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6" r:id="rId1"/>
  </p:sldMasterIdLst>
  <p:notesMasterIdLst>
    <p:notesMasterId r:id="rId47"/>
  </p:notesMasterIdLst>
  <p:sldIdLst>
    <p:sldId id="1328" r:id="rId2"/>
    <p:sldId id="274" r:id="rId3"/>
    <p:sldId id="278" r:id="rId4"/>
    <p:sldId id="295" r:id="rId5"/>
    <p:sldId id="378" r:id="rId6"/>
    <p:sldId id="292" r:id="rId7"/>
    <p:sldId id="298" r:id="rId8"/>
    <p:sldId id="284" r:id="rId9"/>
    <p:sldId id="296" r:id="rId10"/>
    <p:sldId id="286" r:id="rId11"/>
    <p:sldId id="376" r:id="rId12"/>
    <p:sldId id="288" r:id="rId13"/>
    <p:sldId id="283" r:id="rId14"/>
    <p:sldId id="291" r:id="rId15"/>
    <p:sldId id="281" r:id="rId16"/>
    <p:sldId id="287" r:id="rId17"/>
    <p:sldId id="335" r:id="rId18"/>
    <p:sldId id="339" r:id="rId19"/>
    <p:sldId id="1329" r:id="rId20"/>
    <p:sldId id="307" r:id="rId21"/>
    <p:sldId id="271" r:id="rId22"/>
    <p:sldId id="313" r:id="rId23"/>
    <p:sldId id="337" r:id="rId24"/>
    <p:sldId id="314" r:id="rId25"/>
    <p:sldId id="316" r:id="rId26"/>
    <p:sldId id="1079" r:id="rId27"/>
    <p:sldId id="1048" r:id="rId28"/>
    <p:sldId id="345" r:id="rId29"/>
    <p:sldId id="436" r:id="rId30"/>
    <p:sldId id="437" r:id="rId31"/>
    <p:sldId id="438" r:id="rId32"/>
    <p:sldId id="1330" r:id="rId33"/>
    <p:sldId id="293" r:id="rId34"/>
    <p:sldId id="1331" r:id="rId35"/>
    <p:sldId id="1332" r:id="rId36"/>
    <p:sldId id="294" r:id="rId37"/>
    <p:sldId id="1333" r:id="rId38"/>
    <p:sldId id="1334" r:id="rId39"/>
    <p:sldId id="297" r:id="rId40"/>
    <p:sldId id="1744" r:id="rId41"/>
    <p:sldId id="1745" r:id="rId42"/>
    <p:sldId id="299" r:id="rId43"/>
    <p:sldId id="1746" r:id="rId44"/>
    <p:sldId id="305" r:id="rId45"/>
    <p:sldId id="306" r:id="rId4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A21902"/>
    <a:srgbClr val="6A0B05"/>
    <a:srgbClr val="FDFDFD"/>
    <a:srgbClr val="BA1A18"/>
    <a:srgbClr val="E0E3E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162" autoAdjust="0"/>
    <p:restoredTop sz="93699" autoAdjust="0"/>
  </p:normalViewPr>
  <p:slideViewPr>
    <p:cSldViewPr snapToGrid="0" showGuides="1">
      <p:cViewPr varScale="1">
        <p:scale>
          <a:sx n="62" d="100"/>
          <a:sy n="62" d="100"/>
        </p:scale>
        <p:origin x="1050" y="66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8" d="100"/>
        <a:sy n="128" d="100"/>
      </p:scale>
      <p:origin x="0" y="-4158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AR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96169-6191-4A99-BDEB-CFE70908FCB6}" type="datetimeFigureOut">
              <a:rPr lang="es-AR" smtClean="0"/>
              <a:t>16/9/2023</a:t>
            </a:fld>
            <a:endParaRPr lang="es-AR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AR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AR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3439C2-6BCB-4A9F-B2EB-221AF4FBEC76}" type="slidenum">
              <a:rPr lang="es-AR" smtClean="0"/>
              <a:t>‹#›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3431957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D984E50-280B-400B-AA6C-9B00422AAC1C}" type="slidenum">
              <a:rPr lang="es-ES" smtClean="0"/>
              <a:t>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1418768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10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3151201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66788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ko-KR" altLang="en-US" sz="1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47079287-648C-4B3D-8FE1-F0E0722F132F}" type="slidenum">
              <a:rPr lang="zh-CN" altLang="en-US" smtClean="0"/>
              <a:pPr>
                <a:defRPr/>
              </a:pPr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24945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12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4024218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13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97392368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14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99908096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15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06493037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16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414365905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17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37646779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18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5596937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19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0374980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2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16619526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20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97934662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21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29426432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22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60779236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23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11532139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24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18296282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25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5729736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96200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A880C355-F141-4FC9-88EC-CDD8451BE7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4A3753A-5FD2-4EED-835A-345A47CAF68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200876177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28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07522964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91073DF-EA69-43AA-8200-BFBDD68B79F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0E233A9-9D38-4894-8818-B61ADB70232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50" lvl="0" indent="0">
              <a:buNone/>
            </a:pPr>
            <a:endParaRPr lang="en-US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23162462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3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31138804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008AA440-BEF3-438F-B495-0F26E7E8BC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C59F18C-5479-4404-B00F-6FD0B55D33C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n-US" dirty="0"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52570735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39142DAD-70B1-4764-B90C-0217981A009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1036AEB-87BA-4DDA-82F9-84C89414EBA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50" lvl="0" indent="0">
              <a:buNone/>
            </a:pPr>
            <a:endParaRPr lang="en-US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44499046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4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73638564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40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5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0466073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6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11403643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7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4470180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8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47380324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3439C2-6BCB-4A9F-B2EB-221AF4FBEC76}" type="slidenum">
              <a:rPr lang="es-AR" smtClean="0"/>
              <a:t>9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3016234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7">
            <a:extLst>
              <a:ext uri="{FF2B5EF4-FFF2-40B4-BE49-F238E27FC236}">
                <a16:creationId xmlns:a16="http://schemas.microsoft.com/office/drawing/2014/main" id="{4C3441A1-94B2-43E8-B667-127535FF6C8A}"/>
              </a:ext>
            </a:extLst>
          </p:cNvPr>
          <p:cNvSpPr/>
          <p:nvPr userDrawn="1"/>
        </p:nvSpPr>
        <p:spPr>
          <a:xfrm>
            <a:off x="0" y="6325497"/>
            <a:ext cx="12195676" cy="386244"/>
          </a:xfrm>
          <a:prstGeom prst="rect">
            <a:avLst/>
          </a:pr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5" name="Google Shape;12;p2">
            <a:extLst>
              <a:ext uri="{FF2B5EF4-FFF2-40B4-BE49-F238E27FC236}">
                <a16:creationId xmlns:a16="http://schemas.microsoft.com/office/drawing/2014/main" id="{C0B96828-1299-4082-A107-A5BA0267A1F4}"/>
              </a:ext>
            </a:extLst>
          </p:cNvPr>
          <p:cNvSpPr/>
          <p:nvPr userDrawn="1"/>
        </p:nvSpPr>
        <p:spPr>
          <a:xfrm rot="5400000">
            <a:off x="6765023" y="-683201"/>
            <a:ext cx="4743776" cy="6110177"/>
          </a:xfrm>
          <a:custGeom>
            <a:avLst/>
            <a:gdLst>
              <a:gd name="f0" fmla="val w"/>
              <a:gd name="f1" fmla="val h"/>
              <a:gd name="f2" fmla="val 0"/>
              <a:gd name="f3" fmla="val 19959"/>
              <a:gd name="f4" fmla="val 25777"/>
              <a:gd name="f5" fmla="val 24727"/>
              <a:gd name="f6" fmla="val 626"/>
              <a:gd name="f7" fmla="val 24967"/>
              <a:gd name="f8" fmla="val 1289"/>
              <a:gd name="f9" fmla="val 25188"/>
              <a:gd name="f10" fmla="val 1952"/>
              <a:gd name="f11" fmla="val 25353"/>
              <a:gd name="f12" fmla="val 2614"/>
              <a:gd name="f13" fmla="val 25501"/>
              <a:gd name="f14" fmla="val 3296"/>
              <a:gd name="f15" fmla="val 25629"/>
              <a:gd name="f16" fmla="val 3995"/>
              <a:gd name="f17" fmla="val 25703"/>
              <a:gd name="f18" fmla="val 4695"/>
              <a:gd name="f19" fmla="val 25758"/>
              <a:gd name="f20" fmla="val 5413"/>
              <a:gd name="f21" fmla="val 6168"/>
              <a:gd name="f22" fmla="val 6904"/>
              <a:gd name="f23" fmla="val 7622"/>
              <a:gd name="f24" fmla="val 25611"/>
              <a:gd name="f25" fmla="val 8341"/>
              <a:gd name="f26" fmla="val 25482"/>
              <a:gd name="f27" fmla="val 9040"/>
              <a:gd name="f28" fmla="val 25316"/>
              <a:gd name="f29" fmla="val 9740"/>
              <a:gd name="f30" fmla="val 25114"/>
              <a:gd name="f31" fmla="val 10421"/>
              <a:gd name="f32" fmla="val 24893"/>
              <a:gd name="f33" fmla="val 11084"/>
              <a:gd name="f34" fmla="val 24635"/>
              <a:gd name="f35" fmla="val 11710"/>
              <a:gd name="f36" fmla="val 24341"/>
              <a:gd name="f37" fmla="val 12354"/>
              <a:gd name="f38" fmla="val 24028"/>
              <a:gd name="f39" fmla="val 12962"/>
              <a:gd name="f40" fmla="val 23678"/>
              <a:gd name="f41" fmla="val 13551"/>
              <a:gd name="f42" fmla="val 23291"/>
              <a:gd name="f43" fmla="val 14122"/>
              <a:gd name="f44" fmla="val 22886"/>
              <a:gd name="f45" fmla="val 14674"/>
              <a:gd name="f46" fmla="val 22463"/>
              <a:gd name="f47" fmla="val 15190"/>
              <a:gd name="f48" fmla="val 22002"/>
              <a:gd name="f49" fmla="val 15705"/>
              <a:gd name="f50" fmla="val 21524"/>
              <a:gd name="f51" fmla="val 16184"/>
              <a:gd name="f52" fmla="val 21008"/>
              <a:gd name="f53" fmla="val 16644"/>
              <a:gd name="f54" fmla="val 20493"/>
              <a:gd name="f55" fmla="val 17068"/>
              <a:gd name="f56" fmla="val 19940"/>
              <a:gd name="f57" fmla="val 17473"/>
              <a:gd name="f58" fmla="val 19370"/>
              <a:gd name="f59" fmla="val 17859"/>
              <a:gd name="f60" fmla="val 18780"/>
              <a:gd name="f61" fmla="val 18209"/>
              <a:gd name="f62" fmla="val 18173"/>
              <a:gd name="f63" fmla="val 18522"/>
              <a:gd name="f64" fmla="val 17528"/>
              <a:gd name="f65" fmla="val 18817"/>
              <a:gd name="f66" fmla="val 16902"/>
              <a:gd name="f67" fmla="val 19075"/>
              <a:gd name="f68" fmla="val 16240"/>
              <a:gd name="f69" fmla="val 19295"/>
              <a:gd name="f70" fmla="val 15558"/>
              <a:gd name="f71" fmla="val 19498"/>
              <a:gd name="f72" fmla="val 14859"/>
              <a:gd name="f73" fmla="val 19664"/>
              <a:gd name="f74" fmla="val 14159"/>
              <a:gd name="f75" fmla="val 19793"/>
              <a:gd name="f76" fmla="val 13441"/>
              <a:gd name="f77" fmla="val 19885"/>
              <a:gd name="f78" fmla="val 12723"/>
              <a:gd name="f79" fmla="val 11986"/>
              <a:gd name="f80" fmla="val 19958"/>
              <a:gd name="f81" fmla="val 11232"/>
              <a:gd name="f82" fmla="val 10808"/>
              <a:gd name="f83" fmla="val 10385"/>
              <a:gd name="f84" fmla="val 19903"/>
              <a:gd name="f85" fmla="val 9980"/>
              <a:gd name="f86" fmla="val 19866"/>
              <a:gd name="f87" fmla="val 9556"/>
              <a:gd name="f88" fmla="val 19811"/>
              <a:gd name="f89" fmla="val 9151"/>
              <a:gd name="f90" fmla="val 19737"/>
              <a:gd name="f91" fmla="val 8746"/>
              <a:gd name="f92" fmla="val 19590"/>
              <a:gd name="f93" fmla="val 7936"/>
              <a:gd name="f94" fmla="val 19480"/>
              <a:gd name="f95" fmla="val 7549"/>
              <a:gd name="f96" fmla="val 19388"/>
              <a:gd name="f97" fmla="val 7163"/>
              <a:gd name="f98" fmla="val 19259"/>
              <a:gd name="f99" fmla="val 6776"/>
              <a:gd name="f100" fmla="val 19130"/>
              <a:gd name="f101" fmla="val 6389"/>
              <a:gd name="f102" fmla="val 19001"/>
              <a:gd name="f103" fmla="val 6021"/>
              <a:gd name="f104" fmla="val 18854"/>
              <a:gd name="f105" fmla="val 5653"/>
              <a:gd name="f106" fmla="val 4916"/>
              <a:gd name="f107" fmla="val 18154"/>
              <a:gd name="f108" fmla="val 4217"/>
              <a:gd name="f109" fmla="val 17749"/>
              <a:gd name="f110" fmla="val 3536"/>
              <a:gd name="f111" fmla="val 17325"/>
              <a:gd name="f112" fmla="val 2873"/>
              <a:gd name="f113" fmla="val 16847"/>
              <a:gd name="f114" fmla="val 2247"/>
              <a:gd name="f115" fmla="val 16350"/>
              <a:gd name="f116" fmla="val 1639"/>
              <a:gd name="f117" fmla="val 15816"/>
              <a:gd name="f118" fmla="val 1068"/>
              <a:gd name="f119" fmla="val 15245"/>
              <a:gd name="f120" fmla="val 516"/>
              <a:gd name="f121" fmla="val 14656"/>
              <a:gd name="f122" fmla="*/ f0 1 19959"/>
              <a:gd name="f123" fmla="*/ f1 1 25777"/>
              <a:gd name="f124" fmla="val f2"/>
              <a:gd name="f125" fmla="val f3"/>
              <a:gd name="f126" fmla="val f4"/>
              <a:gd name="f127" fmla="+- f126 0 f124"/>
              <a:gd name="f128" fmla="+- f125 0 f124"/>
              <a:gd name="f129" fmla="*/ f128 1 19959"/>
              <a:gd name="f130" fmla="*/ f127 1 25777"/>
              <a:gd name="f131" fmla="*/ f124 1 f129"/>
              <a:gd name="f132" fmla="*/ f125 1 f129"/>
              <a:gd name="f133" fmla="*/ f124 1 f130"/>
              <a:gd name="f134" fmla="*/ f126 1 f130"/>
              <a:gd name="f135" fmla="*/ f131 f122 1"/>
              <a:gd name="f136" fmla="*/ f132 f122 1"/>
              <a:gd name="f137" fmla="*/ f134 f123 1"/>
              <a:gd name="f138" fmla="*/ f133 f1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5" t="f138" r="f136" b="f137"/>
            <a:pathLst>
              <a:path w="19959" h="25777">
                <a:moveTo>
                  <a:pt x="f2" y="f2"/>
                </a:moveTo>
                <a:lnTo>
                  <a:pt x="f2" y="f5"/>
                </a:ln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4"/>
                </a:lnTo>
                <a:lnTo>
                  <a:pt x="f21" y="f19"/>
                </a:lnTo>
                <a:lnTo>
                  <a:pt x="f22" y="f17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56" y="f79"/>
                </a:lnTo>
                <a:lnTo>
                  <a:pt x="f80" y="f81"/>
                </a:lnTo>
                <a:lnTo>
                  <a:pt x="f80" y="f82"/>
                </a:lnTo>
                <a:lnTo>
                  <a:pt x="f56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73" y="f25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63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2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  <a:alpha val="40000"/>
            </a:scheme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7" name="Google Shape;11;p2">
            <a:extLst>
              <a:ext uri="{FF2B5EF4-FFF2-40B4-BE49-F238E27FC236}">
                <a16:creationId xmlns:a16="http://schemas.microsoft.com/office/drawing/2014/main" id="{E3E016F8-5F9C-4C99-B300-A1F106B8BADA}"/>
              </a:ext>
            </a:extLst>
          </p:cNvPr>
          <p:cNvSpPr/>
          <p:nvPr userDrawn="1"/>
        </p:nvSpPr>
        <p:spPr>
          <a:xfrm flipH="1">
            <a:off x="10853321" y="5615159"/>
            <a:ext cx="1349829" cy="1248816"/>
          </a:xfrm>
          <a:custGeom>
            <a:avLst/>
            <a:gdLst>
              <a:gd name="f0" fmla="val w"/>
              <a:gd name="f1" fmla="val h"/>
              <a:gd name="f2" fmla="val 0"/>
              <a:gd name="f3" fmla="val 11195"/>
              <a:gd name="f4" fmla="val 10385"/>
              <a:gd name="f5" fmla="val 3811"/>
              <a:gd name="f6" fmla="val 1"/>
              <a:gd name="f7" fmla="val 3517"/>
              <a:gd name="f8" fmla="val 19"/>
              <a:gd name="f9" fmla="val 2964"/>
              <a:gd name="f10" fmla="val 93"/>
              <a:gd name="f11" fmla="val 2430"/>
              <a:gd name="f12" fmla="val 203"/>
              <a:gd name="f13" fmla="val 1915"/>
              <a:gd name="f14" fmla="val 351"/>
              <a:gd name="f15" fmla="val 1399"/>
              <a:gd name="f16" fmla="val 535"/>
              <a:gd name="f17" fmla="val 921"/>
              <a:gd name="f18" fmla="val 756"/>
              <a:gd name="f19" fmla="val 442"/>
              <a:gd name="f20" fmla="val 995"/>
              <a:gd name="f21" fmla="val 1290"/>
              <a:gd name="f22" fmla="val 10403"/>
              <a:gd name="f23" fmla="val 10568"/>
              <a:gd name="f24" fmla="val 10017"/>
              <a:gd name="f25" fmla="val 10734"/>
              <a:gd name="f26" fmla="val 9630"/>
              <a:gd name="f27" fmla="val 10881"/>
              <a:gd name="f28" fmla="val 9225"/>
              <a:gd name="f29" fmla="val 10992"/>
              <a:gd name="f30" fmla="val 8820"/>
              <a:gd name="f31" fmla="val 11084"/>
              <a:gd name="f32" fmla="val 8397"/>
              <a:gd name="f33" fmla="val 11139"/>
              <a:gd name="f34" fmla="val 7973"/>
              <a:gd name="f35" fmla="val 11176"/>
              <a:gd name="f36" fmla="val 7550"/>
              <a:gd name="f37" fmla="val 11194"/>
              <a:gd name="f38" fmla="val 7108"/>
              <a:gd name="f39" fmla="val 6740"/>
              <a:gd name="f40" fmla="val 11158"/>
              <a:gd name="f41" fmla="val 6390"/>
              <a:gd name="f42" fmla="val 11121"/>
              <a:gd name="f43" fmla="val 6021"/>
              <a:gd name="f44" fmla="val 11047"/>
              <a:gd name="f45" fmla="val 5672"/>
              <a:gd name="f46" fmla="val 10973"/>
              <a:gd name="f47" fmla="val 5340"/>
              <a:gd name="f48" fmla="val 4990"/>
              <a:gd name="f49" fmla="val 10771"/>
              <a:gd name="f50" fmla="val 4659"/>
              <a:gd name="f51" fmla="val 10642"/>
              <a:gd name="f52" fmla="val 4346"/>
              <a:gd name="f53" fmla="val 10495"/>
              <a:gd name="f54" fmla="val 4033"/>
              <a:gd name="f55" fmla="val 10329"/>
              <a:gd name="f56" fmla="val 3720"/>
              <a:gd name="f57" fmla="val 10163"/>
              <a:gd name="f58" fmla="val 3425"/>
              <a:gd name="f59" fmla="val 9979"/>
              <a:gd name="f60" fmla="val 3131"/>
              <a:gd name="f61" fmla="val 9777"/>
              <a:gd name="f62" fmla="val 2855"/>
              <a:gd name="f63" fmla="val 9574"/>
              <a:gd name="f64" fmla="val 2578"/>
              <a:gd name="f65" fmla="val 9353"/>
              <a:gd name="f66" fmla="val 2321"/>
              <a:gd name="f67" fmla="val 9114"/>
              <a:gd name="f68" fmla="val 2081"/>
              <a:gd name="f69" fmla="val 8874"/>
              <a:gd name="f70" fmla="val 1842"/>
              <a:gd name="f71" fmla="val 8617"/>
              <a:gd name="f72" fmla="val 1621"/>
              <a:gd name="f73" fmla="val 8341"/>
              <a:gd name="f74" fmla="val 1419"/>
              <a:gd name="f75" fmla="val 8064"/>
              <a:gd name="f76" fmla="val 1216"/>
              <a:gd name="f77" fmla="val 7770"/>
              <a:gd name="f78" fmla="val 1032"/>
              <a:gd name="f79" fmla="val 7475"/>
              <a:gd name="f80" fmla="val 866"/>
              <a:gd name="f81" fmla="val 7162"/>
              <a:gd name="f82" fmla="val 700"/>
              <a:gd name="f83" fmla="val 6849"/>
              <a:gd name="f84" fmla="val 553"/>
              <a:gd name="f85" fmla="val 6536"/>
              <a:gd name="f86" fmla="val 424"/>
              <a:gd name="f87" fmla="val 6205"/>
              <a:gd name="f88" fmla="val 314"/>
              <a:gd name="f89" fmla="val 5855"/>
              <a:gd name="f90" fmla="val 222"/>
              <a:gd name="f91" fmla="val 5524"/>
              <a:gd name="f92" fmla="val 148"/>
              <a:gd name="f93" fmla="val 5174"/>
              <a:gd name="f94" fmla="val 74"/>
              <a:gd name="f95" fmla="val 4805"/>
              <a:gd name="f96" fmla="val 38"/>
              <a:gd name="f97" fmla="val 4456"/>
              <a:gd name="f98" fmla="val 4087"/>
              <a:gd name="f99" fmla="*/ f0 1 11195"/>
              <a:gd name="f100" fmla="*/ f1 1 10385"/>
              <a:gd name="f101" fmla="val f2"/>
              <a:gd name="f102" fmla="val f3"/>
              <a:gd name="f103" fmla="val f4"/>
              <a:gd name="f104" fmla="+- f103 0 f101"/>
              <a:gd name="f105" fmla="+- f102 0 f101"/>
              <a:gd name="f106" fmla="*/ f105 1 11195"/>
              <a:gd name="f107" fmla="*/ f104 1 10385"/>
              <a:gd name="f108" fmla="*/ f101 1 f106"/>
              <a:gd name="f109" fmla="*/ f102 1 f106"/>
              <a:gd name="f110" fmla="*/ f101 1 f107"/>
              <a:gd name="f111" fmla="*/ f103 1 f107"/>
              <a:gd name="f112" fmla="*/ f108 f99 1"/>
              <a:gd name="f113" fmla="*/ f109 f99 1"/>
              <a:gd name="f114" fmla="*/ f111 f100 1"/>
              <a:gd name="f115" fmla="*/ f110 f10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5" r="f113" b="f114"/>
            <a:pathLst>
              <a:path w="11195" h="1038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" y="f21"/>
                </a:lnTo>
                <a:lnTo>
                  <a:pt x="f2" y="f4"/>
                </a:lnTo>
                <a:lnTo>
                  <a:pt x="f22" y="f4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5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2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8"/>
                </a:lnTo>
                <a:lnTo>
                  <a:pt x="f98" y="f6"/>
                </a:lnTo>
                <a:close/>
              </a:path>
            </a:pathLst>
          </a:custGeom>
          <a:solidFill>
            <a:srgbClr val="6A0B0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pic>
        <p:nvPicPr>
          <p:cNvPr id="9" name="Imagen 8">
            <a:extLst>
              <a:ext uri="{FF2B5EF4-FFF2-40B4-BE49-F238E27FC236}">
                <a16:creationId xmlns:a16="http://schemas.microsoft.com/office/drawing/2014/main" id="{91B2B395-1333-404D-9350-69F8DE5530B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37834" y="5794896"/>
            <a:ext cx="953762" cy="9060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>
            <a:extLst>
              <a:ext uri="{FF2B5EF4-FFF2-40B4-BE49-F238E27FC236}">
                <a16:creationId xmlns:a16="http://schemas.microsoft.com/office/drawing/2014/main" id="{66719A94-CA13-442D-9286-65B5E8F3B1C1}"/>
              </a:ext>
            </a:extLst>
          </p:cNvPr>
          <p:cNvSpPr>
            <a:spLocks/>
          </p:cNvSpPr>
          <p:nvPr/>
        </p:nvSpPr>
        <p:spPr bwMode="auto">
          <a:xfrm>
            <a:off x="5306" y="5804823"/>
            <a:ext cx="12217611" cy="1069506"/>
          </a:xfrm>
          <a:custGeom>
            <a:avLst/>
            <a:gdLst>
              <a:gd name="T0" fmla="*/ 0 w 2255"/>
              <a:gd name="T1" fmla="*/ 240 h 796"/>
              <a:gd name="T2" fmla="*/ 60 w 2255"/>
              <a:gd name="T3" fmla="*/ 263 h 796"/>
              <a:gd name="T4" fmla="*/ 464 w 2255"/>
              <a:gd name="T5" fmla="*/ 413 h 796"/>
              <a:gd name="T6" fmla="*/ 489 w 2255"/>
              <a:gd name="T7" fmla="*/ 423 h 796"/>
              <a:gd name="T8" fmla="*/ 629 w 2255"/>
              <a:gd name="T9" fmla="*/ 466 h 796"/>
              <a:gd name="T10" fmla="*/ 707 w 2255"/>
              <a:gd name="T11" fmla="*/ 457 h 796"/>
              <a:gd name="T12" fmla="*/ 742 w 2255"/>
              <a:gd name="T13" fmla="*/ 440 h 796"/>
              <a:gd name="T14" fmla="*/ 865 w 2255"/>
              <a:gd name="T15" fmla="*/ 386 h 796"/>
              <a:gd name="T16" fmla="*/ 1190 w 2255"/>
              <a:gd name="T17" fmla="*/ 263 h 796"/>
              <a:gd name="T18" fmla="*/ 1396 w 2255"/>
              <a:gd name="T19" fmla="*/ 195 h 796"/>
              <a:gd name="T20" fmla="*/ 1573 w 2255"/>
              <a:gd name="T21" fmla="*/ 141 h 796"/>
              <a:gd name="T22" fmla="*/ 2160 w 2255"/>
              <a:gd name="T23" fmla="*/ 9 h 796"/>
              <a:gd name="T24" fmla="*/ 2255 w 2255"/>
              <a:gd name="T25" fmla="*/ 0 h 796"/>
              <a:gd name="T26" fmla="*/ 2255 w 2255"/>
              <a:gd name="T27" fmla="*/ 576 h 796"/>
              <a:gd name="T28" fmla="*/ 2235 w 2255"/>
              <a:gd name="T29" fmla="*/ 575 h 796"/>
              <a:gd name="T30" fmla="*/ 1891 w 2255"/>
              <a:gd name="T31" fmla="*/ 626 h 796"/>
              <a:gd name="T32" fmla="*/ 1633 w 2255"/>
              <a:gd name="T33" fmla="*/ 686 h 796"/>
              <a:gd name="T34" fmla="*/ 1281 w 2255"/>
              <a:gd name="T35" fmla="*/ 784 h 796"/>
              <a:gd name="T36" fmla="*/ 1272 w 2255"/>
              <a:gd name="T37" fmla="*/ 796 h 796"/>
              <a:gd name="T38" fmla="*/ 17 w 2255"/>
              <a:gd name="T39" fmla="*/ 796 h 796"/>
              <a:gd name="T40" fmla="*/ 0 w 2255"/>
              <a:gd name="T41" fmla="*/ 779 h 796"/>
              <a:gd name="T42" fmla="*/ 0 w 2255"/>
              <a:gd name="T43" fmla="*/ 240 h 7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5" h="796">
                <a:moveTo>
                  <a:pt x="0" y="240"/>
                </a:moveTo>
                <a:cubicBezTo>
                  <a:pt x="23" y="241"/>
                  <a:pt x="41" y="255"/>
                  <a:pt x="60" y="263"/>
                </a:cubicBezTo>
                <a:cubicBezTo>
                  <a:pt x="192" y="321"/>
                  <a:pt x="327" y="370"/>
                  <a:pt x="464" y="413"/>
                </a:cubicBezTo>
                <a:cubicBezTo>
                  <a:pt x="472" y="416"/>
                  <a:pt x="481" y="420"/>
                  <a:pt x="489" y="423"/>
                </a:cubicBezTo>
                <a:cubicBezTo>
                  <a:pt x="536" y="437"/>
                  <a:pt x="583" y="450"/>
                  <a:pt x="629" y="466"/>
                </a:cubicBezTo>
                <a:cubicBezTo>
                  <a:pt x="657" y="476"/>
                  <a:pt x="682" y="471"/>
                  <a:pt x="707" y="457"/>
                </a:cubicBezTo>
                <a:cubicBezTo>
                  <a:pt x="718" y="451"/>
                  <a:pt x="730" y="446"/>
                  <a:pt x="742" y="440"/>
                </a:cubicBezTo>
                <a:cubicBezTo>
                  <a:pt x="783" y="422"/>
                  <a:pt x="823" y="403"/>
                  <a:pt x="865" y="386"/>
                </a:cubicBezTo>
                <a:cubicBezTo>
                  <a:pt x="972" y="343"/>
                  <a:pt x="1080" y="301"/>
                  <a:pt x="1190" y="263"/>
                </a:cubicBezTo>
                <a:cubicBezTo>
                  <a:pt x="1258" y="240"/>
                  <a:pt x="1327" y="217"/>
                  <a:pt x="1396" y="195"/>
                </a:cubicBezTo>
                <a:cubicBezTo>
                  <a:pt x="1455" y="176"/>
                  <a:pt x="1514" y="159"/>
                  <a:pt x="1573" y="141"/>
                </a:cubicBezTo>
                <a:cubicBezTo>
                  <a:pt x="1766" y="85"/>
                  <a:pt x="1961" y="37"/>
                  <a:pt x="2160" y="9"/>
                </a:cubicBezTo>
                <a:cubicBezTo>
                  <a:pt x="2191" y="5"/>
                  <a:pt x="2223" y="0"/>
                  <a:pt x="2255" y="0"/>
                </a:cubicBezTo>
                <a:cubicBezTo>
                  <a:pt x="2255" y="192"/>
                  <a:pt x="2255" y="384"/>
                  <a:pt x="2255" y="576"/>
                </a:cubicBezTo>
                <a:cubicBezTo>
                  <a:pt x="2249" y="576"/>
                  <a:pt x="2242" y="575"/>
                  <a:pt x="2235" y="575"/>
                </a:cubicBezTo>
                <a:cubicBezTo>
                  <a:pt x="2119" y="584"/>
                  <a:pt x="2005" y="603"/>
                  <a:pt x="1891" y="626"/>
                </a:cubicBezTo>
                <a:cubicBezTo>
                  <a:pt x="1805" y="644"/>
                  <a:pt x="1719" y="663"/>
                  <a:pt x="1633" y="686"/>
                </a:cubicBezTo>
                <a:cubicBezTo>
                  <a:pt x="1515" y="717"/>
                  <a:pt x="1399" y="753"/>
                  <a:pt x="1281" y="784"/>
                </a:cubicBezTo>
                <a:cubicBezTo>
                  <a:pt x="1275" y="785"/>
                  <a:pt x="1269" y="788"/>
                  <a:pt x="1272" y="796"/>
                </a:cubicBezTo>
                <a:cubicBezTo>
                  <a:pt x="854" y="796"/>
                  <a:pt x="435" y="796"/>
                  <a:pt x="17" y="796"/>
                </a:cubicBezTo>
                <a:cubicBezTo>
                  <a:pt x="4" y="796"/>
                  <a:pt x="0" y="795"/>
                  <a:pt x="0" y="779"/>
                </a:cubicBezTo>
                <a:cubicBezTo>
                  <a:pt x="0" y="600"/>
                  <a:pt x="0" y="420"/>
                  <a:pt x="0" y="240"/>
                </a:cubicBezTo>
                <a:close/>
              </a:path>
            </a:pathLst>
          </a:custGeom>
          <a:solidFill>
            <a:srgbClr val="6A0B0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 dirty="0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279DD078-F178-4374-8271-64BE0A6BAC57}"/>
              </a:ext>
            </a:extLst>
          </p:cNvPr>
          <p:cNvSpPr>
            <a:spLocks/>
          </p:cNvSpPr>
          <p:nvPr/>
        </p:nvSpPr>
        <p:spPr bwMode="auto">
          <a:xfrm rot="10800000">
            <a:off x="1" y="0"/>
            <a:ext cx="12217611" cy="1069506"/>
          </a:xfrm>
          <a:custGeom>
            <a:avLst/>
            <a:gdLst>
              <a:gd name="T0" fmla="*/ 0 w 2255"/>
              <a:gd name="T1" fmla="*/ 240 h 796"/>
              <a:gd name="T2" fmla="*/ 60 w 2255"/>
              <a:gd name="T3" fmla="*/ 263 h 796"/>
              <a:gd name="T4" fmla="*/ 464 w 2255"/>
              <a:gd name="T5" fmla="*/ 413 h 796"/>
              <a:gd name="T6" fmla="*/ 489 w 2255"/>
              <a:gd name="T7" fmla="*/ 423 h 796"/>
              <a:gd name="T8" fmla="*/ 629 w 2255"/>
              <a:gd name="T9" fmla="*/ 466 h 796"/>
              <a:gd name="T10" fmla="*/ 707 w 2255"/>
              <a:gd name="T11" fmla="*/ 457 h 796"/>
              <a:gd name="T12" fmla="*/ 742 w 2255"/>
              <a:gd name="T13" fmla="*/ 440 h 796"/>
              <a:gd name="T14" fmla="*/ 865 w 2255"/>
              <a:gd name="T15" fmla="*/ 386 h 796"/>
              <a:gd name="T16" fmla="*/ 1190 w 2255"/>
              <a:gd name="T17" fmla="*/ 263 h 796"/>
              <a:gd name="T18" fmla="*/ 1396 w 2255"/>
              <a:gd name="T19" fmla="*/ 195 h 796"/>
              <a:gd name="T20" fmla="*/ 1573 w 2255"/>
              <a:gd name="T21" fmla="*/ 141 h 796"/>
              <a:gd name="T22" fmla="*/ 2160 w 2255"/>
              <a:gd name="T23" fmla="*/ 9 h 796"/>
              <a:gd name="T24" fmla="*/ 2255 w 2255"/>
              <a:gd name="T25" fmla="*/ 0 h 796"/>
              <a:gd name="T26" fmla="*/ 2255 w 2255"/>
              <a:gd name="T27" fmla="*/ 576 h 796"/>
              <a:gd name="T28" fmla="*/ 2235 w 2255"/>
              <a:gd name="T29" fmla="*/ 575 h 796"/>
              <a:gd name="T30" fmla="*/ 1891 w 2255"/>
              <a:gd name="T31" fmla="*/ 626 h 796"/>
              <a:gd name="T32" fmla="*/ 1633 w 2255"/>
              <a:gd name="T33" fmla="*/ 686 h 796"/>
              <a:gd name="T34" fmla="*/ 1281 w 2255"/>
              <a:gd name="T35" fmla="*/ 784 h 796"/>
              <a:gd name="T36" fmla="*/ 1272 w 2255"/>
              <a:gd name="T37" fmla="*/ 796 h 796"/>
              <a:gd name="T38" fmla="*/ 17 w 2255"/>
              <a:gd name="T39" fmla="*/ 796 h 796"/>
              <a:gd name="T40" fmla="*/ 0 w 2255"/>
              <a:gd name="T41" fmla="*/ 779 h 796"/>
              <a:gd name="T42" fmla="*/ 0 w 2255"/>
              <a:gd name="T43" fmla="*/ 240 h 7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5" h="796">
                <a:moveTo>
                  <a:pt x="0" y="240"/>
                </a:moveTo>
                <a:cubicBezTo>
                  <a:pt x="23" y="241"/>
                  <a:pt x="41" y="255"/>
                  <a:pt x="60" y="263"/>
                </a:cubicBezTo>
                <a:cubicBezTo>
                  <a:pt x="192" y="321"/>
                  <a:pt x="327" y="370"/>
                  <a:pt x="464" y="413"/>
                </a:cubicBezTo>
                <a:cubicBezTo>
                  <a:pt x="472" y="416"/>
                  <a:pt x="481" y="420"/>
                  <a:pt x="489" y="423"/>
                </a:cubicBezTo>
                <a:cubicBezTo>
                  <a:pt x="536" y="437"/>
                  <a:pt x="583" y="450"/>
                  <a:pt x="629" y="466"/>
                </a:cubicBezTo>
                <a:cubicBezTo>
                  <a:pt x="657" y="476"/>
                  <a:pt x="682" y="471"/>
                  <a:pt x="707" y="457"/>
                </a:cubicBezTo>
                <a:cubicBezTo>
                  <a:pt x="718" y="451"/>
                  <a:pt x="730" y="446"/>
                  <a:pt x="742" y="440"/>
                </a:cubicBezTo>
                <a:cubicBezTo>
                  <a:pt x="783" y="422"/>
                  <a:pt x="823" y="403"/>
                  <a:pt x="865" y="386"/>
                </a:cubicBezTo>
                <a:cubicBezTo>
                  <a:pt x="972" y="343"/>
                  <a:pt x="1080" y="301"/>
                  <a:pt x="1190" y="263"/>
                </a:cubicBezTo>
                <a:cubicBezTo>
                  <a:pt x="1258" y="240"/>
                  <a:pt x="1327" y="217"/>
                  <a:pt x="1396" y="195"/>
                </a:cubicBezTo>
                <a:cubicBezTo>
                  <a:pt x="1455" y="176"/>
                  <a:pt x="1514" y="159"/>
                  <a:pt x="1573" y="141"/>
                </a:cubicBezTo>
                <a:cubicBezTo>
                  <a:pt x="1766" y="85"/>
                  <a:pt x="1961" y="37"/>
                  <a:pt x="2160" y="9"/>
                </a:cubicBezTo>
                <a:cubicBezTo>
                  <a:pt x="2191" y="5"/>
                  <a:pt x="2223" y="0"/>
                  <a:pt x="2255" y="0"/>
                </a:cubicBezTo>
                <a:cubicBezTo>
                  <a:pt x="2255" y="192"/>
                  <a:pt x="2255" y="384"/>
                  <a:pt x="2255" y="576"/>
                </a:cubicBezTo>
                <a:cubicBezTo>
                  <a:pt x="2249" y="576"/>
                  <a:pt x="2242" y="575"/>
                  <a:pt x="2235" y="575"/>
                </a:cubicBezTo>
                <a:cubicBezTo>
                  <a:pt x="2119" y="584"/>
                  <a:pt x="2005" y="603"/>
                  <a:pt x="1891" y="626"/>
                </a:cubicBezTo>
                <a:cubicBezTo>
                  <a:pt x="1805" y="644"/>
                  <a:pt x="1719" y="663"/>
                  <a:pt x="1633" y="686"/>
                </a:cubicBezTo>
                <a:cubicBezTo>
                  <a:pt x="1515" y="717"/>
                  <a:pt x="1399" y="753"/>
                  <a:pt x="1281" y="784"/>
                </a:cubicBezTo>
                <a:cubicBezTo>
                  <a:pt x="1275" y="785"/>
                  <a:pt x="1269" y="788"/>
                  <a:pt x="1272" y="796"/>
                </a:cubicBezTo>
                <a:cubicBezTo>
                  <a:pt x="854" y="796"/>
                  <a:pt x="435" y="796"/>
                  <a:pt x="17" y="796"/>
                </a:cubicBezTo>
                <a:cubicBezTo>
                  <a:pt x="4" y="796"/>
                  <a:pt x="0" y="795"/>
                  <a:pt x="0" y="779"/>
                </a:cubicBezTo>
                <a:cubicBezTo>
                  <a:pt x="0" y="600"/>
                  <a:pt x="0" y="420"/>
                  <a:pt x="0" y="24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9077343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A0B0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8989460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59694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15A59FF-A23F-4FD1-8D0B-EC25EDC615B8}"/>
              </a:ext>
            </a:extLst>
          </p:cNvPr>
          <p:cNvSpPr/>
          <p:nvPr userDrawn="1"/>
        </p:nvSpPr>
        <p:spPr>
          <a:xfrm>
            <a:off x="0" y="1960266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73C84509-1AC5-431E-A65A-98AF1F23B1A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8CDC42FB-77BE-4913-B8ED-48D83E3B695C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43255C88-AD69-4215-840B-CDDE9AF59FDD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pic>
        <p:nvPicPr>
          <p:cNvPr id="14" name="Imagen 13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966126" y="255800"/>
            <a:ext cx="657784" cy="8916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70882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7EAC1E12-AB81-4454-8609-6CD4D4F3A13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3163" y="228448"/>
            <a:ext cx="5405388" cy="6330394"/>
          </a:xfrm>
          <a:custGeom>
            <a:avLst/>
            <a:gdLst>
              <a:gd name="connsiteX0" fmla="*/ 2682070 w 5405388"/>
              <a:gd name="connsiteY0" fmla="*/ 4743198 h 6330394"/>
              <a:gd name="connsiteX1" fmla="*/ 3475669 w 5405388"/>
              <a:gd name="connsiteY1" fmla="*/ 5536796 h 6330394"/>
              <a:gd name="connsiteX2" fmla="*/ 2682070 w 5405388"/>
              <a:gd name="connsiteY2" fmla="*/ 6330394 h 6330394"/>
              <a:gd name="connsiteX3" fmla="*/ 1888472 w 5405388"/>
              <a:gd name="connsiteY3" fmla="*/ 5536796 h 6330394"/>
              <a:gd name="connsiteX4" fmla="*/ 1740627 w 5405388"/>
              <a:gd name="connsiteY4" fmla="*/ 1907698 h 6330394"/>
              <a:gd name="connsiteX5" fmla="*/ 3478461 w 5405388"/>
              <a:gd name="connsiteY5" fmla="*/ 3645532 h 6330394"/>
              <a:gd name="connsiteX6" fmla="*/ 1737835 w 5405388"/>
              <a:gd name="connsiteY6" fmla="*/ 5386159 h 6330394"/>
              <a:gd name="connsiteX7" fmla="*/ 0 w 5405388"/>
              <a:gd name="connsiteY7" fmla="*/ 3648324 h 6330394"/>
              <a:gd name="connsiteX8" fmla="*/ 3648326 w 5405388"/>
              <a:gd name="connsiteY8" fmla="*/ 1888470 h 6330394"/>
              <a:gd name="connsiteX9" fmla="*/ 4441924 w 5405388"/>
              <a:gd name="connsiteY9" fmla="*/ 2682068 h 6330394"/>
              <a:gd name="connsiteX10" fmla="*/ 3648326 w 5405388"/>
              <a:gd name="connsiteY10" fmla="*/ 3475667 h 6330394"/>
              <a:gd name="connsiteX11" fmla="*/ 2854727 w 5405388"/>
              <a:gd name="connsiteY11" fmla="*/ 2682068 h 6330394"/>
              <a:gd name="connsiteX12" fmla="*/ 2704091 w 5405388"/>
              <a:gd name="connsiteY12" fmla="*/ 944235 h 6330394"/>
              <a:gd name="connsiteX13" fmla="*/ 3497690 w 5405388"/>
              <a:gd name="connsiteY13" fmla="*/ 1737833 h 6330394"/>
              <a:gd name="connsiteX14" fmla="*/ 2704091 w 5405388"/>
              <a:gd name="connsiteY14" fmla="*/ 2531432 h 6330394"/>
              <a:gd name="connsiteX15" fmla="*/ 1910493 w 5405388"/>
              <a:gd name="connsiteY15" fmla="*/ 1737833 h 6330394"/>
              <a:gd name="connsiteX16" fmla="*/ 4611789 w 5405388"/>
              <a:gd name="connsiteY16" fmla="*/ 925007 h 6330394"/>
              <a:gd name="connsiteX17" fmla="*/ 5405388 w 5405388"/>
              <a:gd name="connsiteY17" fmla="*/ 1718606 h 6330394"/>
              <a:gd name="connsiteX18" fmla="*/ 4611789 w 5405388"/>
              <a:gd name="connsiteY18" fmla="*/ 2512204 h 6330394"/>
              <a:gd name="connsiteX19" fmla="*/ 3818190 w 5405388"/>
              <a:gd name="connsiteY19" fmla="*/ 1718606 h 6330394"/>
              <a:gd name="connsiteX20" fmla="*/ 1759856 w 5405388"/>
              <a:gd name="connsiteY20" fmla="*/ 0 h 6330394"/>
              <a:gd name="connsiteX21" fmla="*/ 2553455 w 5405388"/>
              <a:gd name="connsiteY21" fmla="*/ 793598 h 6330394"/>
              <a:gd name="connsiteX22" fmla="*/ 1759856 w 5405388"/>
              <a:gd name="connsiteY22" fmla="*/ 1587197 h 6330394"/>
              <a:gd name="connsiteX23" fmla="*/ 966258 w 5405388"/>
              <a:gd name="connsiteY23" fmla="*/ 793598 h 633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05388" h="6330394">
                <a:moveTo>
                  <a:pt x="2682070" y="4743198"/>
                </a:moveTo>
                <a:lnTo>
                  <a:pt x="3475669" y="5536796"/>
                </a:lnTo>
                <a:lnTo>
                  <a:pt x="2682070" y="6330394"/>
                </a:lnTo>
                <a:lnTo>
                  <a:pt x="1888472" y="5536796"/>
                </a:lnTo>
                <a:close/>
                <a:moveTo>
                  <a:pt x="1740627" y="1907698"/>
                </a:moveTo>
                <a:lnTo>
                  <a:pt x="3478461" y="3645532"/>
                </a:lnTo>
                <a:lnTo>
                  <a:pt x="1737835" y="5386159"/>
                </a:lnTo>
                <a:lnTo>
                  <a:pt x="0" y="3648324"/>
                </a:lnTo>
                <a:close/>
                <a:moveTo>
                  <a:pt x="3648326" y="1888470"/>
                </a:moveTo>
                <a:lnTo>
                  <a:pt x="4441924" y="2682068"/>
                </a:lnTo>
                <a:lnTo>
                  <a:pt x="3648326" y="3475667"/>
                </a:lnTo>
                <a:lnTo>
                  <a:pt x="2854727" y="2682068"/>
                </a:lnTo>
                <a:close/>
                <a:moveTo>
                  <a:pt x="2704091" y="944235"/>
                </a:moveTo>
                <a:lnTo>
                  <a:pt x="3497690" y="1737833"/>
                </a:lnTo>
                <a:lnTo>
                  <a:pt x="2704091" y="2531432"/>
                </a:lnTo>
                <a:lnTo>
                  <a:pt x="1910493" y="1737833"/>
                </a:lnTo>
                <a:close/>
                <a:moveTo>
                  <a:pt x="4611789" y="925007"/>
                </a:moveTo>
                <a:lnTo>
                  <a:pt x="5405388" y="1718606"/>
                </a:lnTo>
                <a:lnTo>
                  <a:pt x="4611789" y="2512204"/>
                </a:lnTo>
                <a:lnTo>
                  <a:pt x="3818190" y="1718606"/>
                </a:lnTo>
                <a:close/>
                <a:moveTo>
                  <a:pt x="1759856" y="0"/>
                </a:moveTo>
                <a:lnTo>
                  <a:pt x="2553455" y="793598"/>
                </a:lnTo>
                <a:lnTo>
                  <a:pt x="1759856" y="1587197"/>
                </a:lnTo>
                <a:lnTo>
                  <a:pt x="966258" y="7935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64171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DC3E8C27-5710-488A-86F2-5D37C7563A92}"/>
              </a:ext>
            </a:extLst>
          </p:cNvPr>
          <p:cNvSpPr>
            <a:spLocks/>
          </p:cNvSpPr>
          <p:nvPr userDrawn="1"/>
        </p:nvSpPr>
        <p:spPr bwMode="auto">
          <a:xfrm>
            <a:off x="5306" y="5793672"/>
            <a:ext cx="12217611" cy="1069506"/>
          </a:xfrm>
          <a:custGeom>
            <a:avLst/>
            <a:gdLst>
              <a:gd name="T0" fmla="*/ 0 w 2255"/>
              <a:gd name="T1" fmla="*/ 240 h 796"/>
              <a:gd name="T2" fmla="*/ 60 w 2255"/>
              <a:gd name="T3" fmla="*/ 263 h 796"/>
              <a:gd name="T4" fmla="*/ 464 w 2255"/>
              <a:gd name="T5" fmla="*/ 413 h 796"/>
              <a:gd name="T6" fmla="*/ 489 w 2255"/>
              <a:gd name="T7" fmla="*/ 423 h 796"/>
              <a:gd name="T8" fmla="*/ 629 w 2255"/>
              <a:gd name="T9" fmla="*/ 466 h 796"/>
              <a:gd name="T10" fmla="*/ 707 w 2255"/>
              <a:gd name="T11" fmla="*/ 457 h 796"/>
              <a:gd name="T12" fmla="*/ 742 w 2255"/>
              <a:gd name="T13" fmla="*/ 440 h 796"/>
              <a:gd name="T14" fmla="*/ 865 w 2255"/>
              <a:gd name="T15" fmla="*/ 386 h 796"/>
              <a:gd name="T16" fmla="*/ 1190 w 2255"/>
              <a:gd name="T17" fmla="*/ 263 h 796"/>
              <a:gd name="T18" fmla="*/ 1396 w 2255"/>
              <a:gd name="T19" fmla="*/ 195 h 796"/>
              <a:gd name="T20" fmla="*/ 1573 w 2255"/>
              <a:gd name="T21" fmla="*/ 141 h 796"/>
              <a:gd name="T22" fmla="*/ 2160 w 2255"/>
              <a:gd name="T23" fmla="*/ 9 h 796"/>
              <a:gd name="T24" fmla="*/ 2255 w 2255"/>
              <a:gd name="T25" fmla="*/ 0 h 796"/>
              <a:gd name="T26" fmla="*/ 2255 w 2255"/>
              <a:gd name="T27" fmla="*/ 576 h 796"/>
              <a:gd name="T28" fmla="*/ 2235 w 2255"/>
              <a:gd name="T29" fmla="*/ 575 h 796"/>
              <a:gd name="T30" fmla="*/ 1891 w 2255"/>
              <a:gd name="T31" fmla="*/ 626 h 796"/>
              <a:gd name="T32" fmla="*/ 1633 w 2255"/>
              <a:gd name="T33" fmla="*/ 686 h 796"/>
              <a:gd name="T34" fmla="*/ 1281 w 2255"/>
              <a:gd name="T35" fmla="*/ 784 h 796"/>
              <a:gd name="T36" fmla="*/ 1272 w 2255"/>
              <a:gd name="T37" fmla="*/ 796 h 796"/>
              <a:gd name="T38" fmla="*/ 17 w 2255"/>
              <a:gd name="T39" fmla="*/ 796 h 796"/>
              <a:gd name="T40" fmla="*/ 0 w 2255"/>
              <a:gd name="T41" fmla="*/ 779 h 796"/>
              <a:gd name="T42" fmla="*/ 0 w 2255"/>
              <a:gd name="T43" fmla="*/ 240 h 7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5" h="796">
                <a:moveTo>
                  <a:pt x="0" y="240"/>
                </a:moveTo>
                <a:cubicBezTo>
                  <a:pt x="23" y="241"/>
                  <a:pt x="41" y="255"/>
                  <a:pt x="60" y="263"/>
                </a:cubicBezTo>
                <a:cubicBezTo>
                  <a:pt x="192" y="321"/>
                  <a:pt x="327" y="370"/>
                  <a:pt x="464" y="413"/>
                </a:cubicBezTo>
                <a:cubicBezTo>
                  <a:pt x="472" y="416"/>
                  <a:pt x="481" y="420"/>
                  <a:pt x="489" y="423"/>
                </a:cubicBezTo>
                <a:cubicBezTo>
                  <a:pt x="536" y="437"/>
                  <a:pt x="583" y="450"/>
                  <a:pt x="629" y="466"/>
                </a:cubicBezTo>
                <a:cubicBezTo>
                  <a:pt x="657" y="476"/>
                  <a:pt x="682" y="471"/>
                  <a:pt x="707" y="457"/>
                </a:cubicBezTo>
                <a:cubicBezTo>
                  <a:pt x="718" y="451"/>
                  <a:pt x="730" y="446"/>
                  <a:pt x="742" y="440"/>
                </a:cubicBezTo>
                <a:cubicBezTo>
                  <a:pt x="783" y="422"/>
                  <a:pt x="823" y="403"/>
                  <a:pt x="865" y="386"/>
                </a:cubicBezTo>
                <a:cubicBezTo>
                  <a:pt x="972" y="343"/>
                  <a:pt x="1080" y="301"/>
                  <a:pt x="1190" y="263"/>
                </a:cubicBezTo>
                <a:cubicBezTo>
                  <a:pt x="1258" y="240"/>
                  <a:pt x="1327" y="217"/>
                  <a:pt x="1396" y="195"/>
                </a:cubicBezTo>
                <a:cubicBezTo>
                  <a:pt x="1455" y="176"/>
                  <a:pt x="1514" y="159"/>
                  <a:pt x="1573" y="141"/>
                </a:cubicBezTo>
                <a:cubicBezTo>
                  <a:pt x="1766" y="85"/>
                  <a:pt x="1961" y="37"/>
                  <a:pt x="2160" y="9"/>
                </a:cubicBezTo>
                <a:cubicBezTo>
                  <a:pt x="2191" y="5"/>
                  <a:pt x="2223" y="0"/>
                  <a:pt x="2255" y="0"/>
                </a:cubicBezTo>
                <a:cubicBezTo>
                  <a:pt x="2255" y="192"/>
                  <a:pt x="2255" y="384"/>
                  <a:pt x="2255" y="576"/>
                </a:cubicBezTo>
                <a:cubicBezTo>
                  <a:pt x="2249" y="576"/>
                  <a:pt x="2242" y="575"/>
                  <a:pt x="2235" y="575"/>
                </a:cubicBezTo>
                <a:cubicBezTo>
                  <a:pt x="2119" y="584"/>
                  <a:pt x="2005" y="603"/>
                  <a:pt x="1891" y="626"/>
                </a:cubicBezTo>
                <a:cubicBezTo>
                  <a:pt x="1805" y="644"/>
                  <a:pt x="1719" y="663"/>
                  <a:pt x="1633" y="686"/>
                </a:cubicBezTo>
                <a:cubicBezTo>
                  <a:pt x="1515" y="717"/>
                  <a:pt x="1399" y="753"/>
                  <a:pt x="1281" y="784"/>
                </a:cubicBezTo>
                <a:cubicBezTo>
                  <a:pt x="1275" y="785"/>
                  <a:pt x="1269" y="788"/>
                  <a:pt x="1272" y="796"/>
                </a:cubicBezTo>
                <a:cubicBezTo>
                  <a:pt x="854" y="796"/>
                  <a:pt x="435" y="796"/>
                  <a:pt x="17" y="796"/>
                </a:cubicBezTo>
                <a:cubicBezTo>
                  <a:pt x="4" y="796"/>
                  <a:pt x="0" y="795"/>
                  <a:pt x="0" y="779"/>
                </a:cubicBezTo>
                <a:cubicBezTo>
                  <a:pt x="0" y="600"/>
                  <a:pt x="0" y="420"/>
                  <a:pt x="0" y="24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 dirty="0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A1CED815-5322-439A-A35E-CA5FEDB8DFF1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-1" y="0"/>
            <a:ext cx="12186617" cy="1069506"/>
          </a:xfrm>
          <a:custGeom>
            <a:avLst/>
            <a:gdLst>
              <a:gd name="T0" fmla="*/ 0 w 2255"/>
              <a:gd name="T1" fmla="*/ 240 h 796"/>
              <a:gd name="T2" fmla="*/ 60 w 2255"/>
              <a:gd name="T3" fmla="*/ 263 h 796"/>
              <a:gd name="T4" fmla="*/ 464 w 2255"/>
              <a:gd name="T5" fmla="*/ 413 h 796"/>
              <a:gd name="T6" fmla="*/ 489 w 2255"/>
              <a:gd name="T7" fmla="*/ 423 h 796"/>
              <a:gd name="T8" fmla="*/ 629 w 2255"/>
              <a:gd name="T9" fmla="*/ 466 h 796"/>
              <a:gd name="T10" fmla="*/ 707 w 2255"/>
              <a:gd name="T11" fmla="*/ 457 h 796"/>
              <a:gd name="T12" fmla="*/ 742 w 2255"/>
              <a:gd name="T13" fmla="*/ 440 h 796"/>
              <a:gd name="T14" fmla="*/ 865 w 2255"/>
              <a:gd name="T15" fmla="*/ 386 h 796"/>
              <a:gd name="T16" fmla="*/ 1190 w 2255"/>
              <a:gd name="T17" fmla="*/ 263 h 796"/>
              <a:gd name="T18" fmla="*/ 1396 w 2255"/>
              <a:gd name="T19" fmla="*/ 195 h 796"/>
              <a:gd name="T20" fmla="*/ 1573 w 2255"/>
              <a:gd name="T21" fmla="*/ 141 h 796"/>
              <a:gd name="T22" fmla="*/ 2160 w 2255"/>
              <a:gd name="T23" fmla="*/ 9 h 796"/>
              <a:gd name="T24" fmla="*/ 2255 w 2255"/>
              <a:gd name="T25" fmla="*/ 0 h 796"/>
              <a:gd name="T26" fmla="*/ 2255 w 2255"/>
              <a:gd name="T27" fmla="*/ 576 h 796"/>
              <a:gd name="T28" fmla="*/ 2235 w 2255"/>
              <a:gd name="T29" fmla="*/ 575 h 796"/>
              <a:gd name="T30" fmla="*/ 1891 w 2255"/>
              <a:gd name="T31" fmla="*/ 626 h 796"/>
              <a:gd name="T32" fmla="*/ 1633 w 2255"/>
              <a:gd name="T33" fmla="*/ 686 h 796"/>
              <a:gd name="T34" fmla="*/ 1281 w 2255"/>
              <a:gd name="T35" fmla="*/ 784 h 796"/>
              <a:gd name="T36" fmla="*/ 1272 w 2255"/>
              <a:gd name="T37" fmla="*/ 796 h 796"/>
              <a:gd name="T38" fmla="*/ 17 w 2255"/>
              <a:gd name="T39" fmla="*/ 796 h 796"/>
              <a:gd name="T40" fmla="*/ 0 w 2255"/>
              <a:gd name="T41" fmla="*/ 779 h 796"/>
              <a:gd name="T42" fmla="*/ 0 w 2255"/>
              <a:gd name="T43" fmla="*/ 240 h 7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5" h="796">
                <a:moveTo>
                  <a:pt x="0" y="240"/>
                </a:moveTo>
                <a:cubicBezTo>
                  <a:pt x="23" y="241"/>
                  <a:pt x="41" y="255"/>
                  <a:pt x="60" y="263"/>
                </a:cubicBezTo>
                <a:cubicBezTo>
                  <a:pt x="192" y="321"/>
                  <a:pt x="327" y="370"/>
                  <a:pt x="464" y="413"/>
                </a:cubicBezTo>
                <a:cubicBezTo>
                  <a:pt x="472" y="416"/>
                  <a:pt x="481" y="420"/>
                  <a:pt x="489" y="423"/>
                </a:cubicBezTo>
                <a:cubicBezTo>
                  <a:pt x="536" y="437"/>
                  <a:pt x="583" y="450"/>
                  <a:pt x="629" y="466"/>
                </a:cubicBezTo>
                <a:cubicBezTo>
                  <a:pt x="657" y="476"/>
                  <a:pt x="682" y="471"/>
                  <a:pt x="707" y="457"/>
                </a:cubicBezTo>
                <a:cubicBezTo>
                  <a:pt x="718" y="451"/>
                  <a:pt x="730" y="446"/>
                  <a:pt x="742" y="440"/>
                </a:cubicBezTo>
                <a:cubicBezTo>
                  <a:pt x="783" y="422"/>
                  <a:pt x="823" y="403"/>
                  <a:pt x="865" y="386"/>
                </a:cubicBezTo>
                <a:cubicBezTo>
                  <a:pt x="972" y="343"/>
                  <a:pt x="1080" y="301"/>
                  <a:pt x="1190" y="263"/>
                </a:cubicBezTo>
                <a:cubicBezTo>
                  <a:pt x="1258" y="240"/>
                  <a:pt x="1327" y="217"/>
                  <a:pt x="1396" y="195"/>
                </a:cubicBezTo>
                <a:cubicBezTo>
                  <a:pt x="1455" y="176"/>
                  <a:pt x="1514" y="159"/>
                  <a:pt x="1573" y="141"/>
                </a:cubicBezTo>
                <a:cubicBezTo>
                  <a:pt x="1766" y="85"/>
                  <a:pt x="1961" y="37"/>
                  <a:pt x="2160" y="9"/>
                </a:cubicBezTo>
                <a:cubicBezTo>
                  <a:pt x="2191" y="5"/>
                  <a:pt x="2223" y="0"/>
                  <a:pt x="2255" y="0"/>
                </a:cubicBezTo>
                <a:cubicBezTo>
                  <a:pt x="2255" y="192"/>
                  <a:pt x="2255" y="384"/>
                  <a:pt x="2255" y="576"/>
                </a:cubicBezTo>
                <a:cubicBezTo>
                  <a:pt x="2249" y="576"/>
                  <a:pt x="2242" y="575"/>
                  <a:pt x="2235" y="575"/>
                </a:cubicBezTo>
                <a:cubicBezTo>
                  <a:pt x="2119" y="584"/>
                  <a:pt x="2005" y="603"/>
                  <a:pt x="1891" y="626"/>
                </a:cubicBezTo>
                <a:cubicBezTo>
                  <a:pt x="1805" y="644"/>
                  <a:pt x="1719" y="663"/>
                  <a:pt x="1633" y="686"/>
                </a:cubicBezTo>
                <a:cubicBezTo>
                  <a:pt x="1515" y="717"/>
                  <a:pt x="1399" y="753"/>
                  <a:pt x="1281" y="784"/>
                </a:cubicBezTo>
                <a:cubicBezTo>
                  <a:pt x="1275" y="785"/>
                  <a:pt x="1269" y="788"/>
                  <a:pt x="1272" y="796"/>
                </a:cubicBezTo>
                <a:cubicBezTo>
                  <a:pt x="854" y="796"/>
                  <a:pt x="435" y="796"/>
                  <a:pt x="17" y="796"/>
                </a:cubicBezTo>
                <a:cubicBezTo>
                  <a:pt x="4" y="796"/>
                  <a:pt x="0" y="795"/>
                  <a:pt x="0" y="779"/>
                </a:cubicBezTo>
                <a:cubicBezTo>
                  <a:pt x="0" y="600"/>
                  <a:pt x="0" y="420"/>
                  <a:pt x="0" y="24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86483442-B242-4345-BAEE-34256734FC4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3492" y="206993"/>
            <a:ext cx="11726108" cy="5234328"/>
          </a:xfrm>
          <a:custGeom>
            <a:avLst/>
            <a:gdLst>
              <a:gd name="connsiteX0" fmla="*/ 8823938 w 11726108"/>
              <a:gd name="connsiteY0" fmla="*/ 2707770 h 5234328"/>
              <a:gd name="connsiteX1" fmla="*/ 8876360 w 11726108"/>
              <a:gd name="connsiteY1" fmla="*/ 2727782 h 5234328"/>
              <a:gd name="connsiteX2" fmla="*/ 8278317 w 11726108"/>
              <a:gd name="connsiteY2" fmla="*/ 2939678 h 5234328"/>
              <a:gd name="connsiteX3" fmla="*/ 7983016 w 11726108"/>
              <a:gd name="connsiteY3" fmla="*/ 3019725 h 5234328"/>
              <a:gd name="connsiteX4" fmla="*/ 7955721 w 11726108"/>
              <a:gd name="connsiteY4" fmla="*/ 3045621 h 5234328"/>
              <a:gd name="connsiteX5" fmla="*/ 7831644 w 11726108"/>
              <a:gd name="connsiteY5" fmla="*/ 3069168 h 5234328"/>
              <a:gd name="connsiteX6" fmla="*/ 7290676 w 11726108"/>
              <a:gd name="connsiteY6" fmla="*/ 3179823 h 5234328"/>
              <a:gd name="connsiteX7" fmla="*/ 7317971 w 11726108"/>
              <a:gd name="connsiteY7" fmla="*/ 3132737 h 5234328"/>
              <a:gd name="connsiteX8" fmla="*/ 7980535 w 11726108"/>
              <a:gd name="connsiteY8" fmla="*/ 2986763 h 5234328"/>
              <a:gd name="connsiteX9" fmla="*/ 8231168 w 11726108"/>
              <a:gd name="connsiteY9" fmla="*/ 2899652 h 5234328"/>
              <a:gd name="connsiteX10" fmla="*/ 8777098 w 11726108"/>
              <a:gd name="connsiteY10" fmla="*/ 2708950 h 5234328"/>
              <a:gd name="connsiteX11" fmla="*/ 8823938 w 11726108"/>
              <a:gd name="connsiteY11" fmla="*/ 2707770 h 5234328"/>
              <a:gd name="connsiteX12" fmla="*/ 8360204 w 11726108"/>
              <a:gd name="connsiteY12" fmla="*/ 2555918 h 5234328"/>
              <a:gd name="connsiteX13" fmla="*/ 7615755 w 11726108"/>
              <a:gd name="connsiteY13" fmla="*/ 2739560 h 5234328"/>
              <a:gd name="connsiteX14" fmla="*/ 8360204 w 11726108"/>
              <a:gd name="connsiteY14" fmla="*/ 2555918 h 5234328"/>
              <a:gd name="connsiteX15" fmla="*/ 9196478 w 11726108"/>
              <a:gd name="connsiteY15" fmla="*/ 2308708 h 5234328"/>
              <a:gd name="connsiteX16" fmla="*/ 8854029 w 11726108"/>
              <a:gd name="connsiteY16" fmla="*/ 2421720 h 5234328"/>
              <a:gd name="connsiteX17" fmla="*/ 8546321 w 11726108"/>
              <a:gd name="connsiteY17" fmla="*/ 2506474 h 5234328"/>
              <a:gd name="connsiteX18" fmla="*/ 8528948 w 11726108"/>
              <a:gd name="connsiteY18" fmla="*/ 2511186 h 5234328"/>
              <a:gd name="connsiteX19" fmla="*/ 8571136 w 11726108"/>
              <a:gd name="connsiteY19" fmla="*/ 2501768 h 5234328"/>
              <a:gd name="connsiteX20" fmla="*/ 8876363 w 11726108"/>
              <a:gd name="connsiteY20" fmla="*/ 2417009 h 5234328"/>
              <a:gd name="connsiteX21" fmla="*/ 9196478 w 11726108"/>
              <a:gd name="connsiteY21" fmla="*/ 2308708 h 5234328"/>
              <a:gd name="connsiteX22" fmla="*/ 1317682 w 11726108"/>
              <a:gd name="connsiteY22" fmla="*/ 2141549 h 5234328"/>
              <a:gd name="connsiteX23" fmla="*/ 1362350 w 11726108"/>
              <a:gd name="connsiteY23" fmla="*/ 2228660 h 5234328"/>
              <a:gd name="connsiteX24" fmla="*/ 2198620 w 11726108"/>
              <a:gd name="connsiteY24" fmla="*/ 2499414 h 5234328"/>
              <a:gd name="connsiteX25" fmla="*/ 1317682 w 11726108"/>
              <a:gd name="connsiteY25" fmla="*/ 2141549 h 5234328"/>
              <a:gd name="connsiteX26" fmla="*/ 1564283 w 11726108"/>
              <a:gd name="connsiteY26" fmla="*/ 1756609 h 5234328"/>
              <a:gd name="connsiteX27" fmla="*/ 1454166 w 11726108"/>
              <a:gd name="connsiteY27" fmla="*/ 1767205 h 5234328"/>
              <a:gd name="connsiteX28" fmla="*/ 1945506 w 11726108"/>
              <a:gd name="connsiteY28" fmla="*/ 1957907 h 5234328"/>
              <a:gd name="connsiteX29" fmla="*/ 2091916 w 11726108"/>
              <a:gd name="connsiteY29" fmla="*/ 1995575 h 5234328"/>
              <a:gd name="connsiteX30" fmla="*/ 1975286 w 11726108"/>
              <a:gd name="connsiteY30" fmla="*/ 1936717 h 5234328"/>
              <a:gd name="connsiteX31" fmla="*/ 1650205 w 11726108"/>
              <a:gd name="connsiteY31" fmla="*/ 1774265 h 5234328"/>
              <a:gd name="connsiteX32" fmla="*/ 1564283 w 11726108"/>
              <a:gd name="connsiteY32" fmla="*/ 1756609 h 5234328"/>
              <a:gd name="connsiteX33" fmla="*/ 9948374 w 11726108"/>
              <a:gd name="connsiteY33" fmla="*/ 1451718 h 5234328"/>
              <a:gd name="connsiteX34" fmla="*/ 9916113 w 11726108"/>
              <a:gd name="connsiteY34" fmla="*/ 1461132 h 5234328"/>
              <a:gd name="connsiteX35" fmla="*/ 9593517 w 11726108"/>
              <a:gd name="connsiteY35" fmla="*/ 1574145 h 5234328"/>
              <a:gd name="connsiteX36" fmla="*/ 9583590 w 11726108"/>
              <a:gd name="connsiteY36" fmla="*/ 1543537 h 5234328"/>
              <a:gd name="connsiteX37" fmla="*/ 9528996 w 11726108"/>
              <a:gd name="connsiteY37" fmla="*/ 1569434 h 5234328"/>
              <a:gd name="connsiteX38" fmla="*/ 9417327 w 11726108"/>
              <a:gd name="connsiteY38" fmla="*/ 1644774 h 5234328"/>
              <a:gd name="connsiteX39" fmla="*/ 8948326 w 11726108"/>
              <a:gd name="connsiteY39" fmla="*/ 1826062 h 5234328"/>
              <a:gd name="connsiteX40" fmla="*/ 9921074 w 11726108"/>
              <a:gd name="connsiteY40" fmla="*/ 1463490 h 5234328"/>
              <a:gd name="connsiteX41" fmla="*/ 9948374 w 11726108"/>
              <a:gd name="connsiteY41" fmla="*/ 1451718 h 5234328"/>
              <a:gd name="connsiteX42" fmla="*/ 10566270 w 11726108"/>
              <a:gd name="connsiteY42" fmla="*/ 1070310 h 5234328"/>
              <a:gd name="connsiteX43" fmla="*/ 10310671 w 11726108"/>
              <a:gd name="connsiteY43" fmla="*/ 1183318 h 5234328"/>
              <a:gd name="connsiteX44" fmla="*/ 9720074 w 11726108"/>
              <a:gd name="connsiteY44" fmla="*/ 1487033 h 5234328"/>
              <a:gd name="connsiteX45" fmla="*/ 10189080 w 11726108"/>
              <a:gd name="connsiteY45" fmla="*/ 1301038 h 5234328"/>
              <a:gd name="connsiteX46" fmla="*/ 10186600 w 11726108"/>
              <a:gd name="connsiteY46" fmla="*/ 1286909 h 5234328"/>
              <a:gd name="connsiteX47" fmla="*/ 10313156 w 11726108"/>
              <a:gd name="connsiteY47" fmla="*/ 1230404 h 5234328"/>
              <a:gd name="connsiteX48" fmla="*/ 10323083 w 11726108"/>
              <a:gd name="connsiteY48" fmla="*/ 1232758 h 5234328"/>
              <a:gd name="connsiteX49" fmla="*/ 10566270 w 11726108"/>
              <a:gd name="connsiteY49" fmla="*/ 1070310 h 5234328"/>
              <a:gd name="connsiteX50" fmla="*/ 2714391 w 11726108"/>
              <a:gd name="connsiteY50" fmla="*/ 505 h 5234328"/>
              <a:gd name="connsiteX51" fmla="*/ 2796663 w 11726108"/>
              <a:gd name="connsiteY51" fmla="*/ 1420 h 5234328"/>
              <a:gd name="connsiteX52" fmla="*/ 3687527 w 11726108"/>
              <a:gd name="connsiteY52" fmla="*/ 192127 h 5234328"/>
              <a:gd name="connsiteX53" fmla="*/ 4181342 w 11726108"/>
              <a:gd name="connsiteY53" fmla="*/ 288657 h 5234328"/>
              <a:gd name="connsiteX54" fmla="*/ 4340159 w 11726108"/>
              <a:gd name="connsiteY54" fmla="*/ 307489 h 5234328"/>
              <a:gd name="connsiteX55" fmla="*/ 4563499 w 11726108"/>
              <a:gd name="connsiteY55" fmla="*/ 305135 h 5234328"/>
              <a:gd name="connsiteX56" fmla="*/ 4692535 w 11726108"/>
              <a:gd name="connsiteY56" fmla="*/ 286303 h 5234328"/>
              <a:gd name="connsiteX57" fmla="*/ 4955576 w 11726108"/>
              <a:gd name="connsiteY57" fmla="*/ 234506 h 5234328"/>
              <a:gd name="connsiteX58" fmla="*/ 5335246 w 11726108"/>
              <a:gd name="connsiteY58" fmla="*/ 307489 h 5234328"/>
              <a:gd name="connsiteX59" fmla="*/ 5387360 w 11726108"/>
              <a:gd name="connsiteY59" fmla="*/ 328678 h 5234328"/>
              <a:gd name="connsiteX60" fmla="*/ 5456842 w 11726108"/>
              <a:gd name="connsiteY60" fmla="*/ 396958 h 5234328"/>
              <a:gd name="connsiteX61" fmla="*/ 5481656 w 11726108"/>
              <a:gd name="connsiteY61" fmla="*/ 441691 h 5234328"/>
              <a:gd name="connsiteX62" fmla="*/ 6017659 w 11726108"/>
              <a:gd name="connsiteY62" fmla="*/ 484070 h 5234328"/>
              <a:gd name="connsiteX63" fmla="*/ 6603300 w 11726108"/>
              <a:gd name="connsiteY63" fmla="*/ 422855 h 5234328"/>
              <a:gd name="connsiteX64" fmla="*/ 6635556 w 11726108"/>
              <a:gd name="connsiteY64" fmla="*/ 432273 h 5234328"/>
              <a:gd name="connsiteX65" fmla="*/ 6829114 w 11726108"/>
              <a:gd name="connsiteY65" fmla="*/ 611203 h 5234328"/>
              <a:gd name="connsiteX66" fmla="*/ 6891155 w 11726108"/>
              <a:gd name="connsiteY66" fmla="*/ 663001 h 5234328"/>
              <a:gd name="connsiteX67" fmla="*/ 7203824 w 11726108"/>
              <a:gd name="connsiteY67" fmla="*/ 778367 h 5234328"/>
              <a:gd name="connsiteX68" fmla="*/ 7521459 w 11726108"/>
              <a:gd name="connsiteY68" fmla="*/ 778367 h 5234328"/>
              <a:gd name="connsiteX69" fmla="*/ 7635609 w 11726108"/>
              <a:gd name="connsiteY69" fmla="*/ 773656 h 5234328"/>
              <a:gd name="connsiteX70" fmla="*/ 7767126 w 11726108"/>
              <a:gd name="connsiteY70" fmla="*/ 754824 h 5234328"/>
              <a:gd name="connsiteX71" fmla="*/ 7834128 w 11726108"/>
              <a:gd name="connsiteY71" fmla="*/ 750113 h 5234328"/>
              <a:gd name="connsiteX72" fmla="*/ 7916017 w 11726108"/>
              <a:gd name="connsiteY72" fmla="*/ 731276 h 5234328"/>
              <a:gd name="connsiteX73" fmla="*/ 7992945 w 11726108"/>
              <a:gd name="connsiteY73" fmla="*/ 731276 h 5234328"/>
              <a:gd name="connsiteX74" fmla="*/ 8156724 w 11726108"/>
              <a:gd name="connsiteY74" fmla="*/ 728923 h 5234328"/>
              <a:gd name="connsiteX75" fmla="*/ 8243579 w 11726108"/>
              <a:gd name="connsiteY75" fmla="*/ 717151 h 5234328"/>
              <a:gd name="connsiteX76" fmla="*/ 8414803 w 11726108"/>
              <a:gd name="connsiteY76" fmla="*/ 707733 h 5234328"/>
              <a:gd name="connsiteX77" fmla="*/ 8454505 w 11726108"/>
              <a:gd name="connsiteY77" fmla="*/ 707733 h 5234328"/>
              <a:gd name="connsiteX78" fmla="*/ 8461947 w 11726108"/>
              <a:gd name="connsiteY78" fmla="*/ 688901 h 5234328"/>
              <a:gd name="connsiteX79" fmla="*/ 8456986 w 11726108"/>
              <a:gd name="connsiteY79" fmla="*/ 679483 h 5234328"/>
              <a:gd name="connsiteX80" fmla="*/ 8447059 w 11726108"/>
              <a:gd name="connsiteY80" fmla="*/ 677126 h 5234328"/>
              <a:gd name="connsiteX81" fmla="*/ 8464432 w 11726108"/>
              <a:gd name="connsiteY81" fmla="*/ 674772 h 5234328"/>
              <a:gd name="connsiteX82" fmla="*/ 8469393 w 11726108"/>
              <a:gd name="connsiteY82" fmla="*/ 674772 h 5234328"/>
              <a:gd name="connsiteX83" fmla="*/ 8476839 w 11726108"/>
              <a:gd name="connsiteY83" fmla="*/ 672419 h 5234328"/>
              <a:gd name="connsiteX84" fmla="*/ 8509095 w 11726108"/>
              <a:gd name="connsiteY84" fmla="*/ 670065 h 5234328"/>
              <a:gd name="connsiteX85" fmla="*/ 8610838 w 11726108"/>
              <a:gd name="connsiteY85" fmla="*/ 691255 h 5234328"/>
              <a:gd name="connsiteX86" fmla="*/ 9144364 w 11726108"/>
              <a:gd name="connsiteY86" fmla="*/ 700673 h 5234328"/>
              <a:gd name="connsiteX87" fmla="*/ 9216327 w 11726108"/>
              <a:gd name="connsiteY87" fmla="*/ 721863 h 5234328"/>
              <a:gd name="connsiteX88" fmla="*/ 9171660 w 11726108"/>
              <a:gd name="connsiteY88" fmla="*/ 752466 h 5234328"/>
              <a:gd name="connsiteX89" fmla="*/ 7015231 w 11726108"/>
              <a:gd name="connsiteY89" fmla="*/ 1169193 h 5234328"/>
              <a:gd name="connsiteX90" fmla="*/ 7183971 w 11726108"/>
              <a:gd name="connsiteY90" fmla="*/ 1265719 h 5234328"/>
              <a:gd name="connsiteX91" fmla="*/ 7456938 w 11726108"/>
              <a:gd name="connsiteY91" fmla="*/ 1268077 h 5234328"/>
              <a:gd name="connsiteX92" fmla="*/ 8251020 w 11726108"/>
              <a:gd name="connsiteY92" fmla="*/ 1037349 h 5234328"/>
              <a:gd name="connsiteX93" fmla="*/ 8474354 w 11726108"/>
              <a:gd name="connsiteY93" fmla="*/ 1016159 h 5234328"/>
              <a:gd name="connsiteX94" fmla="*/ 8546321 w 11726108"/>
              <a:gd name="connsiteY94" fmla="*/ 1013801 h 5234328"/>
              <a:gd name="connsiteX95" fmla="*/ 9305662 w 11726108"/>
              <a:gd name="connsiteY95" fmla="*/ 799556 h 5234328"/>
              <a:gd name="connsiteX96" fmla="*/ 9732481 w 11726108"/>
              <a:gd name="connsiteY96" fmla="*/ 684190 h 5234328"/>
              <a:gd name="connsiteX97" fmla="*/ 9891299 w 11726108"/>
              <a:gd name="connsiteY97" fmla="*/ 679483 h 5234328"/>
              <a:gd name="connsiteX98" fmla="*/ 9916113 w 11726108"/>
              <a:gd name="connsiteY98" fmla="*/ 674772 h 5234328"/>
              <a:gd name="connsiteX99" fmla="*/ 9918594 w 11726108"/>
              <a:gd name="connsiteY99" fmla="*/ 707733 h 5234328"/>
              <a:gd name="connsiteX100" fmla="*/ 9725035 w 11726108"/>
              <a:gd name="connsiteY100" fmla="*/ 808974 h 5234328"/>
              <a:gd name="connsiteX101" fmla="*/ 8868917 w 11726108"/>
              <a:gd name="connsiteY101" fmla="*/ 1082081 h 5234328"/>
              <a:gd name="connsiteX102" fmla="*/ 8849064 w 11726108"/>
              <a:gd name="connsiteY102" fmla="*/ 1086788 h 5234328"/>
              <a:gd name="connsiteX103" fmla="*/ 8876363 w 11726108"/>
              <a:gd name="connsiteY103" fmla="*/ 1082081 h 5234328"/>
              <a:gd name="connsiteX104" fmla="*/ 10015375 w 11726108"/>
              <a:gd name="connsiteY104" fmla="*/ 750113 h 5234328"/>
              <a:gd name="connsiteX105" fmla="*/ 10087338 w 11726108"/>
              <a:gd name="connsiteY105" fmla="*/ 768949 h 5234328"/>
              <a:gd name="connsiteX106" fmla="*/ 9757296 w 11726108"/>
              <a:gd name="connsiteY106" fmla="*/ 900793 h 5234328"/>
              <a:gd name="connsiteX107" fmla="*/ 8581062 w 11726108"/>
              <a:gd name="connsiteY107" fmla="*/ 1209215 h 5234328"/>
              <a:gd name="connsiteX108" fmla="*/ 8375097 w 11726108"/>
              <a:gd name="connsiteY108" fmla="*/ 1275137 h 5234328"/>
              <a:gd name="connsiteX109" fmla="*/ 9062475 w 11726108"/>
              <a:gd name="connsiteY109" fmla="*/ 1237469 h 5234328"/>
              <a:gd name="connsiteX110" fmla="*/ 10119598 w 11726108"/>
              <a:gd name="connsiteY110" fmla="*/ 808974 h 5234328"/>
              <a:gd name="connsiteX111" fmla="*/ 10141932 w 11726108"/>
              <a:gd name="connsiteY111" fmla="*/ 799556 h 5234328"/>
              <a:gd name="connsiteX112" fmla="*/ 10365266 w 11726108"/>
              <a:gd name="connsiteY112" fmla="*/ 703026 h 5234328"/>
              <a:gd name="connsiteX113" fmla="*/ 10429787 w 11726108"/>
              <a:gd name="connsiteY113" fmla="*/ 641811 h 5234328"/>
              <a:gd name="connsiteX114" fmla="*/ 10506710 w 11726108"/>
              <a:gd name="connsiteY114" fmla="*/ 615915 h 5234328"/>
              <a:gd name="connsiteX115" fmla="*/ 10563790 w 11726108"/>
              <a:gd name="connsiteY115" fmla="*/ 632393 h 5234328"/>
              <a:gd name="connsiteX116" fmla="*/ 10536490 w 11726108"/>
              <a:gd name="connsiteY116" fmla="*/ 728923 h 5234328"/>
              <a:gd name="connsiteX117" fmla="*/ 10534010 w 11726108"/>
              <a:gd name="connsiteY117" fmla="*/ 754824 h 5234328"/>
              <a:gd name="connsiteX118" fmla="*/ 10479415 w 11726108"/>
              <a:gd name="connsiteY118" fmla="*/ 783074 h 5234328"/>
              <a:gd name="connsiteX119" fmla="*/ 9955820 w 11726108"/>
              <a:gd name="connsiteY119" fmla="*/ 1098560 h 5234328"/>
              <a:gd name="connsiteX120" fmla="*/ 9844150 w 11726108"/>
              <a:gd name="connsiteY120" fmla="*/ 1162129 h 5234328"/>
              <a:gd name="connsiteX121" fmla="*/ 9973188 w 11726108"/>
              <a:gd name="connsiteY121" fmla="*/ 1093853 h 5234328"/>
              <a:gd name="connsiteX122" fmla="*/ 10476935 w 11726108"/>
              <a:gd name="connsiteY122" fmla="*/ 827806 h 5234328"/>
              <a:gd name="connsiteX123" fmla="*/ 10543936 w 11726108"/>
              <a:gd name="connsiteY123" fmla="*/ 820746 h 5234328"/>
              <a:gd name="connsiteX124" fmla="*/ 10563790 w 11726108"/>
              <a:gd name="connsiteY124" fmla="*/ 848996 h 5234328"/>
              <a:gd name="connsiteX125" fmla="*/ 10613418 w 11726108"/>
              <a:gd name="connsiteY125" fmla="*/ 943172 h 5234328"/>
              <a:gd name="connsiteX126" fmla="*/ 10628306 w 11726108"/>
              <a:gd name="connsiteY126" fmla="*/ 950233 h 5234328"/>
              <a:gd name="connsiteX127" fmla="*/ 10620860 w 11726108"/>
              <a:gd name="connsiteY127" fmla="*/ 1020866 h 5234328"/>
              <a:gd name="connsiteX128" fmla="*/ 10608453 w 11726108"/>
              <a:gd name="connsiteY128" fmla="*/ 1049120 h 5234328"/>
              <a:gd name="connsiteX129" fmla="*/ 10690342 w 11726108"/>
              <a:gd name="connsiteY129" fmla="*/ 1042056 h 5234328"/>
              <a:gd name="connsiteX130" fmla="*/ 10737495 w 11726108"/>
              <a:gd name="connsiteY130" fmla="*/ 1013801 h 5234328"/>
              <a:gd name="connsiteX131" fmla="*/ 10814418 w 11726108"/>
              <a:gd name="connsiteY131" fmla="*/ 971422 h 5234328"/>
              <a:gd name="connsiteX132" fmla="*/ 10861571 w 11726108"/>
              <a:gd name="connsiteY132" fmla="*/ 940819 h 5234328"/>
              <a:gd name="connsiteX133" fmla="*/ 10921126 w 11726108"/>
              <a:gd name="connsiteY133" fmla="*/ 903146 h 5234328"/>
              <a:gd name="connsiteX134" fmla="*/ 11084905 w 11726108"/>
              <a:gd name="connsiteY134" fmla="*/ 799556 h 5234328"/>
              <a:gd name="connsiteX135" fmla="*/ 11141980 w 11726108"/>
              <a:gd name="connsiteY135" fmla="*/ 761884 h 5234328"/>
              <a:gd name="connsiteX136" fmla="*/ 11300797 w 11726108"/>
              <a:gd name="connsiteY136" fmla="*/ 707733 h 5234328"/>
              <a:gd name="connsiteX137" fmla="*/ 11231315 w 11726108"/>
              <a:gd name="connsiteY137" fmla="*/ 780720 h 5234328"/>
              <a:gd name="connsiteX138" fmla="*/ 10958348 w 11726108"/>
              <a:gd name="connsiteY138" fmla="*/ 966715 h 5234328"/>
              <a:gd name="connsiteX139" fmla="*/ 10660566 w 11726108"/>
              <a:gd name="connsiteY139" fmla="*/ 1136232 h 5234328"/>
              <a:gd name="connsiteX140" fmla="*/ 10610933 w 11726108"/>
              <a:gd name="connsiteY140" fmla="*/ 1159775 h 5234328"/>
              <a:gd name="connsiteX141" fmla="*/ 10462047 w 11726108"/>
              <a:gd name="connsiteY141" fmla="*/ 1230404 h 5234328"/>
              <a:gd name="connsiteX142" fmla="*/ 10397526 w 11726108"/>
              <a:gd name="connsiteY142" fmla="*/ 1279848 h 5234328"/>
              <a:gd name="connsiteX143" fmla="*/ 10404972 w 11726108"/>
              <a:gd name="connsiteY143" fmla="*/ 1317516 h 5234328"/>
              <a:gd name="connsiteX144" fmla="*/ 10387599 w 11726108"/>
              <a:gd name="connsiteY144" fmla="*/ 1324581 h 5234328"/>
              <a:gd name="connsiteX145" fmla="*/ 10323083 w 11726108"/>
              <a:gd name="connsiteY145" fmla="*/ 1371667 h 5234328"/>
              <a:gd name="connsiteX146" fmla="*/ 10335490 w 11726108"/>
              <a:gd name="connsiteY146" fmla="*/ 1468197 h 5234328"/>
              <a:gd name="connsiteX147" fmla="*/ 10365266 w 11726108"/>
              <a:gd name="connsiteY147" fmla="*/ 1489386 h 5234328"/>
              <a:gd name="connsiteX148" fmla="*/ 10429787 w 11726108"/>
              <a:gd name="connsiteY148" fmla="*/ 1508223 h 5234328"/>
              <a:gd name="connsiteX149" fmla="*/ 10467008 w 11726108"/>
              <a:gd name="connsiteY149" fmla="*/ 1519994 h 5234328"/>
              <a:gd name="connsiteX150" fmla="*/ 10489342 w 11726108"/>
              <a:gd name="connsiteY150" fmla="*/ 1512930 h 5234328"/>
              <a:gd name="connsiteX151" fmla="*/ 10531529 w 11726108"/>
              <a:gd name="connsiteY151" fmla="*/ 1475262 h 5234328"/>
              <a:gd name="connsiteX152" fmla="*/ 10551382 w 11726108"/>
              <a:gd name="connsiteY152" fmla="*/ 1468197 h 5234328"/>
              <a:gd name="connsiteX153" fmla="*/ 10591084 w 11726108"/>
              <a:gd name="connsiteY153" fmla="*/ 1472908 h 5234328"/>
              <a:gd name="connsiteX154" fmla="*/ 10888866 w 11726108"/>
              <a:gd name="connsiteY154" fmla="*/ 1376378 h 5234328"/>
              <a:gd name="connsiteX155" fmla="*/ 10898793 w 11726108"/>
              <a:gd name="connsiteY155" fmla="*/ 1376378 h 5234328"/>
              <a:gd name="connsiteX156" fmla="*/ 10908715 w 11726108"/>
              <a:gd name="connsiteY156" fmla="*/ 1418757 h 5234328"/>
              <a:gd name="connsiteX157" fmla="*/ 10888866 w 11726108"/>
              <a:gd name="connsiteY157" fmla="*/ 1442301 h 5234328"/>
              <a:gd name="connsiteX158" fmla="*/ 10789604 w 11726108"/>
              <a:gd name="connsiteY158" fmla="*/ 1491740 h 5234328"/>
              <a:gd name="connsiteX159" fmla="*/ 10732529 w 11726108"/>
              <a:gd name="connsiteY159" fmla="*/ 1541184 h 5234328"/>
              <a:gd name="connsiteX160" fmla="*/ 10702754 w 11726108"/>
              <a:gd name="connsiteY160" fmla="*/ 1555309 h 5234328"/>
              <a:gd name="connsiteX161" fmla="*/ 10640713 w 11726108"/>
              <a:gd name="connsiteY161" fmla="*/ 1562373 h 5234328"/>
              <a:gd name="connsiteX162" fmla="*/ 10094784 w 11726108"/>
              <a:gd name="connsiteY162" fmla="*/ 1802519 h 5234328"/>
              <a:gd name="connsiteX163" fmla="*/ 10037709 w 11726108"/>
              <a:gd name="connsiteY163" fmla="*/ 1849606 h 5234328"/>
              <a:gd name="connsiteX164" fmla="*/ 9963261 w 11726108"/>
              <a:gd name="connsiteY164" fmla="*/ 1868442 h 5234328"/>
              <a:gd name="connsiteX165" fmla="*/ 9772188 w 11726108"/>
              <a:gd name="connsiteY165" fmla="*/ 1993221 h 5234328"/>
              <a:gd name="connsiteX166" fmla="*/ 9747369 w 11726108"/>
              <a:gd name="connsiteY166" fmla="*/ 2040312 h 5234328"/>
              <a:gd name="connsiteX167" fmla="*/ 9727520 w 11726108"/>
              <a:gd name="connsiteY167" fmla="*/ 2056790 h 5234328"/>
              <a:gd name="connsiteX168" fmla="*/ 9628258 w 11726108"/>
              <a:gd name="connsiteY168" fmla="*/ 2115648 h 5234328"/>
              <a:gd name="connsiteX169" fmla="*/ 9268436 w 11726108"/>
              <a:gd name="connsiteY169" fmla="*/ 2292229 h 5234328"/>
              <a:gd name="connsiteX170" fmla="*/ 9712628 w 11726108"/>
              <a:gd name="connsiteY170" fmla="*/ 2136837 h 5234328"/>
              <a:gd name="connsiteX171" fmla="*/ 9757296 w 11726108"/>
              <a:gd name="connsiteY171" fmla="*/ 2122712 h 5234328"/>
              <a:gd name="connsiteX172" fmla="*/ 9772188 w 11726108"/>
              <a:gd name="connsiteY172" fmla="*/ 2150967 h 5234328"/>
              <a:gd name="connsiteX173" fmla="*/ 10392565 w 11726108"/>
              <a:gd name="connsiteY173" fmla="*/ 1915528 h 5234328"/>
              <a:gd name="connsiteX174" fmla="*/ 10494303 w 11726108"/>
              <a:gd name="connsiteY174" fmla="*/ 1875502 h 5234328"/>
              <a:gd name="connsiteX175" fmla="*/ 10566270 w 11726108"/>
              <a:gd name="connsiteY175" fmla="*/ 1844899 h 5234328"/>
              <a:gd name="connsiteX176" fmla="*/ 10603492 w 11726108"/>
              <a:gd name="connsiteY176" fmla="*/ 1804873 h 5234328"/>
              <a:gd name="connsiteX177" fmla="*/ 10625826 w 11726108"/>
              <a:gd name="connsiteY177" fmla="*/ 1797808 h 5234328"/>
              <a:gd name="connsiteX178" fmla="*/ 10668008 w 11726108"/>
              <a:gd name="connsiteY178" fmla="*/ 1804873 h 5234328"/>
              <a:gd name="connsiteX179" fmla="*/ 10769751 w 11726108"/>
              <a:gd name="connsiteY179" fmla="*/ 1760140 h 5234328"/>
              <a:gd name="connsiteX180" fmla="*/ 10841718 w 11726108"/>
              <a:gd name="connsiteY180" fmla="*/ 1729532 h 5234328"/>
              <a:gd name="connsiteX181" fmla="*/ 11524131 w 11726108"/>
              <a:gd name="connsiteY181" fmla="*/ 1423464 h 5234328"/>
              <a:gd name="connsiteX182" fmla="*/ 11705282 w 11726108"/>
              <a:gd name="connsiteY182" fmla="*/ 1404628 h 5234328"/>
              <a:gd name="connsiteX183" fmla="*/ 11725135 w 11726108"/>
              <a:gd name="connsiteY183" fmla="*/ 1425818 h 5234328"/>
              <a:gd name="connsiteX184" fmla="*/ 11720170 w 11726108"/>
              <a:gd name="connsiteY184" fmla="*/ 1472908 h 5234328"/>
              <a:gd name="connsiteX185" fmla="*/ 11697836 w 11726108"/>
              <a:gd name="connsiteY185" fmla="*/ 1501158 h 5234328"/>
              <a:gd name="connsiteX186" fmla="*/ 11536538 w 11726108"/>
              <a:gd name="connsiteY186" fmla="*/ 1611813 h 5234328"/>
              <a:gd name="connsiteX187" fmla="*/ 11385167 w 11726108"/>
              <a:gd name="connsiteY187" fmla="*/ 1708343 h 5234328"/>
              <a:gd name="connsiteX188" fmla="*/ 11310724 w 11726108"/>
              <a:gd name="connsiteY188" fmla="*/ 1750722 h 5234328"/>
              <a:gd name="connsiteX189" fmla="*/ 11211462 w 11726108"/>
              <a:gd name="connsiteY189" fmla="*/ 1802519 h 5234328"/>
              <a:gd name="connsiteX190" fmla="*/ 11164314 w 11726108"/>
              <a:gd name="connsiteY190" fmla="*/ 1823709 h 5234328"/>
              <a:gd name="connsiteX191" fmla="*/ 10844198 w 11726108"/>
              <a:gd name="connsiteY191" fmla="*/ 1967325 h 5234328"/>
              <a:gd name="connsiteX192" fmla="*/ 10834272 w 11726108"/>
              <a:gd name="connsiteY192" fmla="*/ 1995575 h 5234328"/>
              <a:gd name="connsiteX193" fmla="*/ 10836752 w 11726108"/>
              <a:gd name="connsiteY193" fmla="*/ 2002639 h 5234328"/>
              <a:gd name="connsiteX194" fmla="*/ 10687861 w 11726108"/>
              <a:gd name="connsiteY194" fmla="*/ 2073273 h 5234328"/>
              <a:gd name="connsiteX195" fmla="*/ 10658086 w 11726108"/>
              <a:gd name="connsiteY195" fmla="*/ 2085044 h 5234328"/>
              <a:gd name="connsiteX196" fmla="*/ 10563790 w 11726108"/>
              <a:gd name="connsiteY196" fmla="*/ 2122712 h 5234328"/>
              <a:gd name="connsiteX197" fmla="*/ 9640665 w 11726108"/>
              <a:gd name="connsiteY197" fmla="*/ 2442910 h 5234328"/>
              <a:gd name="connsiteX198" fmla="*/ 9429734 w 11726108"/>
              <a:gd name="connsiteY198" fmla="*/ 2508832 h 5234328"/>
              <a:gd name="connsiteX199" fmla="*/ 9089770 w 11726108"/>
              <a:gd name="connsiteY199" fmla="*/ 2603004 h 5234328"/>
              <a:gd name="connsiteX200" fmla="*/ 9015327 w 11726108"/>
              <a:gd name="connsiteY200" fmla="*/ 2619487 h 5234328"/>
              <a:gd name="connsiteX201" fmla="*/ 8754767 w 11726108"/>
              <a:gd name="connsiteY201" fmla="*/ 2683056 h 5234328"/>
              <a:gd name="connsiteX202" fmla="*/ 8712580 w 11726108"/>
              <a:gd name="connsiteY202" fmla="*/ 2654802 h 5234328"/>
              <a:gd name="connsiteX203" fmla="*/ 7518974 w 11726108"/>
              <a:gd name="connsiteY203" fmla="*/ 2930262 h 5234328"/>
              <a:gd name="connsiteX204" fmla="*/ 7250972 w 11726108"/>
              <a:gd name="connsiteY204" fmla="*/ 3172766 h 5234328"/>
              <a:gd name="connsiteX205" fmla="*/ 7273306 w 11726108"/>
              <a:gd name="connsiteY205" fmla="*/ 3196309 h 5234328"/>
              <a:gd name="connsiteX206" fmla="*/ 7275787 w 11726108"/>
              <a:gd name="connsiteY206" fmla="*/ 3196309 h 5234328"/>
              <a:gd name="connsiteX207" fmla="*/ 7059894 w 11726108"/>
              <a:gd name="connsiteY207" fmla="*/ 3387011 h 5234328"/>
              <a:gd name="connsiteX208" fmla="*/ 6769559 w 11726108"/>
              <a:gd name="connsiteY208" fmla="*/ 3509438 h 5234328"/>
              <a:gd name="connsiteX209" fmla="*/ 6633076 w 11726108"/>
              <a:gd name="connsiteY209" fmla="*/ 3507084 h 5234328"/>
              <a:gd name="connsiteX210" fmla="*/ 6576001 w 11726108"/>
              <a:gd name="connsiteY210" fmla="*/ 3497666 h 5234328"/>
              <a:gd name="connsiteX211" fmla="*/ 6402296 w 11726108"/>
              <a:gd name="connsiteY211" fmla="*/ 3485895 h 5234328"/>
              <a:gd name="connsiteX212" fmla="*/ 6362589 w 11726108"/>
              <a:gd name="connsiteY212" fmla="*/ 3485895 h 5234328"/>
              <a:gd name="connsiteX213" fmla="*/ 6074734 w 11726108"/>
              <a:gd name="connsiteY213" fmla="*/ 3483541 h 5234328"/>
              <a:gd name="connsiteX214" fmla="*/ 5759585 w 11726108"/>
              <a:gd name="connsiteY214" fmla="*/ 3389365 h 5234328"/>
              <a:gd name="connsiteX215" fmla="*/ 5402248 w 11726108"/>
              <a:gd name="connsiteY215" fmla="*/ 3417619 h 5234328"/>
              <a:gd name="connsiteX216" fmla="*/ 5342692 w 11726108"/>
              <a:gd name="connsiteY216" fmla="*/ 3476477 h 5234328"/>
              <a:gd name="connsiteX217" fmla="*/ 5330285 w 11726108"/>
              <a:gd name="connsiteY217" fmla="*/ 3497666 h 5234328"/>
              <a:gd name="connsiteX218" fmla="*/ 5342692 w 11726108"/>
              <a:gd name="connsiteY218" fmla="*/ 3643640 h 5234328"/>
              <a:gd name="connsiteX219" fmla="*/ 5345174 w 11726108"/>
              <a:gd name="connsiteY219" fmla="*/ 3808446 h 5234328"/>
              <a:gd name="connsiteX220" fmla="*/ 5377433 w 11726108"/>
              <a:gd name="connsiteY220" fmla="*/ 3994441 h 5234328"/>
              <a:gd name="connsiteX221" fmla="*/ 5379914 w 11726108"/>
              <a:gd name="connsiteY221" fmla="*/ 4032109 h 5234328"/>
              <a:gd name="connsiteX222" fmla="*/ 5372468 w 11726108"/>
              <a:gd name="connsiteY222" fmla="*/ 4185143 h 5234328"/>
              <a:gd name="connsiteX223" fmla="*/ 5362546 w 11726108"/>
              <a:gd name="connsiteY223" fmla="*/ 4234587 h 5234328"/>
              <a:gd name="connsiteX224" fmla="*/ 5369987 w 11726108"/>
              <a:gd name="connsiteY224" fmla="*/ 4279320 h 5234328"/>
              <a:gd name="connsiteX225" fmla="*/ 5389841 w 11726108"/>
              <a:gd name="connsiteY225" fmla="*/ 4427647 h 5234328"/>
              <a:gd name="connsiteX226" fmla="*/ 5464284 w 11726108"/>
              <a:gd name="connsiteY226" fmla="*/ 4684271 h 5234328"/>
              <a:gd name="connsiteX227" fmla="*/ 5494064 w 11726108"/>
              <a:gd name="connsiteY227" fmla="*/ 4773736 h 5234328"/>
              <a:gd name="connsiteX228" fmla="*/ 5518878 w 11726108"/>
              <a:gd name="connsiteY228" fmla="*/ 4820827 h 5234328"/>
              <a:gd name="connsiteX229" fmla="*/ 5553619 w 11726108"/>
              <a:gd name="connsiteY229" fmla="*/ 4924417 h 5234328"/>
              <a:gd name="connsiteX230" fmla="*/ 5561065 w 11726108"/>
              <a:gd name="connsiteY230" fmla="*/ 5119830 h 5234328"/>
              <a:gd name="connsiteX231" fmla="*/ 5536251 w 11726108"/>
              <a:gd name="connsiteY231" fmla="*/ 5171628 h 5234328"/>
              <a:gd name="connsiteX232" fmla="*/ 5439470 w 11726108"/>
              <a:gd name="connsiteY232" fmla="*/ 5225779 h 5234328"/>
              <a:gd name="connsiteX233" fmla="*/ 5293060 w 11726108"/>
              <a:gd name="connsiteY233" fmla="*/ 5216360 h 5234328"/>
              <a:gd name="connsiteX234" fmla="*/ 5164022 w 11726108"/>
              <a:gd name="connsiteY234" fmla="*/ 5056262 h 5234328"/>
              <a:gd name="connsiteX235" fmla="*/ 5166507 w 11726108"/>
              <a:gd name="connsiteY235" fmla="*/ 4773736 h 5234328"/>
              <a:gd name="connsiteX236" fmla="*/ 5295540 w 11726108"/>
              <a:gd name="connsiteY236" fmla="*/ 4265195 h 5234328"/>
              <a:gd name="connsiteX237" fmla="*/ 5315393 w 11726108"/>
              <a:gd name="connsiteY237" fmla="*/ 4138057 h 5234328"/>
              <a:gd name="connsiteX238" fmla="*/ 5322839 w 11726108"/>
              <a:gd name="connsiteY238" fmla="*/ 4095678 h 5234328"/>
              <a:gd name="connsiteX239" fmla="*/ 5273206 w 11726108"/>
              <a:gd name="connsiteY239" fmla="*/ 3598907 h 5234328"/>
              <a:gd name="connsiteX240" fmla="*/ 5161542 w 11726108"/>
              <a:gd name="connsiteY240" fmla="*/ 3474123 h 5234328"/>
              <a:gd name="connsiteX241" fmla="*/ 5101986 w 11726108"/>
              <a:gd name="connsiteY241" fmla="*/ 3424684 h 5234328"/>
              <a:gd name="connsiteX242" fmla="*/ 5000243 w 11726108"/>
              <a:gd name="connsiteY242" fmla="*/ 3379951 h 5234328"/>
              <a:gd name="connsiteX243" fmla="*/ 4883613 w 11726108"/>
              <a:gd name="connsiteY243" fmla="*/ 3370533 h 5234328"/>
              <a:gd name="connsiteX244" fmla="*/ 4826538 w 11726108"/>
              <a:gd name="connsiteY244" fmla="*/ 3370533 h 5234328"/>
              <a:gd name="connsiteX245" fmla="*/ 4605685 w 11726108"/>
              <a:gd name="connsiteY245" fmla="*/ 3372886 h 5234328"/>
              <a:gd name="connsiteX246" fmla="*/ 4451829 w 11726108"/>
              <a:gd name="connsiteY246" fmla="*/ 3410554 h 5234328"/>
              <a:gd name="connsiteX247" fmla="*/ 4154048 w 11726108"/>
              <a:gd name="connsiteY247" fmla="*/ 3415266 h 5234328"/>
              <a:gd name="connsiteX248" fmla="*/ 3958008 w 11726108"/>
              <a:gd name="connsiteY248" fmla="*/ 3415266 h 5234328"/>
              <a:gd name="connsiteX249" fmla="*/ 3580819 w 11726108"/>
              <a:gd name="connsiteY249" fmla="*/ 3346985 h 5234328"/>
              <a:gd name="connsiteX250" fmla="*/ 3493969 w 11726108"/>
              <a:gd name="connsiteY250" fmla="*/ 3264585 h 5234328"/>
              <a:gd name="connsiteX251" fmla="*/ 3407114 w 11726108"/>
              <a:gd name="connsiteY251" fmla="*/ 3189245 h 5234328"/>
              <a:gd name="connsiteX252" fmla="*/ 3305371 w 11726108"/>
              <a:gd name="connsiteY252" fmla="*/ 3085654 h 5234328"/>
              <a:gd name="connsiteX253" fmla="*/ 3280557 w 11726108"/>
              <a:gd name="connsiteY253" fmla="*/ 3036210 h 5234328"/>
              <a:gd name="connsiteX254" fmla="*/ 3181299 w 11726108"/>
              <a:gd name="connsiteY254" fmla="*/ 3036210 h 5234328"/>
              <a:gd name="connsiteX255" fmla="*/ 3134146 w 11726108"/>
              <a:gd name="connsiteY255" fmla="*/ 3080943 h 5234328"/>
              <a:gd name="connsiteX256" fmla="*/ 3005109 w 11726108"/>
              <a:gd name="connsiteY256" fmla="*/ 3540045 h 5234328"/>
              <a:gd name="connsiteX257" fmla="*/ 3037369 w 11726108"/>
              <a:gd name="connsiteY257" fmla="*/ 3693080 h 5234328"/>
              <a:gd name="connsiteX258" fmla="*/ 3037369 w 11726108"/>
              <a:gd name="connsiteY258" fmla="*/ 3808446 h 5234328"/>
              <a:gd name="connsiteX259" fmla="*/ 2791697 w 11726108"/>
              <a:gd name="connsiteY259" fmla="*/ 3803734 h 5234328"/>
              <a:gd name="connsiteX260" fmla="*/ 2786736 w 11726108"/>
              <a:gd name="connsiteY260" fmla="*/ 3587136 h 5234328"/>
              <a:gd name="connsiteX261" fmla="*/ 2858703 w 11726108"/>
              <a:gd name="connsiteY261" fmla="*/ 3481188 h 5234328"/>
              <a:gd name="connsiteX262" fmla="*/ 2962922 w 11726108"/>
              <a:gd name="connsiteY262" fmla="*/ 3316382 h 5234328"/>
              <a:gd name="connsiteX263" fmla="*/ 3007594 w 11726108"/>
              <a:gd name="connsiteY263" fmla="*/ 3175120 h 5234328"/>
              <a:gd name="connsiteX264" fmla="*/ 3007594 w 11726108"/>
              <a:gd name="connsiteY264" fmla="*/ 3005603 h 5234328"/>
              <a:gd name="connsiteX265" fmla="*/ 2747034 w 11726108"/>
              <a:gd name="connsiteY265" fmla="*/ 2963224 h 5234328"/>
              <a:gd name="connsiteX266" fmla="*/ 2632885 w 11726108"/>
              <a:gd name="connsiteY266" fmla="*/ 2984413 h 5234328"/>
              <a:gd name="connsiteX267" fmla="*/ 2508808 w 11726108"/>
              <a:gd name="connsiteY267" fmla="*/ 2982060 h 5234328"/>
              <a:gd name="connsiteX268" fmla="*/ 2086950 w 11726108"/>
              <a:gd name="connsiteY268" fmla="*/ 2890241 h 5234328"/>
              <a:gd name="connsiteX269" fmla="*/ 1888431 w 11726108"/>
              <a:gd name="connsiteY269" fmla="*/ 2890241 h 5234328"/>
              <a:gd name="connsiteX270" fmla="*/ 1697353 w 11726108"/>
              <a:gd name="connsiteY270" fmla="*/ 2673638 h 5234328"/>
              <a:gd name="connsiteX271" fmla="*/ 1640283 w 11726108"/>
              <a:gd name="connsiteY271" fmla="*/ 2586526 h 5234328"/>
              <a:gd name="connsiteX272" fmla="*/ 1198572 w 11726108"/>
              <a:gd name="connsiteY272" fmla="*/ 2464095 h 5234328"/>
              <a:gd name="connsiteX273" fmla="*/ 1178718 w 11726108"/>
              <a:gd name="connsiteY273" fmla="*/ 2457035 h 5234328"/>
              <a:gd name="connsiteX274" fmla="*/ 1044720 w 11726108"/>
              <a:gd name="connsiteY274" fmla="*/ 2442910 h 5234328"/>
              <a:gd name="connsiteX275" fmla="*/ 650157 w 11726108"/>
              <a:gd name="connsiteY275" fmla="*/ 2325190 h 5234328"/>
              <a:gd name="connsiteX276" fmla="*/ 550900 w 11726108"/>
              <a:gd name="connsiteY276" fmla="*/ 2247497 h 5234328"/>
              <a:gd name="connsiteX277" fmla="*/ 359817 w 11726108"/>
              <a:gd name="connsiteY277" fmla="*/ 2134484 h 5234328"/>
              <a:gd name="connsiteX278" fmla="*/ 300266 w 11726108"/>
              <a:gd name="connsiteY278" fmla="*/ 2089751 h 5234328"/>
              <a:gd name="connsiteX279" fmla="*/ 134003 w 11726108"/>
              <a:gd name="connsiteY279" fmla="*/ 1946135 h 5234328"/>
              <a:gd name="connsiteX280" fmla="*/ 54594 w 11726108"/>
              <a:gd name="connsiteY280" fmla="*/ 1847252 h 5234328"/>
              <a:gd name="connsiteX281" fmla="*/ 2485 w 11726108"/>
              <a:gd name="connsiteY281" fmla="*/ 1736597 h 5234328"/>
              <a:gd name="connsiteX282" fmla="*/ 0 w 11726108"/>
              <a:gd name="connsiteY282" fmla="*/ 1595335 h 5234328"/>
              <a:gd name="connsiteX283" fmla="*/ 205965 w 11726108"/>
              <a:gd name="connsiteY283" fmla="*/ 1510576 h 5234328"/>
              <a:gd name="connsiteX284" fmla="*/ 332522 w 11726108"/>
              <a:gd name="connsiteY284" fmla="*/ 1543537 h 5234328"/>
              <a:gd name="connsiteX285" fmla="*/ 270486 w 11726108"/>
              <a:gd name="connsiteY285" fmla="*/ 1475262 h 5234328"/>
              <a:gd name="connsiteX286" fmla="*/ 213412 w 11726108"/>
              <a:gd name="connsiteY286" fmla="*/ 1366960 h 5234328"/>
              <a:gd name="connsiteX287" fmla="*/ 220858 w 11726108"/>
              <a:gd name="connsiteY287" fmla="*/ 1251594 h 5234328"/>
              <a:gd name="connsiteX288" fmla="*/ 409450 w 11726108"/>
              <a:gd name="connsiteY288" fmla="*/ 1178607 h 5234328"/>
              <a:gd name="connsiteX289" fmla="*/ 411936 w 11726108"/>
              <a:gd name="connsiteY289" fmla="*/ 1178607 h 5234328"/>
              <a:gd name="connsiteX290" fmla="*/ 414416 w 11726108"/>
              <a:gd name="connsiteY290" fmla="*/ 1178607 h 5234328"/>
              <a:gd name="connsiteX291" fmla="*/ 513674 w 11726108"/>
              <a:gd name="connsiteY291" fmla="*/ 1249240 h 5234328"/>
              <a:gd name="connsiteX292" fmla="*/ 781675 w 11726108"/>
              <a:gd name="connsiteY292" fmla="*/ 1416400 h 5234328"/>
              <a:gd name="connsiteX293" fmla="*/ 960346 w 11726108"/>
              <a:gd name="connsiteY293" fmla="*/ 1512930 h 5234328"/>
              <a:gd name="connsiteX294" fmla="*/ 1007494 w 11726108"/>
              <a:gd name="connsiteY294" fmla="*/ 1571792 h 5234328"/>
              <a:gd name="connsiteX295" fmla="*/ 684898 w 11726108"/>
              <a:gd name="connsiteY295" fmla="*/ 1505865 h 5234328"/>
              <a:gd name="connsiteX296" fmla="*/ 1186165 w 11726108"/>
              <a:gd name="connsiteY296" fmla="*/ 1738951 h 5234328"/>
              <a:gd name="connsiteX297" fmla="*/ 1057127 w 11726108"/>
              <a:gd name="connsiteY297" fmla="*/ 1576498 h 5234328"/>
              <a:gd name="connsiteX298" fmla="*/ 985160 w 11726108"/>
              <a:gd name="connsiteY298" fmla="*/ 1482322 h 5234328"/>
              <a:gd name="connsiteX299" fmla="*/ 808974 w 11726108"/>
              <a:gd name="connsiteY299" fmla="*/ 1390503 h 5234328"/>
              <a:gd name="connsiteX300" fmla="*/ 516154 w 11726108"/>
              <a:gd name="connsiteY300" fmla="*/ 1188025 h 5234328"/>
              <a:gd name="connsiteX301" fmla="*/ 411936 w 11726108"/>
              <a:gd name="connsiteY301" fmla="*/ 1176254 h 5234328"/>
              <a:gd name="connsiteX302" fmla="*/ 387117 w 11726108"/>
              <a:gd name="connsiteY302" fmla="*/ 1131521 h 5234328"/>
              <a:gd name="connsiteX303" fmla="*/ 367263 w 11726108"/>
              <a:gd name="connsiteY303" fmla="*/ 1013801 h 5234328"/>
              <a:gd name="connsiteX304" fmla="*/ 918158 w 11726108"/>
              <a:gd name="connsiteY304" fmla="*/ 990258 h 5234328"/>
              <a:gd name="connsiteX305" fmla="*/ 1017420 w 11726108"/>
              <a:gd name="connsiteY305" fmla="*/ 1027931 h 5234328"/>
              <a:gd name="connsiteX306" fmla="*/ 1019901 w 11726108"/>
              <a:gd name="connsiteY306" fmla="*/ 950233 h 5234328"/>
              <a:gd name="connsiteX307" fmla="*/ 1064569 w 11726108"/>
              <a:gd name="connsiteY307" fmla="*/ 898440 h 5234328"/>
              <a:gd name="connsiteX308" fmla="*/ 1235793 w 11726108"/>
              <a:gd name="connsiteY308" fmla="*/ 717151 h 5234328"/>
              <a:gd name="connsiteX309" fmla="*/ 1245720 w 11726108"/>
              <a:gd name="connsiteY309" fmla="*/ 655936 h 5234328"/>
              <a:gd name="connsiteX310" fmla="*/ 1255647 w 11726108"/>
              <a:gd name="connsiteY310" fmla="*/ 592372 h 5234328"/>
              <a:gd name="connsiteX311" fmla="*/ 1521167 w 11726108"/>
              <a:gd name="connsiteY311" fmla="*/ 394600 h 5234328"/>
              <a:gd name="connsiteX312" fmla="*/ 1962879 w 11726108"/>
              <a:gd name="connsiteY312" fmla="*/ 272174 h 5234328"/>
              <a:gd name="connsiteX313" fmla="*/ 2570849 w 11726108"/>
              <a:gd name="connsiteY313" fmla="*/ 274527 h 5234328"/>
              <a:gd name="connsiteX314" fmla="*/ 2714391 w 11726108"/>
              <a:gd name="connsiteY314" fmla="*/ 505 h 523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11726108" h="5234328">
                <a:moveTo>
                  <a:pt x="8823938" y="2707770"/>
                </a:moveTo>
                <a:cubicBezTo>
                  <a:pt x="8840379" y="2707770"/>
                  <a:pt x="8857749" y="2711301"/>
                  <a:pt x="8876360" y="2727782"/>
                </a:cubicBezTo>
                <a:cubicBezTo>
                  <a:pt x="8682802" y="2819605"/>
                  <a:pt x="8479317" y="2873755"/>
                  <a:pt x="8278317" y="2939678"/>
                </a:cubicBezTo>
                <a:cubicBezTo>
                  <a:pt x="8179055" y="2965574"/>
                  <a:pt x="8087239" y="3012660"/>
                  <a:pt x="7983016" y="3019725"/>
                </a:cubicBezTo>
                <a:cubicBezTo>
                  <a:pt x="7973089" y="3029143"/>
                  <a:pt x="7965643" y="3036207"/>
                  <a:pt x="7955721" y="3045621"/>
                </a:cubicBezTo>
                <a:cubicBezTo>
                  <a:pt x="7916014" y="3062104"/>
                  <a:pt x="7878793" y="3092711"/>
                  <a:pt x="7831644" y="3069168"/>
                </a:cubicBezTo>
                <a:cubicBezTo>
                  <a:pt x="7650493" y="3102129"/>
                  <a:pt x="7479269" y="3186883"/>
                  <a:pt x="7290676" y="3179823"/>
                </a:cubicBezTo>
                <a:cubicBezTo>
                  <a:pt x="7290676" y="3158633"/>
                  <a:pt x="7293156" y="3137444"/>
                  <a:pt x="7317971" y="3132737"/>
                </a:cubicBezTo>
                <a:cubicBezTo>
                  <a:pt x="7541305" y="3090358"/>
                  <a:pt x="7754716" y="3015018"/>
                  <a:pt x="7980535" y="2986763"/>
                </a:cubicBezTo>
                <a:cubicBezTo>
                  <a:pt x="8054983" y="2930259"/>
                  <a:pt x="8146794" y="2925553"/>
                  <a:pt x="8231168" y="2899652"/>
                </a:cubicBezTo>
                <a:cubicBezTo>
                  <a:pt x="8412315" y="2833730"/>
                  <a:pt x="8603393" y="2791350"/>
                  <a:pt x="8777098" y="2708950"/>
                </a:cubicBezTo>
                <a:cubicBezTo>
                  <a:pt x="8791988" y="2711303"/>
                  <a:pt x="8807498" y="2707771"/>
                  <a:pt x="8823938" y="2707770"/>
                </a:cubicBezTo>
                <a:close/>
                <a:moveTo>
                  <a:pt x="8360204" y="2555918"/>
                </a:moveTo>
                <a:cubicBezTo>
                  <a:pt x="8109576" y="2612422"/>
                  <a:pt x="7853977" y="2640677"/>
                  <a:pt x="7615755" y="2739560"/>
                </a:cubicBezTo>
                <a:cubicBezTo>
                  <a:pt x="7863903" y="2673638"/>
                  <a:pt x="8112056" y="2617129"/>
                  <a:pt x="8360204" y="2555918"/>
                </a:cubicBezTo>
                <a:close/>
                <a:moveTo>
                  <a:pt x="9196478" y="2308708"/>
                </a:moveTo>
                <a:cubicBezTo>
                  <a:pt x="9084809" y="2348733"/>
                  <a:pt x="8970655" y="2388759"/>
                  <a:pt x="8854029" y="2421720"/>
                </a:cubicBezTo>
                <a:cubicBezTo>
                  <a:pt x="8754767" y="2459388"/>
                  <a:pt x="8650544" y="2478225"/>
                  <a:pt x="8546321" y="2506474"/>
                </a:cubicBezTo>
                <a:cubicBezTo>
                  <a:pt x="8541356" y="2508832"/>
                  <a:pt x="8533914" y="2508832"/>
                  <a:pt x="8528948" y="2511186"/>
                </a:cubicBezTo>
                <a:cubicBezTo>
                  <a:pt x="8543841" y="2508832"/>
                  <a:pt x="8556248" y="2506474"/>
                  <a:pt x="8571136" y="2501768"/>
                </a:cubicBezTo>
                <a:cubicBezTo>
                  <a:pt x="8675358" y="2478225"/>
                  <a:pt x="8777101" y="2454681"/>
                  <a:pt x="8876363" y="2417009"/>
                </a:cubicBezTo>
                <a:cubicBezTo>
                  <a:pt x="8985547" y="2384048"/>
                  <a:pt x="9092251" y="2351087"/>
                  <a:pt x="9196478" y="2308708"/>
                </a:cubicBezTo>
                <a:close/>
                <a:moveTo>
                  <a:pt x="1317682" y="2141549"/>
                </a:moveTo>
                <a:cubicBezTo>
                  <a:pt x="1297829" y="2193346"/>
                  <a:pt x="1335055" y="2219242"/>
                  <a:pt x="1362350" y="2228660"/>
                </a:cubicBezTo>
                <a:cubicBezTo>
                  <a:pt x="1640283" y="2320479"/>
                  <a:pt x="1920691" y="2409944"/>
                  <a:pt x="2198620" y="2499414"/>
                </a:cubicBezTo>
                <a:cubicBezTo>
                  <a:pt x="1928133" y="2329897"/>
                  <a:pt x="1605537" y="2280458"/>
                  <a:pt x="1317682" y="2141549"/>
                </a:cubicBezTo>
                <a:close/>
                <a:moveTo>
                  <a:pt x="1564283" y="1756609"/>
                </a:moveTo>
                <a:cubicBezTo>
                  <a:pt x="1532955" y="1759553"/>
                  <a:pt x="1497594" y="1767205"/>
                  <a:pt x="1454166" y="1767205"/>
                </a:cubicBezTo>
                <a:cubicBezTo>
                  <a:pt x="1630356" y="1847252"/>
                  <a:pt x="1781727" y="1913174"/>
                  <a:pt x="1945506" y="1957907"/>
                </a:cubicBezTo>
                <a:cubicBezTo>
                  <a:pt x="1990173" y="1981450"/>
                  <a:pt x="2032356" y="2012057"/>
                  <a:pt x="2091916" y="1995575"/>
                </a:cubicBezTo>
                <a:cubicBezTo>
                  <a:pt x="2062136" y="1955553"/>
                  <a:pt x="2017468" y="1950842"/>
                  <a:pt x="1975286" y="1936717"/>
                </a:cubicBezTo>
                <a:cubicBezTo>
                  <a:pt x="1866097" y="1884920"/>
                  <a:pt x="1749462" y="1842541"/>
                  <a:pt x="1650205" y="1774265"/>
                </a:cubicBezTo>
                <a:cubicBezTo>
                  <a:pt x="1622908" y="1755431"/>
                  <a:pt x="1595612" y="1753666"/>
                  <a:pt x="1564283" y="1756609"/>
                </a:cubicBezTo>
                <a:close/>
                <a:moveTo>
                  <a:pt x="9948374" y="1451718"/>
                </a:moveTo>
                <a:cubicBezTo>
                  <a:pt x="9938447" y="1454072"/>
                  <a:pt x="9928520" y="1458779"/>
                  <a:pt x="9916113" y="1461132"/>
                </a:cubicBezTo>
                <a:cubicBezTo>
                  <a:pt x="9809409" y="1498805"/>
                  <a:pt x="9700221" y="1536473"/>
                  <a:pt x="9593517" y="1574145"/>
                </a:cubicBezTo>
                <a:cubicBezTo>
                  <a:pt x="9586071" y="1564727"/>
                  <a:pt x="9583590" y="1555309"/>
                  <a:pt x="9583590" y="1543537"/>
                </a:cubicBezTo>
                <a:cubicBezTo>
                  <a:pt x="9566222" y="1552955"/>
                  <a:pt x="9546369" y="1562373"/>
                  <a:pt x="9528996" y="1569434"/>
                </a:cubicBezTo>
                <a:cubicBezTo>
                  <a:pt x="9484333" y="1585917"/>
                  <a:pt x="9434700" y="1595335"/>
                  <a:pt x="9417327" y="1644774"/>
                </a:cubicBezTo>
                <a:cubicBezTo>
                  <a:pt x="9278363" y="1743657"/>
                  <a:pt x="9082324" y="1715408"/>
                  <a:pt x="8948326" y="1826062"/>
                </a:cubicBezTo>
                <a:cubicBezTo>
                  <a:pt x="9278363" y="1717761"/>
                  <a:pt x="9613370" y="1623584"/>
                  <a:pt x="9921074" y="1463490"/>
                </a:cubicBezTo>
                <a:cubicBezTo>
                  <a:pt x="9931001" y="1458779"/>
                  <a:pt x="9940927" y="1456425"/>
                  <a:pt x="9948374" y="1451718"/>
                </a:cubicBezTo>
                <a:close/>
                <a:moveTo>
                  <a:pt x="10566270" y="1070310"/>
                </a:moveTo>
                <a:cubicBezTo>
                  <a:pt x="10474454" y="1093853"/>
                  <a:pt x="10392565" y="1136232"/>
                  <a:pt x="10310671" y="1183318"/>
                </a:cubicBezTo>
                <a:cubicBezTo>
                  <a:pt x="10119598" y="1293973"/>
                  <a:pt x="9928520" y="1404628"/>
                  <a:pt x="9720074" y="1487033"/>
                </a:cubicBezTo>
                <a:cubicBezTo>
                  <a:pt x="9876411" y="1425818"/>
                  <a:pt x="10032743" y="1362249"/>
                  <a:pt x="10189080" y="1301038"/>
                </a:cubicBezTo>
                <a:cubicBezTo>
                  <a:pt x="10189080" y="1296327"/>
                  <a:pt x="10189080" y="1291620"/>
                  <a:pt x="10186600" y="1286909"/>
                </a:cubicBezTo>
                <a:cubicBezTo>
                  <a:pt x="10218855" y="1246887"/>
                  <a:pt x="10261042" y="1228051"/>
                  <a:pt x="10313156" y="1230404"/>
                </a:cubicBezTo>
                <a:cubicBezTo>
                  <a:pt x="10315637" y="1230404"/>
                  <a:pt x="10318117" y="1232758"/>
                  <a:pt x="10323083" y="1232758"/>
                </a:cubicBezTo>
                <a:cubicBezTo>
                  <a:pt x="10380153" y="1148004"/>
                  <a:pt x="10486862" y="1126814"/>
                  <a:pt x="10566270" y="1070310"/>
                </a:cubicBezTo>
                <a:close/>
                <a:moveTo>
                  <a:pt x="2714391" y="505"/>
                </a:moveTo>
                <a:cubicBezTo>
                  <a:pt x="2738891" y="-419"/>
                  <a:pt x="2766265" y="-51"/>
                  <a:pt x="2796663" y="1420"/>
                </a:cubicBezTo>
                <a:cubicBezTo>
                  <a:pt x="3104371" y="15550"/>
                  <a:pt x="3392226" y="121493"/>
                  <a:pt x="3687527" y="192127"/>
                </a:cubicBezTo>
                <a:cubicBezTo>
                  <a:pt x="3848824" y="232153"/>
                  <a:pt x="4010123" y="286303"/>
                  <a:pt x="4181342" y="288657"/>
                </a:cubicBezTo>
                <a:cubicBezTo>
                  <a:pt x="4230975" y="309846"/>
                  <a:pt x="4290531" y="281592"/>
                  <a:pt x="4340159" y="307489"/>
                </a:cubicBezTo>
                <a:cubicBezTo>
                  <a:pt x="4414607" y="316907"/>
                  <a:pt x="4489050" y="319264"/>
                  <a:pt x="4563499" y="305135"/>
                </a:cubicBezTo>
                <a:cubicBezTo>
                  <a:pt x="4603201" y="281592"/>
                  <a:pt x="4652829" y="307489"/>
                  <a:pt x="4692535" y="286303"/>
                </a:cubicBezTo>
                <a:cubicBezTo>
                  <a:pt x="4786833" y="295717"/>
                  <a:pt x="4866240" y="248631"/>
                  <a:pt x="4955576" y="234506"/>
                </a:cubicBezTo>
                <a:cubicBezTo>
                  <a:pt x="5097020" y="208605"/>
                  <a:pt x="5218616" y="229795"/>
                  <a:pt x="5335246" y="307489"/>
                </a:cubicBezTo>
                <a:cubicBezTo>
                  <a:pt x="5352620" y="309846"/>
                  <a:pt x="5369987" y="321618"/>
                  <a:pt x="5387360" y="328678"/>
                </a:cubicBezTo>
                <a:cubicBezTo>
                  <a:pt x="5409689" y="352226"/>
                  <a:pt x="5432023" y="375769"/>
                  <a:pt x="5456842" y="396958"/>
                </a:cubicBezTo>
                <a:cubicBezTo>
                  <a:pt x="5464284" y="413437"/>
                  <a:pt x="5479176" y="427561"/>
                  <a:pt x="5481656" y="441691"/>
                </a:cubicBezTo>
                <a:cubicBezTo>
                  <a:pt x="5650401" y="575889"/>
                  <a:pt x="5811698" y="566471"/>
                  <a:pt x="6017659" y="484070"/>
                </a:cubicBezTo>
                <a:cubicBezTo>
                  <a:pt x="6191364" y="413437"/>
                  <a:pt x="6394849" y="302782"/>
                  <a:pt x="6603300" y="422855"/>
                </a:cubicBezTo>
                <a:cubicBezTo>
                  <a:pt x="6613222" y="427561"/>
                  <a:pt x="6625629" y="432273"/>
                  <a:pt x="6635556" y="432273"/>
                </a:cubicBezTo>
                <a:cubicBezTo>
                  <a:pt x="6695111" y="498195"/>
                  <a:pt x="6754671" y="559410"/>
                  <a:pt x="6829114" y="611203"/>
                </a:cubicBezTo>
                <a:cubicBezTo>
                  <a:pt x="6856414" y="622975"/>
                  <a:pt x="6876267" y="639458"/>
                  <a:pt x="6891155" y="663001"/>
                </a:cubicBezTo>
                <a:cubicBezTo>
                  <a:pt x="6978005" y="743048"/>
                  <a:pt x="7082228" y="785427"/>
                  <a:pt x="7203824" y="778367"/>
                </a:cubicBezTo>
                <a:cubicBezTo>
                  <a:pt x="7310528" y="792492"/>
                  <a:pt x="7417231" y="792492"/>
                  <a:pt x="7521459" y="778367"/>
                </a:cubicBezTo>
                <a:cubicBezTo>
                  <a:pt x="7561161" y="787785"/>
                  <a:pt x="7598382" y="783074"/>
                  <a:pt x="7635609" y="773656"/>
                </a:cubicBezTo>
                <a:cubicBezTo>
                  <a:pt x="7677791" y="754824"/>
                  <a:pt x="7724939" y="776009"/>
                  <a:pt x="7767126" y="754824"/>
                </a:cubicBezTo>
                <a:cubicBezTo>
                  <a:pt x="7789460" y="752466"/>
                  <a:pt x="7811794" y="752466"/>
                  <a:pt x="7834128" y="750113"/>
                </a:cubicBezTo>
                <a:cubicBezTo>
                  <a:pt x="7861423" y="745406"/>
                  <a:pt x="7888718" y="738341"/>
                  <a:pt x="7916017" y="731276"/>
                </a:cubicBezTo>
                <a:cubicBezTo>
                  <a:pt x="7940832" y="745406"/>
                  <a:pt x="7965646" y="738341"/>
                  <a:pt x="7992945" y="731276"/>
                </a:cubicBezTo>
                <a:cubicBezTo>
                  <a:pt x="8047535" y="745406"/>
                  <a:pt x="8102130" y="733634"/>
                  <a:pt x="8156724" y="728923"/>
                </a:cubicBezTo>
                <a:cubicBezTo>
                  <a:pt x="8179058" y="670065"/>
                  <a:pt x="8216279" y="731276"/>
                  <a:pt x="8243579" y="717151"/>
                </a:cubicBezTo>
                <a:cubicBezTo>
                  <a:pt x="8300649" y="714798"/>
                  <a:pt x="8357724" y="724216"/>
                  <a:pt x="8414803" y="707733"/>
                </a:cubicBezTo>
                <a:cubicBezTo>
                  <a:pt x="8427210" y="707733"/>
                  <a:pt x="8439618" y="707733"/>
                  <a:pt x="8454505" y="707733"/>
                </a:cubicBezTo>
                <a:cubicBezTo>
                  <a:pt x="8461947" y="700673"/>
                  <a:pt x="8464432" y="695962"/>
                  <a:pt x="8461947" y="688901"/>
                </a:cubicBezTo>
                <a:cubicBezTo>
                  <a:pt x="8461947" y="681837"/>
                  <a:pt x="8459466" y="679483"/>
                  <a:pt x="8456986" y="679483"/>
                </a:cubicBezTo>
                <a:cubicBezTo>
                  <a:pt x="8454505" y="679483"/>
                  <a:pt x="8449540" y="677126"/>
                  <a:pt x="8447059" y="677126"/>
                </a:cubicBezTo>
                <a:cubicBezTo>
                  <a:pt x="8452025" y="677126"/>
                  <a:pt x="8459466" y="674772"/>
                  <a:pt x="8464432" y="674772"/>
                </a:cubicBezTo>
                <a:cubicBezTo>
                  <a:pt x="8466912" y="674772"/>
                  <a:pt x="8466912" y="674772"/>
                  <a:pt x="8469393" y="674772"/>
                </a:cubicBezTo>
                <a:cubicBezTo>
                  <a:pt x="8471874" y="674772"/>
                  <a:pt x="8474354" y="674772"/>
                  <a:pt x="8476839" y="672419"/>
                </a:cubicBezTo>
                <a:cubicBezTo>
                  <a:pt x="8486761" y="672419"/>
                  <a:pt x="8499168" y="672419"/>
                  <a:pt x="8509095" y="670065"/>
                </a:cubicBezTo>
                <a:cubicBezTo>
                  <a:pt x="8543841" y="672419"/>
                  <a:pt x="8576101" y="686544"/>
                  <a:pt x="8610838" y="691255"/>
                </a:cubicBezTo>
                <a:cubicBezTo>
                  <a:pt x="8789508" y="695962"/>
                  <a:pt x="8968174" y="679483"/>
                  <a:pt x="9144364" y="700673"/>
                </a:cubicBezTo>
                <a:cubicBezTo>
                  <a:pt x="9166698" y="717151"/>
                  <a:pt x="9201440" y="693608"/>
                  <a:pt x="9216327" y="721863"/>
                </a:cubicBezTo>
                <a:cubicBezTo>
                  <a:pt x="9218808" y="724216"/>
                  <a:pt x="9186552" y="743048"/>
                  <a:pt x="9171660" y="752466"/>
                </a:cubicBezTo>
                <a:cubicBezTo>
                  <a:pt x="8476839" y="999677"/>
                  <a:pt x="7727420" y="999677"/>
                  <a:pt x="7015231" y="1169193"/>
                </a:cubicBezTo>
                <a:cubicBezTo>
                  <a:pt x="7049972" y="1251594"/>
                  <a:pt x="7104562" y="1270430"/>
                  <a:pt x="7183971" y="1265719"/>
                </a:cubicBezTo>
                <a:cubicBezTo>
                  <a:pt x="7273306" y="1258659"/>
                  <a:pt x="7365122" y="1263366"/>
                  <a:pt x="7456938" y="1268077"/>
                </a:cubicBezTo>
                <a:cubicBezTo>
                  <a:pt x="7752234" y="1286909"/>
                  <a:pt x="7995426" y="1140939"/>
                  <a:pt x="8251020" y="1037349"/>
                </a:cubicBezTo>
                <a:cubicBezTo>
                  <a:pt x="8325463" y="1006741"/>
                  <a:pt x="8394950" y="976133"/>
                  <a:pt x="8474354" y="1016159"/>
                </a:cubicBezTo>
                <a:cubicBezTo>
                  <a:pt x="8499168" y="1030284"/>
                  <a:pt x="8521502" y="1020866"/>
                  <a:pt x="8546321" y="1013801"/>
                </a:cubicBezTo>
                <a:cubicBezTo>
                  <a:pt x="8801916" y="952590"/>
                  <a:pt x="9057510" y="889022"/>
                  <a:pt x="9305662" y="799556"/>
                </a:cubicBezTo>
                <a:cubicBezTo>
                  <a:pt x="9454553" y="780720"/>
                  <a:pt x="9595998" y="735988"/>
                  <a:pt x="9732481" y="684190"/>
                </a:cubicBezTo>
                <a:cubicBezTo>
                  <a:pt x="9792037" y="663001"/>
                  <a:pt x="9836704" y="663001"/>
                  <a:pt x="9891299" y="679483"/>
                </a:cubicBezTo>
                <a:cubicBezTo>
                  <a:pt x="9898740" y="677126"/>
                  <a:pt x="9906186" y="674772"/>
                  <a:pt x="9916113" y="674772"/>
                </a:cubicBezTo>
                <a:cubicBezTo>
                  <a:pt x="9923559" y="684190"/>
                  <a:pt x="9923559" y="695962"/>
                  <a:pt x="9918594" y="707733"/>
                </a:cubicBezTo>
                <a:cubicBezTo>
                  <a:pt x="9861519" y="754824"/>
                  <a:pt x="9792037" y="783074"/>
                  <a:pt x="9725035" y="808974"/>
                </a:cubicBezTo>
                <a:cubicBezTo>
                  <a:pt x="9447107" y="917272"/>
                  <a:pt x="9159252" y="1002030"/>
                  <a:pt x="8868917" y="1082081"/>
                </a:cubicBezTo>
                <a:cubicBezTo>
                  <a:pt x="8861471" y="1082081"/>
                  <a:pt x="8856510" y="1084435"/>
                  <a:pt x="8849064" y="1086788"/>
                </a:cubicBezTo>
                <a:cubicBezTo>
                  <a:pt x="8858990" y="1086788"/>
                  <a:pt x="8868917" y="1084435"/>
                  <a:pt x="8876363" y="1082081"/>
                </a:cubicBezTo>
                <a:cubicBezTo>
                  <a:pt x="9263475" y="992612"/>
                  <a:pt x="9650592" y="910211"/>
                  <a:pt x="10015375" y="750113"/>
                </a:cubicBezTo>
                <a:cubicBezTo>
                  <a:pt x="10040189" y="752466"/>
                  <a:pt x="10069965" y="743048"/>
                  <a:pt x="10087338" y="768949"/>
                </a:cubicBezTo>
                <a:cubicBezTo>
                  <a:pt x="9978149" y="813681"/>
                  <a:pt x="9868965" y="860767"/>
                  <a:pt x="9757296" y="900793"/>
                </a:cubicBezTo>
                <a:cubicBezTo>
                  <a:pt x="9375144" y="1034991"/>
                  <a:pt x="8970655" y="1103267"/>
                  <a:pt x="8581062" y="1209215"/>
                </a:cubicBezTo>
                <a:cubicBezTo>
                  <a:pt x="8511576" y="1230404"/>
                  <a:pt x="8444579" y="1253947"/>
                  <a:pt x="8375097" y="1275137"/>
                </a:cubicBezTo>
                <a:cubicBezTo>
                  <a:pt x="8605876" y="1286909"/>
                  <a:pt x="8836656" y="1324581"/>
                  <a:pt x="9062475" y="1237469"/>
                </a:cubicBezTo>
                <a:cubicBezTo>
                  <a:pt x="9417327" y="1098560"/>
                  <a:pt x="9774668" y="971422"/>
                  <a:pt x="10119598" y="808974"/>
                </a:cubicBezTo>
                <a:cubicBezTo>
                  <a:pt x="10127040" y="808974"/>
                  <a:pt x="10134486" y="806617"/>
                  <a:pt x="10141932" y="799556"/>
                </a:cubicBezTo>
                <a:cubicBezTo>
                  <a:pt x="10226302" y="787785"/>
                  <a:pt x="10293303" y="740694"/>
                  <a:pt x="10365266" y="703026"/>
                </a:cubicBezTo>
                <a:cubicBezTo>
                  <a:pt x="10387599" y="681837"/>
                  <a:pt x="10407453" y="658294"/>
                  <a:pt x="10429787" y="641811"/>
                </a:cubicBezTo>
                <a:cubicBezTo>
                  <a:pt x="10454601" y="630039"/>
                  <a:pt x="10479415" y="620621"/>
                  <a:pt x="10506710" y="615915"/>
                </a:cubicBezTo>
                <a:cubicBezTo>
                  <a:pt x="10524083" y="615915"/>
                  <a:pt x="10543936" y="620621"/>
                  <a:pt x="10563790" y="632393"/>
                </a:cubicBezTo>
                <a:cubicBezTo>
                  <a:pt x="10613418" y="679483"/>
                  <a:pt x="10538971" y="693608"/>
                  <a:pt x="10536490" y="728923"/>
                </a:cubicBezTo>
                <a:cubicBezTo>
                  <a:pt x="10536490" y="738341"/>
                  <a:pt x="10534010" y="747759"/>
                  <a:pt x="10534010" y="754824"/>
                </a:cubicBezTo>
                <a:cubicBezTo>
                  <a:pt x="10516637" y="766595"/>
                  <a:pt x="10499269" y="776009"/>
                  <a:pt x="10479415" y="783074"/>
                </a:cubicBezTo>
                <a:cubicBezTo>
                  <a:pt x="10305710" y="889022"/>
                  <a:pt x="10139447" y="1004383"/>
                  <a:pt x="9955820" y="1098560"/>
                </a:cubicBezTo>
                <a:cubicBezTo>
                  <a:pt x="9923559" y="1117396"/>
                  <a:pt x="9891299" y="1136232"/>
                  <a:pt x="9844150" y="1162129"/>
                </a:cubicBezTo>
                <a:cubicBezTo>
                  <a:pt x="9898740" y="1138586"/>
                  <a:pt x="9933486" y="1110331"/>
                  <a:pt x="9973188" y="1093853"/>
                </a:cubicBezTo>
                <a:cubicBezTo>
                  <a:pt x="10136966" y="997323"/>
                  <a:pt x="10305710" y="912565"/>
                  <a:pt x="10476935" y="827806"/>
                </a:cubicBezTo>
                <a:cubicBezTo>
                  <a:pt x="10499269" y="823099"/>
                  <a:pt x="10521602" y="820746"/>
                  <a:pt x="10543936" y="820746"/>
                </a:cubicBezTo>
                <a:cubicBezTo>
                  <a:pt x="10548897" y="830160"/>
                  <a:pt x="10553863" y="839578"/>
                  <a:pt x="10563790" y="848996"/>
                </a:cubicBezTo>
                <a:cubicBezTo>
                  <a:pt x="10623345" y="860767"/>
                  <a:pt x="10601011" y="910211"/>
                  <a:pt x="10613418" y="943172"/>
                </a:cubicBezTo>
                <a:cubicBezTo>
                  <a:pt x="10620860" y="945526"/>
                  <a:pt x="10625826" y="945526"/>
                  <a:pt x="10628306" y="950233"/>
                </a:cubicBezTo>
                <a:cubicBezTo>
                  <a:pt x="10613418" y="969069"/>
                  <a:pt x="10591084" y="987905"/>
                  <a:pt x="10620860" y="1020866"/>
                </a:cubicBezTo>
                <a:cubicBezTo>
                  <a:pt x="10628306" y="1027931"/>
                  <a:pt x="10620860" y="1039702"/>
                  <a:pt x="10608453" y="1049120"/>
                </a:cubicBezTo>
                <a:cubicBezTo>
                  <a:pt x="10635752" y="1039702"/>
                  <a:pt x="10660566" y="1032638"/>
                  <a:pt x="10690342" y="1042056"/>
                </a:cubicBezTo>
                <a:cubicBezTo>
                  <a:pt x="10705234" y="1032638"/>
                  <a:pt x="10722602" y="1023220"/>
                  <a:pt x="10737495" y="1013801"/>
                </a:cubicBezTo>
                <a:cubicBezTo>
                  <a:pt x="10752382" y="983198"/>
                  <a:pt x="10777197" y="969069"/>
                  <a:pt x="10814418" y="971422"/>
                </a:cubicBezTo>
                <a:cubicBezTo>
                  <a:pt x="10829306" y="962009"/>
                  <a:pt x="10846679" y="950233"/>
                  <a:pt x="10861571" y="940819"/>
                </a:cubicBezTo>
                <a:cubicBezTo>
                  <a:pt x="10873978" y="917272"/>
                  <a:pt x="10893827" y="905500"/>
                  <a:pt x="10921126" y="903146"/>
                </a:cubicBezTo>
                <a:cubicBezTo>
                  <a:pt x="10988123" y="886668"/>
                  <a:pt x="11037757" y="844289"/>
                  <a:pt x="11084905" y="799556"/>
                </a:cubicBezTo>
                <a:cubicBezTo>
                  <a:pt x="11097312" y="776009"/>
                  <a:pt x="11117165" y="764237"/>
                  <a:pt x="11141980" y="761884"/>
                </a:cubicBezTo>
                <a:cubicBezTo>
                  <a:pt x="11199054" y="757177"/>
                  <a:pt x="11228830" y="679483"/>
                  <a:pt x="11300797" y="707733"/>
                </a:cubicBezTo>
                <a:cubicBezTo>
                  <a:pt x="11303278" y="757177"/>
                  <a:pt x="11241242" y="745406"/>
                  <a:pt x="11231315" y="780720"/>
                </a:cubicBezTo>
                <a:cubicBezTo>
                  <a:pt x="11154387" y="860767"/>
                  <a:pt x="11057605" y="914918"/>
                  <a:pt x="10958348" y="966715"/>
                </a:cubicBezTo>
                <a:cubicBezTo>
                  <a:pt x="10861571" y="1025573"/>
                  <a:pt x="10747417" y="1058534"/>
                  <a:pt x="10660566" y="1136232"/>
                </a:cubicBezTo>
                <a:cubicBezTo>
                  <a:pt x="10650640" y="1155064"/>
                  <a:pt x="10630786" y="1159775"/>
                  <a:pt x="10610933" y="1159775"/>
                </a:cubicBezTo>
                <a:cubicBezTo>
                  <a:pt x="10561304" y="1183318"/>
                  <a:pt x="10511676" y="1206861"/>
                  <a:pt x="10462047" y="1230404"/>
                </a:cubicBezTo>
                <a:cubicBezTo>
                  <a:pt x="10449635" y="1258659"/>
                  <a:pt x="10429787" y="1277495"/>
                  <a:pt x="10397526" y="1279848"/>
                </a:cubicBezTo>
                <a:cubicBezTo>
                  <a:pt x="10402492" y="1291620"/>
                  <a:pt x="10404972" y="1305745"/>
                  <a:pt x="10404972" y="1317516"/>
                </a:cubicBezTo>
                <a:cubicBezTo>
                  <a:pt x="10400007" y="1319870"/>
                  <a:pt x="10395046" y="1322227"/>
                  <a:pt x="10387599" y="1324581"/>
                </a:cubicBezTo>
                <a:cubicBezTo>
                  <a:pt x="10367746" y="1341059"/>
                  <a:pt x="10347897" y="1359895"/>
                  <a:pt x="10323083" y="1371667"/>
                </a:cubicBezTo>
                <a:cubicBezTo>
                  <a:pt x="10236228" y="1414046"/>
                  <a:pt x="10261042" y="1444654"/>
                  <a:pt x="10335490" y="1468197"/>
                </a:cubicBezTo>
                <a:cubicBezTo>
                  <a:pt x="10345412" y="1477615"/>
                  <a:pt x="10355339" y="1484680"/>
                  <a:pt x="10365266" y="1489386"/>
                </a:cubicBezTo>
                <a:cubicBezTo>
                  <a:pt x="10380153" y="1510576"/>
                  <a:pt x="10402492" y="1515283"/>
                  <a:pt x="10429787" y="1508223"/>
                </a:cubicBezTo>
                <a:cubicBezTo>
                  <a:pt x="10442194" y="1510576"/>
                  <a:pt x="10454601" y="1515283"/>
                  <a:pt x="10467008" y="1519994"/>
                </a:cubicBezTo>
                <a:cubicBezTo>
                  <a:pt x="10474454" y="1517641"/>
                  <a:pt x="10481896" y="1515283"/>
                  <a:pt x="10489342" y="1512930"/>
                </a:cubicBezTo>
                <a:cubicBezTo>
                  <a:pt x="10504230" y="1501158"/>
                  <a:pt x="10516637" y="1484680"/>
                  <a:pt x="10531529" y="1475262"/>
                </a:cubicBezTo>
                <a:cubicBezTo>
                  <a:pt x="10538971" y="1472908"/>
                  <a:pt x="10543936" y="1470550"/>
                  <a:pt x="10551382" y="1468197"/>
                </a:cubicBezTo>
                <a:cubicBezTo>
                  <a:pt x="10561304" y="1465844"/>
                  <a:pt x="10576197" y="1465844"/>
                  <a:pt x="10591084" y="1472908"/>
                </a:cubicBezTo>
                <a:cubicBezTo>
                  <a:pt x="10697788" y="1461132"/>
                  <a:pt x="10784643" y="1395210"/>
                  <a:pt x="10888866" y="1376378"/>
                </a:cubicBezTo>
                <a:cubicBezTo>
                  <a:pt x="10891346" y="1376378"/>
                  <a:pt x="10893827" y="1376378"/>
                  <a:pt x="10898793" y="1376378"/>
                </a:cubicBezTo>
                <a:cubicBezTo>
                  <a:pt x="10906234" y="1390503"/>
                  <a:pt x="10911200" y="1404628"/>
                  <a:pt x="10908715" y="1418757"/>
                </a:cubicBezTo>
                <a:cubicBezTo>
                  <a:pt x="10901273" y="1425818"/>
                  <a:pt x="10893827" y="1432882"/>
                  <a:pt x="10888866" y="1442301"/>
                </a:cubicBezTo>
                <a:cubicBezTo>
                  <a:pt x="10851644" y="1449361"/>
                  <a:pt x="10816899" y="1463490"/>
                  <a:pt x="10789604" y="1491740"/>
                </a:cubicBezTo>
                <a:cubicBezTo>
                  <a:pt x="10772236" y="1510576"/>
                  <a:pt x="10754863" y="1527055"/>
                  <a:pt x="10732529" y="1541184"/>
                </a:cubicBezTo>
                <a:cubicBezTo>
                  <a:pt x="10722602" y="1545891"/>
                  <a:pt x="10712680" y="1550602"/>
                  <a:pt x="10702754" y="1555309"/>
                </a:cubicBezTo>
                <a:cubicBezTo>
                  <a:pt x="10682900" y="1562373"/>
                  <a:pt x="10663047" y="1564727"/>
                  <a:pt x="10640713" y="1562373"/>
                </a:cubicBezTo>
                <a:cubicBezTo>
                  <a:pt x="10459562" y="1642421"/>
                  <a:pt x="10278415" y="1722468"/>
                  <a:pt x="10094784" y="1802519"/>
                </a:cubicBezTo>
                <a:cubicBezTo>
                  <a:pt x="10079891" y="1823709"/>
                  <a:pt x="10065004" y="1842541"/>
                  <a:pt x="10037709" y="1849606"/>
                </a:cubicBezTo>
                <a:cubicBezTo>
                  <a:pt x="10012894" y="1859023"/>
                  <a:pt x="9988076" y="1861377"/>
                  <a:pt x="9963261" y="1868442"/>
                </a:cubicBezTo>
                <a:cubicBezTo>
                  <a:pt x="9901225" y="1910821"/>
                  <a:pt x="9859038" y="1983803"/>
                  <a:pt x="9772188" y="1993221"/>
                </a:cubicBezTo>
                <a:cubicBezTo>
                  <a:pt x="9767222" y="2009704"/>
                  <a:pt x="9757296" y="2023829"/>
                  <a:pt x="9747369" y="2040312"/>
                </a:cubicBezTo>
                <a:cubicBezTo>
                  <a:pt x="9739927" y="2045019"/>
                  <a:pt x="9732481" y="2052083"/>
                  <a:pt x="9727520" y="2056790"/>
                </a:cubicBezTo>
                <a:cubicBezTo>
                  <a:pt x="9697740" y="2082687"/>
                  <a:pt x="9665480" y="2103876"/>
                  <a:pt x="9628258" y="2115648"/>
                </a:cubicBezTo>
                <a:cubicBezTo>
                  <a:pt x="9506662" y="2172156"/>
                  <a:pt x="9392512" y="2238079"/>
                  <a:pt x="9268436" y="2292229"/>
                </a:cubicBezTo>
                <a:cubicBezTo>
                  <a:pt x="9412366" y="2231014"/>
                  <a:pt x="9568703" y="2200406"/>
                  <a:pt x="9712628" y="2136837"/>
                </a:cubicBezTo>
                <a:cubicBezTo>
                  <a:pt x="9727520" y="2132131"/>
                  <a:pt x="9742408" y="2127424"/>
                  <a:pt x="9757296" y="2122712"/>
                </a:cubicBezTo>
                <a:cubicBezTo>
                  <a:pt x="9762261" y="2132131"/>
                  <a:pt x="9764742" y="2141549"/>
                  <a:pt x="9772188" y="2150967"/>
                </a:cubicBezTo>
                <a:cubicBezTo>
                  <a:pt x="9980634" y="2080333"/>
                  <a:pt x="10191560" y="2007351"/>
                  <a:pt x="10392565" y="1915528"/>
                </a:cubicBezTo>
                <a:cubicBezTo>
                  <a:pt x="10414899" y="1877860"/>
                  <a:pt x="10449635" y="1866088"/>
                  <a:pt x="10494303" y="1875502"/>
                </a:cubicBezTo>
                <a:cubicBezTo>
                  <a:pt x="10519117" y="1866088"/>
                  <a:pt x="10541456" y="1854312"/>
                  <a:pt x="10566270" y="1844899"/>
                </a:cubicBezTo>
                <a:cubicBezTo>
                  <a:pt x="10576197" y="1828416"/>
                  <a:pt x="10588604" y="1814291"/>
                  <a:pt x="10603492" y="1804873"/>
                </a:cubicBezTo>
                <a:cubicBezTo>
                  <a:pt x="10610933" y="1802519"/>
                  <a:pt x="10618379" y="1800166"/>
                  <a:pt x="10625826" y="1797808"/>
                </a:cubicBezTo>
                <a:cubicBezTo>
                  <a:pt x="10638233" y="1795455"/>
                  <a:pt x="10653120" y="1797808"/>
                  <a:pt x="10668008" y="1804873"/>
                </a:cubicBezTo>
                <a:cubicBezTo>
                  <a:pt x="10707715" y="1800166"/>
                  <a:pt x="10739975" y="1783683"/>
                  <a:pt x="10769751" y="1760140"/>
                </a:cubicBezTo>
                <a:cubicBezTo>
                  <a:pt x="10784643" y="1734239"/>
                  <a:pt x="10802011" y="1705990"/>
                  <a:pt x="10841718" y="1729532"/>
                </a:cubicBezTo>
                <a:cubicBezTo>
                  <a:pt x="11079939" y="1649485"/>
                  <a:pt x="11295831" y="1522348"/>
                  <a:pt x="11524131" y="1423464"/>
                </a:cubicBezTo>
                <a:cubicBezTo>
                  <a:pt x="11583686" y="1397568"/>
                  <a:pt x="11638280" y="1362249"/>
                  <a:pt x="11705282" y="1404628"/>
                </a:cubicBezTo>
                <a:cubicBezTo>
                  <a:pt x="11715209" y="1411693"/>
                  <a:pt x="11720170" y="1418757"/>
                  <a:pt x="11725135" y="1425818"/>
                </a:cubicBezTo>
                <a:cubicBezTo>
                  <a:pt x="11727616" y="1444654"/>
                  <a:pt x="11725135" y="1458779"/>
                  <a:pt x="11720170" y="1472908"/>
                </a:cubicBezTo>
                <a:cubicBezTo>
                  <a:pt x="11712728" y="1482322"/>
                  <a:pt x="11705282" y="1491740"/>
                  <a:pt x="11697836" y="1501158"/>
                </a:cubicBezTo>
                <a:cubicBezTo>
                  <a:pt x="11653168" y="1550602"/>
                  <a:pt x="11613466" y="1604753"/>
                  <a:pt x="11536538" y="1611813"/>
                </a:cubicBezTo>
                <a:cubicBezTo>
                  <a:pt x="11486909" y="1644774"/>
                  <a:pt x="11434795" y="1675382"/>
                  <a:pt x="11385167" y="1708343"/>
                </a:cubicBezTo>
                <a:cubicBezTo>
                  <a:pt x="11370279" y="1736597"/>
                  <a:pt x="11342980" y="1748369"/>
                  <a:pt x="11310724" y="1750722"/>
                </a:cubicBezTo>
                <a:cubicBezTo>
                  <a:pt x="11273498" y="1760140"/>
                  <a:pt x="11236276" y="1771912"/>
                  <a:pt x="11211462" y="1802519"/>
                </a:cubicBezTo>
                <a:cubicBezTo>
                  <a:pt x="11201535" y="1823709"/>
                  <a:pt x="11184167" y="1826062"/>
                  <a:pt x="11164314" y="1823709"/>
                </a:cubicBezTo>
                <a:cubicBezTo>
                  <a:pt x="11050164" y="1854312"/>
                  <a:pt x="10950902" y="1920239"/>
                  <a:pt x="10844198" y="1967325"/>
                </a:cubicBezTo>
                <a:cubicBezTo>
                  <a:pt x="10836752" y="1974385"/>
                  <a:pt x="10834272" y="1983803"/>
                  <a:pt x="10834272" y="1995575"/>
                </a:cubicBezTo>
                <a:cubicBezTo>
                  <a:pt x="10834272" y="1997933"/>
                  <a:pt x="10834272" y="2000286"/>
                  <a:pt x="10836752" y="2002639"/>
                </a:cubicBezTo>
                <a:cubicBezTo>
                  <a:pt x="10787123" y="2026182"/>
                  <a:pt x="10737495" y="2047372"/>
                  <a:pt x="10687861" y="2073273"/>
                </a:cubicBezTo>
                <a:cubicBezTo>
                  <a:pt x="10677935" y="2077980"/>
                  <a:pt x="10668008" y="2082687"/>
                  <a:pt x="10658086" y="2085044"/>
                </a:cubicBezTo>
                <a:cubicBezTo>
                  <a:pt x="10625826" y="2094462"/>
                  <a:pt x="10593565" y="2108587"/>
                  <a:pt x="10563790" y="2122712"/>
                </a:cubicBezTo>
                <a:cubicBezTo>
                  <a:pt x="10261042" y="2242785"/>
                  <a:pt x="9953334" y="2348733"/>
                  <a:pt x="9640665" y="2442910"/>
                </a:cubicBezTo>
                <a:cubicBezTo>
                  <a:pt x="9568703" y="2461742"/>
                  <a:pt x="9499221" y="2485285"/>
                  <a:pt x="9429734" y="2508832"/>
                </a:cubicBezTo>
                <a:cubicBezTo>
                  <a:pt x="9315589" y="2537082"/>
                  <a:pt x="9201440" y="2567690"/>
                  <a:pt x="9089770" y="2603004"/>
                </a:cubicBezTo>
                <a:cubicBezTo>
                  <a:pt x="9064956" y="2610069"/>
                  <a:pt x="9040142" y="2614776"/>
                  <a:pt x="9015327" y="2619487"/>
                </a:cubicBezTo>
                <a:cubicBezTo>
                  <a:pt x="8930953" y="2647737"/>
                  <a:pt x="8844102" y="2671280"/>
                  <a:pt x="8754767" y="2683056"/>
                </a:cubicBezTo>
                <a:cubicBezTo>
                  <a:pt x="8739880" y="2673638"/>
                  <a:pt x="8724992" y="2666573"/>
                  <a:pt x="8712580" y="2654802"/>
                </a:cubicBezTo>
                <a:cubicBezTo>
                  <a:pt x="8313056" y="2744267"/>
                  <a:pt x="7911052" y="2817254"/>
                  <a:pt x="7518974" y="2930262"/>
                </a:cubicBezTo>
                <a:cubicBezTo>
                  <a:pt x="7419712" y="2958517"/>
                  <a:pt x="7268340" y="3019728"/>
                  <a:pt x="7250972" y="3172766"/>
                </a:cubicBezTo>
                <a:cubicBezTo>
                  <a:pt x="7255933" y="3182180"/>
                  <a:pt x="7263379" y="3189245"/>
                  <a:pt x="7273306" y="3196309"/>
                </a:cubicBezTo>
                <a:cubicBezTo>
                  <a:pt x="7273306" y="3196309"/>
                  <a:pt x="7273306" y="3196309"/>
                  <a:pt x="7275787" y="3196309"/>
                </a:cubicBezTo>
                <a:cubicBezTo>
                  <a:pt x="7241046" y="3295193"/>
                  <a:pt x="7151710" y="3342279"/>
                  <a:pt x="7059894" y="3387011"/>
                </a:cubicBezTo>
                <a:cubicBezTo>
                  <a:pt x="6965598" y="3434097"/>
                  <a:pt x="6891155" y="3521214"/>
                  <a:pt x="6769559" y="3509438"/>
                </a:cubicBezTo>
                <a:cubicBezTo>
                  <a:pt x="6724891" y="3509438"/>
                  <a:pt x="6677743" y="3509438"/>
                  <a:pt x="6633076" y="3507084"/>
                </a:cubicBezTo>
                <a:cubicBezTo>
                  <a:pt x="6613222" y="3504731"/>
                  <a:pt x="6593373" y="3502377"/>
                  <a:pt x="6576001" y="3497666"/>
                </a:cubicBezTo>
                <a:cubicBezTo>
                  <a:pt x="6518926" y="3478834"/>
                  <a:pt x="6459370" y="3485895"/>
                  <a:pt x="6402296" y="3485895"/>
                </a:cubicBezTo>
                <a:cubicBezTo>
                  <a:pt x="6389888" y="3485895"/>
                  <a:pt x="6374996" y="3485895"/>
                  <a:pt x="6362589" y="3485895"/>
                </a:cubicBezTo>
                <a:cubicBezTo>
                  <a:pt x="6265812" y="3485895"/>
                  <a:pt x="6169035" y="3488248"/>
                  <a:pt x="6074734" y="3483541"/>
                </a:cubicBezTo>
                <a:cubicBezTo>
                  <a:pt x="5965550" y="3467063"/>
                  <a:pt x="5866288" y="3415266"/>
                  <a:pt x="5759585" y="3389365"/>
                </a:cubicBezTo>
                <a:cubicBezTo>
                  <a:pt x="5635508" y="3361115"/>
                  <a:pt x="5516397" y="3356404"/>
                  <a:pt x="5402248" y="3417619"/>
                </a:cubicBezTo>
                <a:cubicBezTo>
                  <a:pt x="5377433" y="3434097"/>
                  <a:pt x="5360061" y="3455287"/>
                  <a:pt x="5342692" y="3476477"/>
                </a:cubicBezTo>
                <a:cubicBezTo>
                  <a:pt x="5337731" y="3483541"/>
                  <a:pt x="5332766" y="3490606"/>
                  <a:pt x="5330285" y="3497666"/>
                </a:cubicBezTo>
                <a:cubicBezTo>
                  <a:pt x="5335246" y="3547110"/>
                  <a:pt x="5315393" y="3596550"/>
                  <a:pt x="5342692" y="3643640"/>
                </a:cubicBezTo>
                <a:cubicBezTo>
                  <a:pt x="5342692" y="3697791"/>
                  <a:pt x="5345174" y="3754295"/>
                  <a:pt x="5345174" y="3808446"/>
                </a:cubicBezTo>
                <a:cubicBezTo>
                  <a:pt x="5369987" y="3867303"/>
                  <a:pt x="5379914" y="3930872"/>
                  <a:pt x="5377433" y="3994441"/>
                </a:cubicBezTo>
                <a:cubicBezTo>
                  <a:pt x="5379914" y="4006212"/>
                  <a:pt x="5382394" y="4020337"/>
                  <a:pt x="5379914" y="4032109"/>
                </a:cubicBezTo>
                <a:cubicBezTo>
                  <a:pt x="5377433" y="4083906"/>
                  <a:pt x="5387360" y="4133350"/>
                  <a:pt x="5372468" y="4185143"/>
                </a:cubicBezTo>
                <a:cubicBezTo>
                  <a:pt x="5369987" y="4201626"/>
                  <a:pt x="5367507" y="4218109"/>
                  <a:pt x="5362546" y="4234587"/>
                </a:cubicBezTo>
                <a:cubicBezTo>
                  <a:pt x="5365026" y="4248712"/>
                  <a:pt x="5367507" y="4265195"/>
                  <a:pt x="5369987" y="4279320"/>
                </a:cubicBezTo>
                <a:cubicBezTo>
                  <a:pt x="5392321" y="4326406"/>
                  <a:pt x="5365026" y="4380556"/>
                  <a:pt x="5389841" y="4427647"/>
                </a:cubicBezTo>
                <a:cubicBezTo>
                  <a:pt x="5427062" y="4510047"/>
                  <a:pt x="5397282" y="4608931"/>
                  <a:pt x="5464284" y="4684271"/>
                </a:cubicBezTo>
                <a:cubicBezTo>
                  <a:pt x="5496545" y="4707814"/>
                  <a:pt x="5496545" y="4740775"/>
                  <a:pt x="5494064" y="4773736"/>
                </a:cubicBezTo>
                <a:cubicBezTo>
                  <a:pt x="5501510" y="4790219"/>
                  <a:pt x="5508951" y="4804344"/>
                  <a:pt x="5518878" y="4820827"/>
                </a:cubicBezTo>
                <a:cubicBezTo>
                  <a:pt x="5561065" y="4846723"/>
                  <a:pt x="5568508" y="4882038"/>
                  <a:pt x="5553619" y="4924417"/>
                </a:cubicBezTo>
                <a:cubicBezTo>
                  <a:pt x="5553619" y="4990339"/>
                  <a:pt x="5548659" y="5056262"/>
                  <a:pt x="5561065" y="5119830"/>
                </a:cubicBezTo>
                <a:cubicBezTo>
                  <a:pt x="5558580" y="5138667"/>
                  <a:pt x="5553619" y="5159856"/>
                  <a:pt x="5536251" y="5171628"/>
                </a:cubicBezTo>
                <a:cubicBezTo>
                  <a:pt x="5503990" y="5188111"/>
                  <a:pt x="5481656" y="5221067"/>
                  <a:pt x="5439470" y="5225779"/>
                </a:cubicBezTo>
                <a:cubicBezTo>
                  <a:pt x="5389841" y="5232843"/>
                  <a:pt x="5340212" y="5244615"/>
                  <a:pt x="5293060" y="5216360"/>
                </a:cubicBezTo>
                <a:cubicBezTo>
                  <a:pt x="5228543" y="5178692"/>
                  <a:pt x="5201248" y="5112770"/>
                  <a:pt x="5164022" y="5056262"/>
                </a:cubicBezTo>
                <a:cubicBezTo>
                  <a:pt x="5149134" y="4962090"/>
                  <a:pt x="5146654" y="4867913"/>
                  <a:pt x="5166507" y="4773736"/>
                </a:cubicBezTo>
                <a:cubicBezTo>
                  <a:pt x="5223577" y="4608931"/>
                  <a:pt x="5293060" y="4444125"/>
                  <a:pt x="5295540" y="4265195"/>
                </a:cubicBezTo>
                <a:cubicBezTo>
                  <a:pt x="5315393" y="4225169"/>
                  <a:pt x="5293060" y="4178083"/>
                  <a:pt x="5315393" y="4138057"/>
                </a:cubicBezTo>
                <a:cubicBezTo>
                  <a:pt x="5317878" y="4123932"/>
                  <a:pt x="5320359" y="4109807"/>
                  <a:pt x="5322839" y="4095678"/>
                </a:cubicBezTo>
                <a:cubicBezTo>
                  <a:pt x="5312912" y="3928519"/>
                  <a:pt x="5332766" y="3759002"/>
                  <a:pt x="5273206" y="3598907"/>
                </a:cubicBezTo>
                <a:cubicBezTo>
                  <a:pt x="5218616" y="3570653"/>
                  <a:pt x="5208689" y="3507084"/>
                  <a:pt x="5161542" y="3474123"/>
                </a:cubicBezTo>
                <a:cubicBezTo>
                  <a:pt x="5144168" y="3455287"/>
                  <a:pt x="5124315" y="3438809"/>
                  <a:pt x="5101986" y="3424684"/>
                </a:cubicBezTo>
                <a:cubicBezTo>
                  <a:pt x="5069726" y="3405847"/>
                  <a:pt x="5034984" y="3394076"/>
                  <a:pt x="5000243" y="3379951"/>
                </a:cubicBezTo>
                <a:cubicBezTo>
                  <a:pt x="4963017" y="3363468"/>
                  <a:pt x="4920835" y="3368175"/>
                  <a:pt x="4883613" y="3370533"/>
                </a:cubicBezTo>
                <a:cubicBezTo>
                  <a:pt x="4863760" y="3370533"/>
                  <a:pt x="4846392" y="3372886"/>
                  <a:pt x="4826538" y="3370533"/>
                </a:cubicBezTo>
                <a:cubicBezTo>
                  <a:pt x="4752091" y="3370533"/>
                  <a:pt x="4680128" y="3368175"/>
                  <a:pt x="4605685" y="3372886"/>
                </a:cubicBezTo>
                <a:cubicBezTo>
                  <a:pt x="4553571" y="3377593"/>
                  <a:pt x="4501457" y="3389365"/>
                  <a:pt x="4451829" y="3410554"/>
                </a:cubicBezTo>
                <a:cubicBezTo>
                  <a:pt x="4352567" y="3450580"/>
                  <a:pt x="4255790" y="3450580"/>
                  <a:pt x="4154048" y="3415266"/>
                </a:cubicBezTo>
                <a:cubicBezTo>
                  <a:pt x="4089531" y="3389365"/>
                  <a:pt x="4022530" y="3384658"/>
                  <a:pt x="3958008" y="3415266"/>
                </a:cubicBezTo>
                <a:cubicBezTo>
                  <a:pt x="3816564" y="3471770"/>
                  <a:pt x="3692488" y="3438809"/>
                  <a:pt x="3580819" y="3346985"/>
                </a:cubicBezTo>
                <a:cubicBezTo>
                  <a:pt x="3551043" y="3321089"/>
                  <a:pt x="3523744" y="3290481"/>
                  <a:pt x="3493969" y="3264585"/>
                </a:cubicBezTo>
                <a:cubicBezTo>
                  <a:pt x="3464189" y="3241042"/>
                  <a:pt x="3429447" y="3219852"/>
                  <a:pt x="3407114" y="3189245"/>
                </a:cubicBezTo>
                <a:cubicBezTo>
                  <a:pt x="3377338" y="3151577"/>
                  <a:pt x="3345077" y="3113904"/>
                  <a:pt x="3305371" y="3085654"/>
                </a:cubicBezTo>
                <a:cubicBezTo>
                  <a:pt x="3297929" y="3069172"/>
                  <a:pt x="3285518" y="3052689"/>
                  <a:pt x="3280557" y="3036210"/>
                </a:cubicBezTo>
                <a:cubicBezTo>
                  <a:pt x="3248296" y="3022086"/>
                  <a:pt x="3216040" y="3017374"/>
                  <a:pt x="3181299" y="3036210"/>
                </a:cubicBezTo>
                <a:cubicBezTo>
                  <a:pt x="3173853" y="3059753"/>
                  <a:pt x="3158965" y="3073878"/>
                  <a:pt x="3134146" y="3080943"/>
                </a:cubicBezTo>
                <a:cubicBezTo>
                  <a:pt x="3084518" y="3231624"/>
                  <a:pt x="3067149" y="3391723"/>
                  <a:pt x="3005109" y="3540045"/>
                </a:cubicBezTo>
                <a:cubicBezTo>
                  <a:pt x="2982775" y="3591843"/>
                  <a:pt x="3029928" y="3641287"/>
                  <a:pt x="3037369" y="3693080"/>
                </a:cubicBezTo>
                <a:cubicBezTo>
                  <a:pt x="3049777" y="3730752"/>
                  <a:pt x="3049777" y="3770773"/>
                  <a:pt x="3037369" y="3808446"/>
                </a:cubicBezTo>
                <a:cubicBezTo>
                  <a:pt x="2952995" y="3897911"/>
                  <a:pt x="2873591" y="3869657"/>
                  <a:pt x="2791697" y="3803734"/>
                </a:cubicBezTo>
                <a:cubicBezTo>
                  <a:pt x="2704847" y="3733105"/>
                  <a:pt x="2734627" y="3660118"/>
                  <a:pt x="2786736" y="3587136"/>
                </a:cubicBezTo>
                <a:cubicBezTo>
                  <a:pt x="2811551" y="3551817"/>
                  <a:pt x="2833884" y="3516502"/>
                  <a:pt x="2858703" y="3481188"/>
                </a:cubicBezTo>
                <a:cubicBezTo>
                  <a:pt x="2873591" y="3415266"/>
                  <a:pt x="2910813" y="3361115"/>
                  <a:pt x="2962922" y="3316382"/>
                </a:cubicBezTo>
                <a:cubicBezTo>
                  <a:pt x="2987741" y="3271650"/>
                  <a:pt x="3015036" y="3229270"/>
                  <a:pt x="3007594" y="3175120"/>
                </a:cubicBezTo>
                <a:cubicBezTo>
                  <a:pt x="3024962" y="3118615"/>
                  <a:pt x="3024962" y="3062107"/>
                  <a:pt x="3007594" y="3005603"/>
                </a:cubicBezTo>
                <a:cubicBezTo>
                  <a:pt x="2945554" y="2866694"/>
                  <a:pt x="2833884" y="2951452"/>
                  <a:pt x="2747034" y="2963224"/>
                </a:cubicBezTo>
                <a:cubicBezTo>
                  <a:pt x="2712293" y="2967935"/>
                  <a:pt x="2670106" y="2970288"/>
                  <a:pt x="2632885" y="2984413"/>
                </a:cubicBezTo>
                <a:cubicBezTo>
                  <a:pt x="2590697" y="2984413"/>
                  <a:pt x="2550995" y="2984413"/>
                  <a:pt x="2508808" y="2982060"/>
                </a:cubicBezTo>
                <a:cubicBezTo>
                  <a:pt x="2372325" y="2930262"/>
                  <a:pt x="2243287" y="2854922"/>
                  <a:pt x="2086950" y="2890241"/>
                </a:cubicBezTo>
                <a:cubicBezTo>
                  <a:pt x="2019949" y="2890241"/>
                  <a:pt x="1955432" y="2890241"/>
                  <a:pt x="1888431" y="2890241"/>
                </a:cubicBezTo>
                <a:cubicBezTo>
                  <a:pt x="1799096" y="2838444"/>
                  <a:pt x="1744501" y="2758392"/>
                  <a:pt x="1697353" y="2673638"/>
                </a:cubicBezTo>
                <a:cubicBezTo>
                  <a:pt x="1684946" y="2640677"/>
                  <a:pt x="1697353" y="2591233"/>
                  <a:pt x="1640283" y="2586526"/>
                </a:cubicBezTo>
                <a:cubicBezTo>
                  <a:pt x="1498834" y="2522957"/>
                  <a:pt x="1352423" y="2482931"/>
                  <a:pt x="1198572" y="2464095"/>
                </a:cubicBezTo>
                <a:cubicBezTo>
                  <a:pt x="1191126" y="2461742"/>
                  <a:pt x="1186165" y="2459388"/>
                  <a:pt x="1178718" y="2457035"/>
                </a:cubicBezTo>
                <a:cubicBezTo>
                  <a:pt x="1136531" y="2442910"/>
                  <a:pt x="1089383" y="2442910"/>
                  <a:pt x="1044720" y="2442910"/>
                </a:cubicBezTo>
                <a:cubicBezTo>
                  <a:pt x="913197" y="2402884"/>
                  <a:pt x="781675" y="2362858"/>
                  <a:pt x="650157" y="2325190"/>
                </a:cubicBezTo>
                <a:cubicBezTo>
                  <a:pt x="625343" y="2289871"/>
                  <a:pt x="593082" y="2261622"/>
                  <a:pt x="550900" y="2247497"/>
                </a:cubicBezTo>
                <a:cubicBezTo>
                  <a:pt x="498786" y="2193346"/>
                  <a:pt x="424343" y="2169798"/>
                  <a:pt x="359817" y="2134484"/>
                </a:cubicBezTo>
                <a:cubicBezTo>
                  <a:pt x="339968" y="2120359"/>
                  <a:pt x="320115" y="2103876"/>
                  <a:pt x="300266" y="2089751"/>
                </a:cubicBezTo>
                <a:cubicBezTo>
                  <a:pt x="245672" y="2042665"/>
                  <a:pt x="188597" y="1995575"/>
                  <a:pt x="134003" y="1946135"/>
                </a:cubicBezTo>
                <a:cubicBezTo>
                  <a:pt x="106708" y="1913174"/>
                  <a:pt x="81894" y="1880213"/>
                  <a:pt x="54594" y="1847252"/>
                </a:cubicBezTo>
                <a:cubicBezTo>
                  <a:pt x="37221" y="1809580"/>
                  <a:pt x="19853" y="1774265"/>
                  <a:pt x="2485" y="1736597"/>
                </a:cubicBezTo>
                <a:cubicBezTo>
                  <a:pt x="2485" y="1689507"/>
                  <a:pt x="0" y="1642421"/>
                  <a:pt x="0" y="1595335"/>
                </a:cubicBezTo>
                <a:cubicBezTo>
                  <a:pt x="42187" y="1501158"/>
                  <a:pt x="126561" y="1515283"/>
                  <a:pt x="205965" y="1510576"/>
                </a:cubicBezTo>
                <a:cubicBezTo>
                  <a:pt x="240706" y="1531766"/>
                  <a:pt x="280413" y="1538826"/>
                  <a:pt x="332522" y="1543537"/>
                </a:cubicBezTo>
                <a:cubicBezTo>
                  <a:pt x="307708" y="1515283"/>
                  <a:pt x="290340" y="1496451"/>
                  <a:pt x="270486" y="1475262"/>
                </a:cubicBezTo>
                <a:cubicBezTo>
                  <a:pt x="250633" y="1439943"/>
                  <a:pt x="233265" y="1402275"/>
                  <a:pt x="213412" y="1366960"/>
                </a:cubicBezTo>
                <a:cubicBezTo>
                  <a:pt x="213412" y="1329288"/>
                  <a:pt x="203485" y="1289266"/>
                  <a:pt x="220858" y="1251594"/>
                </a:cubicBezTo>
                <a:cubicBezTo>
                  <a:pt x="280413" y="1220986"/>
                  <a:pt x="339968" y="1188025"/>
                  <a:pt x="409450" y="1178607"/>
                </a:cubicBezTo>
                <a:cubicBezTo>
                  <a:pt x="409450" y="1178607"/>
                  <a:pt x="409450" y="1178607"/>
                  <a:pt x="411936" y="1178607"/>
                </a:cubicBezTo>
                <a:cubicBezTo>
                  <a:pt x="411936" y="1178607"/>
                  <a:pt x="414416" y="1178607"/>
                  <a:pt x="414416" y="1178607"/>
                </a:cubicBezTo>
                <a:cubicBezTo>
                  <a:pt x="434265" y="1218633"/>
                  <a:pt x="471486" y="1237469"/>
                  <a:pt x="513674" y="1249240"/>
                </a:cubicBezTo>
                <a:cubicBezTo>
                  <a:pt x="593082" y="1319870"/>
                  <a:pt x="679932" y="1378732"/>
                  <a:pt x="781675" y="1416400"/>
                </a:cubicBezTo>
                <a:cubicBezTo>
                  <a:pt x="841235" y="1449361"/>
                  <a:pt x="900790" y="1479968"/>
                  <a:pt x="960346" y="1512930"/>
                </a:cubicBezTo>
                <a:cubicBezTo>
                  <a:pt x="975233" y="1534119"/>
                  <a:pt x="1012459" y="1538826"/>
                  <a:pt x="1007494" y="1571792"/>
                </a:cubicBezTo>
                <a:cubicBezTo>
                  <a:pt x="905751" y="1574145"/>
                  <a:pt x="823862" y="1496451"/>
                  <a:pt x="684898" y="1505865"/>
                </a:cubicBezTo>
                <a:cubicBezTo>
                  <a:pt x="848676" y="1614166"/>
                  <a:pt x="997567" y="1677735"/>
                  <a:pt x="1186165" y="1738951"/>
                </a:cubicBezTo>
                <a:cubicBezTo>
                  <a:pt x="1129085" y="1668317"/>
                  <a:pt x="1094349" y="1621231"/>
                  <a:pt x="1057127" y="1576498"/>
                </a:cubicBezTo>
                <a:cubicBezTo>
                  <a:pt x="1037274" y="1541184"/>
                  <a:pt x="1027347" y="1501158"/>
                  <a:pt x="985160" y="1482322"/>
                </a:cubicBezTo>
                <a:cubicBezTo>
                  <a:pt x="930566" y="1447007"/>
                  <a:pt x="875976" y="1406982"/>
                  <a:pt x="808974" y="1390503"/>
                </a:cubicBezTo>
                <a:cubicBezTo>
                  <a:pt x="694825" y="1345771"/>
                  <a:pt x="640230" y="1223344"/>
                  <a:pt x="516154" y="1188025"/>
                </a:cubicBezTo>
                <a:cubicBezTo>
                  <a:pt x="483893" y="1164482"/>
                  <a:pt x="446672" y="1185672"/>
                  <a:pt x="411936" y="1176254"/>
                </a:cubicBezTo>
                <a:cubicBezTo>
                  <a:pt x="416897" y="1155064"/>
                  <a:pt x="397043" y="1145646"/>
                  <a:pt x="387117" y="1131521"/>
                </a:cubicBezTo>
                <a:cubicBezTo>
                  <a:pt x="372229" y="1093853"/>
                  <a:pt x="354856" y="1056181"/>
                  <a:pt x="367263" y="1013801"/>
                </a:cubicBezTo>
                <a:cubicBezTo>
                  <a:pt x="550900" y="997323"/>
                  <a:pt x="727085" y="839578"/>
                  <a:pt x="918158" y="990258"/>
                </a:cubicBezTo>
                <a:cubicBezTo>
                  <a:pt x="942973" y="1023220"/>
                  <a:pt x="977714" y="1044409"/>
                  <a:pt x="1017420" y="1027931"/>
                </a:cubicBezTo>
                <a:cubicBezTo>
                  <a:pt x="1027347" y="1023220"/>
                  <a:pt x="1019901" y="978487"/>
                  <a:pt x="1019901" y="950233"/>
                </a:cubicBezTo>
                <a:cubicBezTo>
                  <a:pt x="1049681" y="945526"/>
                  <a:pt x="1062088" y="924336"/>
                  <a:pt x="1064569" y="898440"/>
                </a:cubicBezTo>
                <a:cubicBezTo>
                  <a:pt x="1104271" y="823099"/>
                  <a:pt x="1245720" y="834871"/>
                  <a:pt x="1235793" y="717151"/>
                </a:cubicBezTo>
                <a:cubicBezTo>
                  <a:pt x="1245720" y="698315"/>
                  <a:pt x="1245720" y="677126"/>
                  <a:pt x="1245720" y="655936"/>
                </a:cubicBezTo>
                <a:cubicBezTo>
                  <a:pt x="1248200" y="634751"/>
                  <a:pt x="1253161" y="613561"/>
                  <a:pt x="1255647" y="592372"/>
                </a:cubicBezTo>
                <a:cubicBezTo>
                  <a:pt x="1300314" y="469941"/>
                  <a:pt x="1399572" y="441691"/>
                  <a:pt x="1521167" y="394600"/>
                </a:cubicBezTo>
                <a:cubicBezTo>
                  <a:pt x="1667578" y="338096"/>
                  <a:pt x="1816468" y="319264"/>
                  <a:pt x="1962879" y="272174"/>
                </a:cubicBezTo>
                <a:cubicBezTo>
                  <a:pt x="2163879" y="208605"/>
                  <a:pt x="2362398" y="178002"/>
                  <a:pt x="2570849" y="274527"/>
                </a:cubicBezTo>
                <a:cubicBezTo>
                  <a:pt x="2512218" y="76763"/>
                  <a:pt x="2542890" y="6976"/>
                  <a:pt x="2714391" y="50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183763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A8FC25A-26D1-447D-8BF3-6C830B7595B4}"/>
              </a:ext>
            </a:extLst>
          </p:cNvPr>
          <p:cNvGrpSpPr/>
          <p:nvPr userDrawn="1"/>
        </p:nvGrpSpPr>
        <p:grpSpPr>
          <a:xfrm>
            <a:off x="10261986" y="107789"/>
            <a:ext cx="1739082" cy="1178086"/>
            <a:chOff x="8502423" y="107789"/>
            <a:chExt cx="1584119" cy="1073111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24E9106-DBD1-49D0-BE11-20F3999D1A10}"/>
                </a:ext>
              </a:extLst>
            </p:cNvPr>
            <p:cNvSpPr/>
            <p:nvPr userDrawn="1"/>
          </p:nvSpPr>
          <p:spPr>
            <a:xfrm>
              <a:off x="8689862" y="276321"/>
              <a:ext cx="787514" cy="787435"/>
            </a:xfrm>
            <a:custGeom>
              <a:avLst/>
              <a:gdLst>
                <a:gd name="connsiteX0" fmla="*/ 1529845 w 3140536"/>
                <a:gd name="connsiteY0" fmla="*/ 1046057 h 3140220"/>
                <a:gd name="connsiteX1" fmla="*/ 1511512 w 3140536"/>
                <a:gd name="connsiteY1" fmla="*/ 1064914 h 3140220"/>
                <a:gd name="connsiteX2" fmla="*/ 1502083 w 3140536"/>
                <a:gd name="connsiteY2" fmla="*/ 1166270 h 3140220"/>
                <a:gd name="connsiteX3" fmla="*/ 1471965 w 3140536"/>
                <a:gd name="connsiteY3" fmla="*/ 1489719 h 3140220"/>
                <a:gd name="connsiteX4" fmla="*/ 1438179 w 3140536"/>
                <a:gd name="connsiteY4" fmla="*/ 1845643 h 3140220"/>
                <a:gd name="connsiteX5" fmla="*/ 1430060 w 3140536"/>
                <a:gd name="connsiteY5" fmla="*/ 1928666 h 3140220"/>
                <a:gd name="connsiteX6" fmla="*/ 1422203 w 3140536"/>
                <a:gd name="connsiteY6" fmla="*/ 1894095 h 3140220"/>
                <a:gd name="connsiteX7" fmla="*/ 1338395 w 3140536"/>
                <a:gd name="connsiteY7" fmla="*/ 1430006 h 3140220"/>
                <a:gd name="connsiteX8" fmla="*/ 1320847 w 3140536"/>
                <a:gd name="connsiteY8" fmla="*/ 1412195 h 3140220"/>
                <a:gd name="connsiteX9" fmla="*/ 1301205 w 3140536"/>
                <a:gd name="connsiteY9" fmla="*/ 1427911 h 3140220"/>
                <a:gd name="connsiteX10" fmla="*/ 1263491 w 3140536"/>
                <a:gd name="connsiteY10" fmla="*/ 1550480 h 3140220"/>
                <a:gd name="connsiteX11" fmla="*/ 1243849 w 3140536"/>
                <a:gd name="connsiteY11" fmla="*/ 1565147 h 3140220"/>
                <a:gd name="connsiteX12" fmla="*/ 716116 w 3140536"/>
                <a:gd name="connsiteY12" fmla="*/ 1564361 h 3140220"/>
                <a:gd name="connsiteX13" fmla="*/ 678403 w 3140536"/>
                <a:gd name="connsiteY13" fmla="*/ 1585837 h 3140220"/>
                <a:gd name="connsiteX14" fmla="*/ 647760 w 3140536"/>
                <a:gd name="connsiteY14" fmla="*/ 1634027 h 3140220"/>
                <a:gd name="connsiteX15" fmla="*/ 631260 w 3140536"/>
                <a:gd name="connsiteY15" fmla="*/ 1485529 h 3140220"/>
                <a:gd name="connsiteX16" fmla="*/ 585428 w 3140536"/>
                <a:gd name="connsiteY16" fmla="*/ 1064129 h 3140220"/>
                <a:gd name="connsiteX17" fmla="*/ 561071 w 3140536"/>
                <a:gd name="connsiteY17" fmla="*/ 1046843 h 3140220"/>
                <a:gd name="connsiteX18" fmla="*/ 548500 w 3140536"/>
                <a:gd name="connsiteY18" fmla="*/ 1068581 h 3140220"/>
                <a:gd name="connsiteX19" fmla="*/ 515762 w 3140536"/>
                <a:gd name="connsiteY19" fmla="*/ 1419268 h 3140220"/>
                <a:gd name="connsiteX20" fmla="*/ 475167 w 3140536"/>
                <a:gd name="connsiteY20" fmla="*/ 1847738 h 3140220"/>
                <a:gd name="connsiteX21" fmla="*/ 467310 w 3140536"/>
                <a:gd name="connsiteY21" fmla="*/ 1929713 h 3140220"/>
                <a:gd name="connsiteX22" fmla="*/ 464691 w 3140536"/>
                <a:gd name="connsiteY22" fmla="*/ 1926832 h 3140220"/>
                <a:gd name="connsiteX23" fmla="*/ 418859 w 3140536"/>
                <a:gd name="connsiteY23" fmla="*/ 1670955 h 3140220"/>
                <a:gd name="connsiteX24" fmla="*/ 375121 w 3140536"/>
                <a:gd name="connsiteY24" fmla="*/ 1429220 h 3140220"/>
                <a:gd name="connsiteX25" fmla="*/ 358359 w 3140536"/>
                <a:gd name="connsiteY25" fmla="*/ 1412195 h 3140220"/>
                <a:gd name="connsiteX26" fmla="*/ 338455 w 3140536"/>
                <a:gd name="connsiteY26" fmla="*/ 1427387 h 3140220"/>
                <a:gd name="connsiteX27" fmla="*/ 301527 w 3140536"/>
                <a:gd name="connsiteY27" fmla="*/ 1546028 h 3140220"/>
                <a:gd name="connsiteX28" fmla="*/ 268789 w 3140536"/>
                <a:gd name="connsiteY28" fmla="*/ 1562790 h 3140220"/>
                <a:gd name="connsiteX29" fmla="*/ 256742 w 3140536"/>
                <a:gd name="connsiteY29" fmla="*/ 1561742 h 3140220"/>
                <a:gd name="connsiteX30" fmla="*/ 72101 w 3140536"/>
                <a:gd name="connsiteY30" fmla="*/ 1561742 h 3140220"/>
                <a:gd name="connsiteX31" fmla="*/ 60578 w 3140536"/>
                <a:gd name="connsiteY31" fmla="*/ 1562790 h 3140220"/>
                <a:gd name="connsiteX32" fmla="*/ 16054 w 3140536"/>
                <a:gd name="connsiteY32" fmla="*/ 1563314 h 3140220"/>
                <a:gd name="connsiteX33" fmla="*/ 6364 w 3140536"/>
                <a:gd name="connsiteY33" fmla="*/ 1565147 h 3140220"/>
                <a:gd name="connsiteX34" fmla="*/ 5316 w 3140536"/>
                <a:gd name="connsiteY34" fmla="*/ 1590813 h 3140220"/>
                <a:gd name="connsiteX35" fmla="*/ 17626 w 3140536"/>
                <a:gd name="connsiteY35" fmla="*/ 1594480 h 3140220"/>
                <a:gd name="connsiteX36" fmla="*/ 303098 w 3140536"/>
                <a:gd name="connsiteY36" fmla="*/ 1594480 h 3140220"/>
                <a:gd name="connsiteX37" fmla="*/ 330074 w 3140536"/>
                <a:gd name="connsiteY37" fmla="*/ 1573528 h 3140220"/>
                <a:gd name="connsiteX38" fmla="*/ 352336 w 3140536"/>
                <a:gd name="connsiteY38" fmla="*/ 1502029 h 3140220"/>
                <a:gd name="connsiteX39" fmla="*/ 354693 w 3140536"/>
                <a:gd name="connsiteY39" fmla="*/ 1513814 h 3140220"/>
                <a:gd name="connsiteX40" fmla="*/ 424358 w 3140536"/>
                <a:gd name="connsiteY40" fmla="*/ 1899333 h 3140220"/>
                <a:gd name="connsiteX41" fmla="*/ 453430 w 3140536"/>
                <a:gd name="connsiteY41" fmla="*/ 2061188 h 3140220"/>
                <a:gd name="connsiteX42" fmla="*/ 478834 w 3140536"/>
                <a:gd name="connsiteY42" fmla="*/ 2079259 h 3140220"/>
                <a:gd name="connsiteX43" fmla="*/ 491143 w 3140536"/>
                <a:gd name="connsiteY43" fmla="*/ 2054116 h 3140220"/>
                <a:gd name="connsiteX44" fmla="*/ 518905 w 3140536"/>
                <a:gd name="connsiteY44" fmla="*/ 1757906 h 3140220"/>
                <a:gd name="connsiteX45" fmla="*/ 559500 w 3140536"/>
                <a:gd name="connsiteY45" fmla="*/ 1332054 h 3140220"/>
                <a:gd name="connsiteX46" fmla="*/ 567618 w 3140536"/>
                <a:gd name="connsiteY46" fmla="*/ 1244055 h 3140220"/>
                <a:gd name="connsiteX47" fmla="*/ 570761 w 3140536"/>
                <a:gd name="connsiteY47" fmla="*/ 1249817 h 3140220"/>
                <a:gd name="connsiteX48" fmla="*/ 597475 w 3140536"/>
                <a:gd name="connsiteY48" fmla="*/ 1497576 h 3140220"/>
                <a:gd name="connsiteX49" fmla="*/ 617118 w 3140536"/>
                <a:gd name="connsiteY49" fmla="*/ 1677764 h 3140220"/>
                <a:gd name="connsiteX50" fmla="*/ 627594 w 3140536"/>
                <a:gd name="connsiteY50" fmla="*/ 1694526 h 3140220"/>
                <a:gd name="connsiteX51" fmla="*/ 648284 w 3140536"/>
                <a:gd name="connsiteY51" fmla="*/ 1691121 h 3140220"/>
                <a:gd name="connsiteX52" fmla="*/ 664522 w 3140536"/>
                <a:gd name="connsiteY52" fmla="*/ 1672526 h 3140220"/>
                <a:gd name="connsiteX53" fmla="*/ 706164 w 3140536"/>
                <a:gd name="connsiteY53" fmla="*/ 1606003 h 3140220"/>
                <a:gd name="connsiteX54" fmla="*/ 727902 w 3140536"/>
                <a:gd name="connsiteY54" fmla="*/ 1593956 h 3140220"/>
                <a:gd name="connsiteX55" fmla="*/ 1260872 w 3140536"/>
                <a:gd name="connsiteY55" fmla="*/ 1594218 h 3140220"/>
                <a:gd name="connsiteX56" fmla="*/ 1293610 w 3140536"/>
                <a:gd name="connsiteY56" fmla="*/ 1570385 h 3140220"/>
                <a:gd name="connsiteX57" fmla="*/ 1313514 w 3140536"/>
                <a:gd name="connsiteY57" fmla="*/ 1507005 h 3140220"/>
                <a:gd name="connsiteX58" fmla="*/ 1329490 w 3140536"/>
                <a:gd name="connsiteY58" fmla="*/ 1581647 h 3140220"/>
                <a:gd name="connsiteX59" fmla="*/ 1395751 w 3140536"/>
                <a:gd name="connsiteY59" fmla="*/ 1946475 h 3140220"/>
                <a:gd name="connsiteX60" fmla="*/ 1416441 w 3140536"/>
                <a:gd name="connsiteY60" fmla="*/ 2062235 h 3140220"/>
                <a:gd name="connsiteX61" fmla="*/ 1436084 w 3140536"/>
                <a:gd name="connsiteY61" fmla="*/ 2080307 h 3140220"/>
                <a:gd name="connsiteX62" fmla="*/ 1453108 w 3140536"/>
                <a:gd name="connsiteY62" fmla="*/ 2060926 h 3140220"/>
                <a:gd name="connsiteX63" fmla="*/ 1455203 w 3140536"/>
                <a:gd name="connsiteY63" fmla="*/ 2041545 h 3140220"/>
                <a:gd name="connsiteX64" fmla="*/ 1490559 w 3140536"/>
                <a:gd name="connsiteY64" fmla="*/ 1661003 h 3140220"/>
                <a:gd name="connsiteX65" fmla="*/ 1523297 w 3140536"/>
                <a:gd name="connsiteY65" fmla="*/ 1316863 h 3140220"/>
                <a:gd name="connsiteX66" fmla="*/ 1530368 w 3140536"/>
                <a:gd name="connsiteY66" fmla="*/ 1244579 h 3140220"/>
                <a:gd name="connsiteX67" fmla="*/ 1553416 w 3140536"/>
                <a:gd name="connsiteY67" fmla="*/ 1437863 h 3140220"/>
                <a:gd name="connsiteX68" fmla="*/ 1579606 w 3140536"/>
                <a:gd name="connsiteY68" fmla="*/ 1679074 h 3140220"/>
                <a:gd name="connsiteX69" fmla="*/ 1609201 w 3140536"/>
                <a:gd name="connsiteY69" fmla="*/ 1692431 h 3140220"/>
                <a:gd name="connsiteX70" fmla="*/ 1627272 w 3140536"/>
                <a:gd name="connsiteY70" fmla="*/ 1672003 h 3140220"/>
                <a:gd name="connsiteX71" fmla="*/ 1668390 w 3140536"/>
                <a:gd name="connsiteY71" fmla="*/ 1606789 h 3140220"/>
                <a:gd name="connsiteX72" fmla="*/ 1691176 w 3140536"/>
                <a:gd name="connsiteY72" fmla="*/ 1594218 h 3140220"/>
                <a:gd name="connsiteX73" fmla="*/ 2374738 w 3140536"/>
                <a:gd name="connsiteY73" fmla="*/ 1594480 h 3140220"/>
                <a:gd name="connsiteX74" fmla="*/ 2404595 w 3140536"/>
                <a:gd name="connsiteY74" fmla="*/ 1572218 h 3140220"/>
                <a:gd name="connsiteX75" fmla="*/ 2426856 w 3140536"/>
                <a:gd name="connsiteY75" fmla="*/ 1502290 h 3140220"/>
                <a:gd name="connsiteX76" fmla="*/ 2429214 w 3140536"/>
                <a:gd name="connsiteY76" fmla="*/ 1513552 h 3140220"/>
                <a:gd name="connsiteX77" fmla="*/ 2499141 w 3140536"/>
                <a:gd name="connsiteY77" fmla="*/ 1900380 h 3140220"/>
                <a:gd name="connsiteX78" fmla="*/ 2528474 w 3140536"/>
                <a:gd name="connsiteY78" fmla="*/ 2062235 h 3140220"/>
                <a:gd name="connsiteX79" fmla="*/ 2552045 w 3140536"/>
                <a:gd name="connsiteY79" fmla="*/ 2079521 h 3140220"/>
                <a:gd name="connsiteX80" fmla="*/ 2565402 w 3140536"/>
                <a:gd name="connsiteY80" fmla="*/ 2056474 h 3140220"/>
                <a:gd name="connsiteX81" fmla="*/ 2583997 w 3140536"/>
                <a:gd name="connsiteY81" fmla="*/ 1859000 h 3140220"/>
                <a:gd name="connsiteX82" fmla="*/ 2609926 w 3140536"/>
                <a:gd name="connsiteY82" fmla="*/ 1586361 h 3140220"/>
                <a:gd name="connsiteX83" fmla="*/ 2632449 w 3140536"/>
                <a:gd name="connsiteY83" fmla="*/ 1343315 h 3140220"/>
                <a:gd name="connsiteX84" fmla="*/ 2642139 w 3140536"/>
                <a:gd name="connsiteY84" fmla="*/ 1243793 h 3140220"/>
                <a:gd name="connsiteX85" fmla="*/ 2645020 w 3140536"/>
                <a:gd name="connsiteY85" fmla="*/ 1249555 h 3140220"/>
                <a:gd name="connsiteX86" fmla="*/ 2671734 w 3140536"/>
                <a:gd name="connsiteY86" fmla="*/ 1497314 h 3140220"/>
                <a:gd name="connsiteX87" fmla="*/ 2691377 w 3140536"/>
                <a:gd name="connsiteY87" fmla="*/ 1677502 h 3140220"/>
                <a:gd name="connsiteX88" fmla="*/ 2722543 w 3140536"/>
                <a:gd name="connsiteY88" fmla="*/ 1690859 h 3140220"/>
                <a:gd name="connsiteX89" fmla="*/ 2739567 w 3140536"/>
                <a:gd name="connsiteY89" fmla="*/ 1671217 h 3140220"/>
                <a:gd name="connsiteX90" fmla="*/ 2781471 w 3140536"/>
                <a:gd name="connsiteY90" fmla="*/ 1604694 h 3140220"/>
                <a:gd name="connsiteX91" fmla="*/ 2801113 w 3140536"/>
                <a:gd name="connsiteY91" fmla="*/ 1593694 h 3140220"/>
                <a:gd name="connsiteX92" fmla="*/ 3056467 w 3140536"/>
                <a:gd name="connsiteY92" fmla="*/ 1593956 h 3140220"/>
                <a:gd name="connsiteX93" fmla="*/ 3127180 w 3140536"/>
                <a:gd name="connsiteY93" fmla="*/ 1593956 h 3140220"/>
                <a:gd name="connsiteX94" fmla="*/ 3137395 w 3140536"/>
                <a:gd name="connsiteY94" fmla="*/ 1590813 h 3140220"/>
                <a:gd name="connsiteX95" fmla="*/ 3136871 w 3140536"/>
                <a:gd name="connsiteY95" fmla="*/ 1567504 h 3140220"/>
                <a:gd name="connsiteX96" fmla="*/ 3122466 w 3140536"/>
                <a:gd name="connsiteY96" fmla="*/ 1565147 h 3140220"/>
                <a:gd name="connsiteX97" fmla="*/ 2785923 w 3140536"/>
                <a:gd name="connsiteY97" fmla="*/ 1564623 h 3140220"/>
                <a:gd name="connsiteX98" fmla="*/ 2756328 w 3140536"/>
                <a:gd name="connsiteY98" fmla="*/ 1581123 h 3140220"/>
                <a:gd name="connsiteX99" fmla="*/ 2722805 w 3140536"/>
                <a:gd name="connsiteY99" fmla="*/ 1634027 h 3140220"/>
                <a:gd name="connsiteX100" fmla="*/ 2721757 w 3140536"/>
                <a:gd name="connsiteY100" fmla="*/ 1626170 h 3140220"/>
                <a:gd name="connsiteX101" fmla="*/ 2700020 w 3140536"/>
                <a:gd name="connsiteY101" fmla="*/ 1428958 h 3140220"/>
                <a:gd name="connsiteX102" fmla="*/ 2676972 w 3140536"/>
                <a:gd name="connsiteY102" fmla="*/ 1216293 h 3140220"/>
                <a:gd name="connsiteX103" fmla="*/ 2660211 w 3140536"/>
                <a:gd name="connsiteY103" fmla="*/ 1063343 h 3140220"/>
                <a:gd name="connsiteX104" fmla="*/ 2640306 w 3140536"/>
                <a:gd name="connsiteY104" fmla="*/ 1046319 h 3140220"/>
                <a:gd name="connsiteX105" fmla="*/ 2623544 w 3140536"/>
                <a:gd name="connsiteY105" fmla="*/ 1066748 h 3140220"/>
                <a:gd name="connsiteX106" fmla="*/ 2610187 w 3140536"/>
                <a:gd name="connsiteY106" fmla="*/ 1208436 h 3140220"/>
                <a:gd name="connsiteX107" fmla="*/ 2582688 w 3140536"/>
                <a:gd name="connsiteY107" fmla="*/ 1503338 h 3140220"/>
                <a:gd name="connsiteX108" fmla="*/ 2552569 w 3140536"/>
                <a:gd name="connsiteY108" fmla="*/ 1816310 h 3140220"/>
                <a:gd name="connsiteX109" fmla="*/ 2542093 w 3140536"/>
                <a:gd name="connsiteY109" fmla="*/ 1928666 h 3140220"/>
                <a:gd name="connsiteX110" fmla="*/ 2538688 w 3140536"/>
                <a:gd name="connsiteY110" fmla="*/ 1924737 h 3140220"/>
                <a:gd name="connsiteX111" fmla="*/ 2508832 w 3140536"/>
                <a:gd name="connsiteY111" fmla="*/ 1756335 h 3140220"/>
                <a:gd name="connsiteX112" fmla="*/ 2450951 w 3140536"/>
                <a:gd name="connsiteY112" fmla="*/ 1434982 h 3140220"/>
                <a:gd name="connsiteX113" fmla="*/ 2432095 w 3140536"/>
                <a:gd name="connsiteY113" fmla="*/ 1412457 h 3140220"/>
                <a:gd name="connsiteX114" fmla="*/ 2411404 w 3140536"/>
                <a:gd name="connsiteY114" fmla="*/ 1433410 h 3140220"/>
                <a:gd name="connsiteX115" fmla="*/ 2375262 w 3140536"/>
                <a:gd name="connsiteY115" fmla="*/ 1550742 h 3140220"/>
                <a:gd name="connsiteX116" fmla="*/ 2355357 w 3140536"/>
                <a:gd name="connsiteY116" fmla="*/ 1565147 h 3140220"/>
                <a:gd name="connsiteX117" fmla="*/ 1675724 w 3140536"/>
                <a:gd name="connsiteY117" fmla="*/ 1564361 h 3140220"/>
                <a:gd name="connsiteX118" fmla="*/ 1642986 w 3140536"/>
                <a:gd name="connsiteY118" fmla="*/ 1582432 h 3140220"/>
                <a:gd name="connsiteX119" fmla="*/ 1610510 w 3140536"/>
                <a:gd name="connsiteY119" fmla="*/ 1634027 h 3140220"/>
                <a:gd name="connsiteX120" fmla="*/ 1604748 w 3140536"/>
                <a:gd name="connsiteY120" fmla="*/ 1583480 h 3140220"/>
                <a:gd name="connsiteX121" fmla="*/ 1548178 w 3140536"/>
                <a:gd name="connsiteY121" fmla="*/ 1064652 h 3140220"/>
                <a:gd name="connsiteX122" fmla="*/ 1529845 w 3140536"/>
                <a:gd name="connsiteY122" fmla="*/ 1046057 h 3140220"/>
                <a:gd name="connsiteX123" fmla="*/ 1041397 w 3140536"/>
                <a:gd name="connsiteY123" fmla="*/ 24 h 3140220"/>
                <a:gd name="connsiteX124" fmla="*/ 2092931 w 3140536"/>
                <a:gd name="connsiteY124" fmla="*/ 24 h 3140220"/>
                <a:gd name="connsiteX125" fmla="*/ 2113097 w 3140536"/>
                <a:gd name="connsiteY125" fmla="*/ 20714 h 3140220"/>
                <a:gd name="connsiteX126" fmla="*/ 2113097 w 3140536"/>
                <a:gd name="connsiteY126" fmla="*/ 1009391 h 3140220"/>
                <a:gd name="connsiteX127" fmla="*/ 2131169 w 3140536"/>
                <a:gd name="connsiteY127" fmla="*/ 1027725 h 3140220"/>
                <a:gd name="connsiteX128" fmla="*/ 3121155 w 3140536"/>
                <a:gd name="connsiteY128" fmla="*/ 1027725 h 3140220"/>
                <a:gd name="connsiteX129" fmla="*/ 3140536 w 3140536"/>
                <a:gd name="connsiteY129" fmla="*/ 1046581 h 3140220"/>
                <a:gd name="connsiteX130" fmla="*/ 3140536 w 3140536"/>
                <a:gd name="connsiteY130" fmla="*/ 2096805 h 3140220"/>
                <a:gd name="connsiteX131" fmla="*/ 3122989 w 3140536"/>
                <a:gd name="connsiteY131" fmla="*/ 2114615 h 3140220"/>
                <a:gd name="connsiteX132" fmla="*/ 2139549 w 3140536"/>
                <a:gd name="connsiteY132" fmla="*/ 2114615 h 3140220"/>
                <a:gd name="connsiteX133" fmla="*/ 2121216 w 3140536"/>
                <a:gd name="connsiteY133" fmla="*/ 2132948 h 3140220"/>
                <a:gd name="connsiteX134" fmla="*/ 2121216 w 3140536"/>
                <a:gd name="connsiteY134" fmla="*/ 3121625 h 3140220"/>
                <a:gd name="connsiteX135" fmla="*/ 2102883 w 3140536"/>
                <a:gd name="connsiteY135" fmla="*/ 3140220 h 3140220"/>
                <a:gd name="connsiteX136" fmla="*/ 1574105 w 3140536"/>
                <a:gd name="connsiteY136" fmla="*/ 3139958 h 3140220"/>
                <a:gd name="connsiteX137" fmla="*/ 1042445 w 3140536"/>
                <a:gd name="connsiteY137" fmla="*/ 3140220 h 3140220"/>
                <a:gd name="connsiteX138" fmla="*/ 1026469 w 3140536"/>
                <a:gd name="connsiteY138" fmla="*/ 3124506 h 3140220"/>
                <a:gd name="connsiteX139" fmla="*/ 1026731 w 3140536"/>
                <a:gd name="connsiteY139" fmla="*/ 2134519 h 3140220"/>
                <a:gd name="connsiteX140" fmla="*/ 1006303 w 3140536"/>
                <a:gd name="connsiteY140" fmla="*/ 2114615 h 3140220"/>
                <a:gd name="connsiteX141" fmla="*/ 18935 w 3140536"/>
                <a:gd name="connsiteY141" fmla="*/ 2114615 h 3140220"/>
                <a:gd name="connsiteX142" fmla="*/ 78 w 3140536"/>
                <a:gd name="connsiteY142" fmla="*/ 2095496 h 3140220"/>
                <a:gd name="connsiteX143" fmla="*/ 78 w 3140536"/>
                <a:gd name="connsiteY143" fmla="*/ 1046581 h 3140220"/>
                <a:gd name="connsiteX144" fmla="*/ 18935 w 3140536"/>
                <a:gd name="connsiteY144" fmla="*/ 1027725 h 3140220"/>
                <a:gd name="connsiteX145" fmla="*/ 1003684 w 3140536"/>
                <a:gd name="connsiteY145" fmla="*/ 1027725 h 3140220"/>
                <a:gd name="connsiteX146" fmla="*/ 1022802 w 3140536"/>
                <a:gd name="connsiteY146" fmla="*/ 1009130 h 3140220"/>
                <a:gd name="connsiteX147" fmla="*/ 1022802 w 3140536"/>
                <a:gd name="connsiteY147" fmla="*/ 19143 h 3140220"/>
                <a:gd name="connsiteX148" fmla="*/ 1041397 w 3140536"/>
                <a:gd name="connsiteY148" fmla="*/ 24 h 314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3140536" h="3140220">
                  <a:moveTo>
                    <a:pt x="1529845" y="1046057"/>
                  </a:moveTo>
                  <a:cubicBezTo>
                    <a:pt x="1516488" y="1046057"/>
                    <a:pt x="1512559" y="1053653"/>
                    <a:pt x="1511512" y="1064914"/>
                  </a:cubicBezTo>
                  <a:cubicBezTo>
                    <a:pt x="1508369" y="1098700"/>
                    <a:pt x="1505226" y="1132485"/>
                    <a:pt x="1502083" y="1166270"/>
                  </a:cubicBezTo>
                  <a:cubicBezTo>
                    <a:pt x="1492131" y="1274173"/>
                    <a:pt x="1482179" y="1381815"/>
                    <a:pt x="1471965" y="1489719"/>
                  </a:cubicBezTo>
                  <a:cubicBezTo>
                    <a:pt x="1460703" y="1608360"/>
                    <a:pt x="1449441" y="1727002"/>
                    <a:pt x="1438179" y="1845643"/>
                  </a:cubicBezTo>
                  <a:cubicBezTo>
                    <a:pt x="1435560" y="1873405"/>
                    <a:pt x="1432679" y="1900904"/>
                    <a:pt x="1430060" y="1928666"/>
                  </a:cubicBezTo>
                  <a:cubicBezTo>
                    <a:pt x="1426132" y="1917142"/>
                    <a:pt x="1424298" y="1905618"/>
                    <a:pt x="1422203" y="1894095"/>
                  </a:cubicBezTo>
                  <a:cubicBezTo>
                    <a:pt x="1394180" y="1739311"/>
                    <a:pt x="1366156" y="1584789"/>
                    <a:pt x="1338395" y="1430006"/>
                  </a:cubicBezTo>
                  <a:cubicBezTo>
                    <a:pt x="1336562" y="1419792"/>
                    <a:pt x="1331585" y="1412719"/>
                    <a:pt x="1320847" y="1412195"/>
                  </a:cubicBezTo>
                  <a:cubicBezTo>
                    <a:pt x="1310371" y="1411672"/>
                    <a:pt x="1304348" y="1417958"/>
                    <a:pt x="1301205" y="1427911"/>
                  </a:cubicBezTo>
                  <a:cubicBezTo>
                    <a:pt x="1288634" y="1468767"/>
                    <a:pt x="1275277" y="1509362"/>
                    <a:pt x="1263491" y="1550480"/>
                  </a:cubicBezTo>
                  <a:cubicBezTo>
                    <a:pt x="1260348" y="1561742"/>
                    <a:pt x="1255372" y="1565147"/>
                    <a:pt x="1243849" y="1565147"/>
                  </a:cubicBezTo>
                  <a:cubicBezTo>
                    <a:pt x="1067851" y="1564623"/>
                    <a:pt x="892115" y="1565147"/>
                    <a:pt x="716116" y="1564361"/>
                  </a:cubicBezTo>
                  <a:cubicBezTo>
                    <a:pt x="697783" y="1564361"/>
                    <a:pt x="686784" y="1570385"/>
                    <a:pt x="678403" y="1585837"/>
                  </a:cubicBezTo>
                  <a:cubicBezTo>
                    <a:pt x="669760" y="1601551"/>
                    <a:pt x="659022" y="1616217"/>
                    <a:pt x="647760" y="1634027"/>
                  </a:cubicBezTo>
                  <a:cubicBezTo>
                    <a:pt x="641998" y="1582170"/>
                    <a:pt x="636499" y="1533981"/>
                    <a:pt x="631260" y="1485529"/>
                  </a:cubicBezTo>
                  <a:cubicBezTo>
                    <a:pt x="616070" y="1345149"/>
                    <a:pt x="600618" y="1204508"/>
                    <a:pt x="585428" y="1064129"/>
                  </a:cubicBezTo>
                  <a:cubicBezTo>
                    <a:pt x="583594" y="1049462"/>
                    <a:pt x="574952" y="1043177"/>
                    <a:pt x="561071" y="1046843"/>
                  </a:cubicBezTo>
                  <a:cubicBezTo>
                    <a:pt x="549547" y="1049724"/>
                    <a:pt x="549285" y="1059414"/>
                    <a:pt x="548500" y="1068581"/>
                  </a:cubicBezTo>
                  <a:cubicBezTo>
                    <a:pt x="537500" y="1185389"/>
                    <a:pt x="526762" y="1302459"/>
                    <a:pt x="515762" y="1419268"/>
                  </a:cubicBezTo>
                  <a:cubicBezTo>
                    <a:pt x="502405" y="1562004"/>
                    <a:pt x="488786" y="1705002"/>
                    <a:pt x="475167" y="1847738"/>
                  </a:cubicBezTo>
                  <a:cubicBezTo>
                    <a:pt x="472548" y="1874714"/>
                    <a:pt x="469929" y="1901690"/>
                    <a:pt x="467310" y="1929713"/>
                  </a:cubicBezTo>
                  <a:cubicBezTo>
                    <a:pt x="465739" y="1928142"/>
                    <a:pt x="464691" y="1927618"/>
                    <a:pt x="464691" y="1926832"/>
                  </a:cubicBezTo>
                  <a:cubicBezTo>
                    <a:pt x="449239" y="1841453"/>
                    <a:pt x="434049" y="1756335"/>
                    <a:pt x="418859" y="1670955"/>
                  </a:cubicBezTo>
                  <a:cubicBezTo>
                    <a:pt x="404192" y="1590289"/>
                    <a:pt x="389526" y="1509886"/>
                    <a:pt x="375121" y="1429220"/>
                  </a:cubicBezTo>
                  <a:cubicBezTo>
                    <a:pt x="373288" y="1419268"/>
                    <a:pt x="368573" y="1412981"/>
                    <a:pt x="358359" y="1412195"/>
                  </a:cubicBezTo>
                  <a:cubicBezTo>
                    <a:pt x="347883" y="1411410"/>
                    <a:pt x="341598" y="1417696"/>
                    <a:pt x="338455" y="1427387"/>
                  </a:cubicBezTo>
                  <a:cubicBezTo>
                    <a:pt x="326146" y="1466934"/>
                    <a:pt x="313574" y="1506481"/>
                    <a:pt x="301527" y="1546028"/>
                  </a:cubicBezTo>
                  <a:cubicBezTo>
                    <a:pt x="294979" y="1566980"/>
                    <a:pt x="291575" y="1568813"/>
                    <a:pt x="268789" y="1562790"/>
                  </a:cubicBezTo>
                  <a:cubicBezTo>
                    <a:pt x="265122" y="1559123"/>
                    <a:pt x="260670" y="1560956"/>
                    <a:pt x="256742" y="1561742"/>
                  </a:cubicBezTo>
                  <a:cubicBezTo>
                    <a:pt x="195195" y="1561742"/>
                    <a:pt x="133648" y="1561742"/>
                    <a:pt x="72101" y="1561742"/>
                  </a:cubicBezTo>
                  <a:cubicBezTo>
                    <a:pt x="68435" y="1561742"/>
                    <a:pt x="64244" y="1561218"/>
                    <a:pt x="60578" y="1562790"/>
                  </a:cubicBezTo>
                  <a:cubicBezTo>
                    <a:pt x="45649" y="1563052"/>
                    <a:pt x="30983" y="1563052"/>
                    <a:pt x="16054" y="1563314"/>
                  </a:cubicBezTo>
                  <a:cubicBezTo>
                    <a:pt x="12650" y="1563314"/>
                    <a:pt x="7935" y="1562004"/>
                    <a:pt x="6364" y="1565147"/>
                  </a:cubicBezTo>
                  <a:cubicBezTo>
                    <a:pt x="2697" y="1573266"/>
                    <a:pt x="3745" y="1582432"/>
                    <a:pt x="5316" y="1590813"/>
                  </a:cubicBezTo>
                  <a:cubicBezTo>
                    <a:pt x="6626" y="1597099"/>
                    <a:pt x="13435" y="1594480"/>
                    <a:pt x="17626" y="1594480"/>
                  </a:cubicBezTo>
                  <a:cubicBezTo>
                    <a:pt x="112696" y="1594480"/>
                    <a:pt x="208028" y="1594480"/>
                    <a:pt x="303098" y="1594480"/>
                  </a:cubicBezTo>
                  <a:cubicBezTo>
                    <a:pt x="322217" y="1594480"/>
                    <a:pt x="324312" y="1592646"/>
                    <a:pt x="330074" y="1573528"/>
                  </a:cubicBezTo>
                  <a:cubicBezTo>
                    <a:pt x="336883" y="1550742"/>
                    <a:pt x="344217" y="1528219"/>
                    <a:pt x="352336" y="1502029"/>
                  </a:cubicBezTo>
                  <a:cubicBezTo>
                    <a:pt x="353645" y="1508838"/>
                    <a:pt x="354169" y="1511195"/>
                    <a:pt x="354693" y="1513814"/>
                  </a:cubicBezTo>
                  <a:cubicBezTo>
                    <a:pt x="378002" y="1642408"/>
                    <a:pt x="401049" y="1770739"/>
                    <a:pt x="424358" y="1899333"/>
                  </a:cubicBezTo>
                  <a:cubicBezTo>
                    <a:pt x="434049" y="1953284"/>
                    <a:pt x="443739" y="2007236"/>
                    <a:pt x="453430" y="2061188"/>
                  </a:cubicBezTo>
                  <a:cubicBezTo>
                    <a:pt x="456310" y="2076640"/>
                    <a:pt x="466263" y="2083973"/>
                    <a:pt x="478834" y="2079259"/>
                  </a:cubicBezTo>
                  <a:cubicBezTo>
                    <a:pt x="490881" y="2074807"/>
                    <a:pt x="490096" y="2063807"/>
                    <a:pt x="491143" y="2054116"/>
                  </a:cubicBezTo>
                  <a:cubicBezTo>
                    <a:pt x="500572" y="1955380"/>
                    <a:pt x="509476" y="1856643"/>
                    <a:pt x="518905" y="1757906"/>
                  </a:cubicBezTo>
                  <a:cubicBezTo>
                    <a:pt x="532262" y="1615956"/>
                    <a:pt x="545881" y="1474005"/>
                    <a:pt x="559500" y="1332054"/>
                  </a:cubicBezTo>
                  <a:cubicBezTo>
                    <a:pt x="562119" y="1302721"/>
                    <a:pt x="564999" y="1273650"/>
                    <a:pt x="567618" y="1244055"/>
                  </a:cubicBezTo>
                  <a:cubicBezTo>
                    <a:pt x="571285" y="1245364"/>
                    <a:pt x="570499" y="1247983"/>
                    <a:pt x="570761" y="1249817"/>
                  </a:cubicBezTo>
                  <a:cubicBezTo>
                    <a:pt x="579666" y="1332316"/>
                    <a:pt x="588571" y="1415076"/>
                    <a:pt x="597475" y="1497576"/>
                  </a:cubicBezTo>
                  <a:cubicBezTo>
                    <a:pt x="604023" y="1557552"/>
                    <a:pt x="610570" y="1617789"/>
                    <a:pt x="617118" y="1677764"/>
                  </a:cubicBezTo>
                  <a:cubicBezTo>
                    <a:pt x="617903" y="1685359"/>
                    <a:pt x="620261" y="1691383"/>
                    <a:pt x="627594" y="1694526"/>
                  </a:cubicBezTo>
                  <a:cubicBezTo>
                    <a:pt x="635189" y="1697931"/>
                    <a:pt x="641998" y="1696097"/>
                    <a:pt x="648284" y="1691121"/>
                  </a:cubicBezTo>
                  <a:cubicBezTo>
                    <a:pt x="654832" y="1685883"/>
                    <a:pt x="660070" y="1679598"/>
                    <a:pt x="664522" y="1672526"/>
                  </a:cubicBezTo>
                  <a:cubicBezTo>
                    <a:pt x="678403" y="1650265"/>
                    <a:pt x="692807" y="1628527"/>
                    <a:pt x="706164" y="1606003"/>
                  </a:cubicBezTo>
                  <a:cubicBezTo>
                    <a:pt x="711402" y="1597099"/>
                    <a:pt x="717426" y="1593956"/>
                    <a:pt x="727902" y="1593956"/>
                  </a:cubicBezTo>
                  <a:cubicBezTo>
                    <a:pt x="905472" y="1594218"/>
                    <a:pt x="1083303" y="1594218"/>
                    <a:pt x="1260872" y="1594218"/>
                  </a:cubicBezTo>
                  <a:cubicBezTo>
                    <a:pt x="1286277" y="1594218"/>
                    <a:pt x="1286277" y="1594218"/>
                    <a:pt x="1293610" y="1570385"/>
                  </a:cubicBezTo>
                  <a:cubicBezTo>
                    <a:pt x="1300157" y="1549171"/>
                    <a:pt x="1306967" y="1528219"/>
                    <a:pt x="1313514" y="1507005"/>
                  </a:cubicBezTo>
                  <a:cubicBezTo>
                    <a:pt x="1320586" y="1532147"/>
                    <a:pt x="1325038" y="1557028"/>
                    <a:pt x="1329490" y="1581647"/>
                  </a:cubicBezTo>
                  <a:cubicBezTo>
                    <a:pt x="1351490" y="1703169"/>
                    <a:pt x="1373752" y="1824953"/>
                    <a:pt x="1395751" y="1946475"/>
                  </a:cubicBezTo>
                  <a:cubicBezTo>
                    <a:pt x="1402823" y="1984975"/>
                    <a:pt x="1409894" y="2023736"/>
                    <a:pt x="1416441" y="2062235"/>
                  </a:cubicBezTo>
                  <a:cubicBezTo>
                    <a:pt x="1418537" y="2073759"/>
                    <a:pt x="1423513" y="2080830"/>
                    <a:pt x="1436084" y="2080307"/>
                  </a:cubicBezTo>
                  <a:cubicBezTo>
                    <a:pt x="1448393" y="2079783"/>
                    <a:pt x="1452060" y="2071402"/>
                    <a:pt x="1453108" y="2060926"/>
                  </a:cubicBezTo>
                  <a:cubicBezTo>
                    <a:pt x="1453893" y="2054378"/>
                    <a:pt x="1454679" y="2048093"/>
                    <a:pt x="1455203" y="2041545"/>
                  </a:cubicBezTo>
                  <a:cubicBezTo>
                    <a:pt x="1466988" y="1914785"/>
                    <a:pt x="1478512" y="1787763"/>
                    <a:pt x="1490559" y="1661003"/>
                  </a:cubicBezTo>
                  <a:cubicBezTo>
                    <a:pt x="1501297" y="1546290"/>
                    <a:pt x="1512297" y="1431577"/>
                    <a:pt x="1523297" y="1316863"/>
                  </a:cubicBezTo>
                  <a:cubicBezTo>
                    <a:pt x="1525654" y="1292768"/>
                    <a:pt x="1528011" y="1268674"/>
                    <a:pt x="1530368" y="1244579"/>
                  </a:cubicBezTo>
                  <a:cubicBezTo>
                    <a:pt x="1539273" y="1309006"/>
                    <a:pt x="1546345" y="1373434"/>
                    <a:pt x="1553416" y="1437863"/>
                  </a:cubicBezTo>
                  <a:cubicBezTo>
                    <a:pt x="1562059" y="1518266"/>
                    <a:pt x="1570701" y="1598670"/>
                    <a:pt x="1579606" y="1679074"/>
                  </a:cubicBezTo>
                  <a:cubicBezTo>
                    <a:pt x="1581177" y="1694788"/>
                    <a:pt x="1596368" y="1701597"/>
                    <a:pt x="1609201" y="1692431"/>
                  </a:cubicBezTo>
                  <a:cubicBezTo>
                    <a:pt x="1616796" y="1686931"/>
                    <a:pt x="1622296" y="1679860"/>
                    <a:pt x="1627272" y="1672003"/>
                  </a:cubicBezTo>
                  <a:cubicBezTo>
                    <a:pt x="1640891" y="1650265"/>
                    <a:pt x="1655295" y="1628789"/>
                    <a:pt x="1668390" y="1606789"/>
                  </a:cubicBezTo>
                  <a:cubicBezTo>
                    <a:pt x="1673890" y="1597623"/>
                    <a:pt x="1680176" y="1594218"/>
                    <a:pt x="1691176" y="1594218"/>
                  </a:cubicBezTo>
                  <a:cubicBezTo>
                    <a:pt x="1919030" y="1594480"/>
                    <a:pt x="2146884" y="1594480"/>
                    <a:pt x="2374738" y="1594480"/>
                  </a:cubicBezTo>
                  <a:cubicBezTo>
                    <a:pt x="2397524" y="1594480"/>
                    <a:pt x="2398047" y="1593694"/>
                    <a:pt x="2404595" y="1572218"/>
                  </a:cubicBezTo>
                  <a:cubicBezTo>
                    <a:pt x="2411404" y="1549956"/>
                    <a:pt x="2418738" y="1527957"/>
                    <a:pt x="2426856" y="1502290"/>
                  </a:cubicBezTo>
                  <a:cubicBezTo>
                    <a:pt x="2428166" y="1508576"/>
                    <a:pt x="2428690" y="1510933"/>
                    <a:pt x="2429214" y="1513552"/>
                  </a:cubicBezTo>
                  <a:cubicBezTo>
                    <a:pt x="2452523" y="1642408"/>
                    <a:pt x="2475832" y="1771525"/>
                    <a:pt x="2499141" y="1900380"/>
                  </a:cubicBezTo>
                  <a:cubicBezTo>
                    <a:pt x="2508832" y="1954332"/>
                    <a:pt x="2518522" y="2008284"/>
                    <a:pt x="2528474" y="2062235"/>
                  </a:cubicBezTo>
                  <a:cubicBezTo>
                    <a:pt x="2530831" y="2076378"/>
                    <a:pt x="2539998" y="2082664"/>
                    <a:pt x="2552045" y="2079521"/>
                  </a:cubicBezTo>
                  <a:cubicBezTo>
                    <a:pt x="2564093" y="2076116"/>
                    <a:pt x="2564617" y="2065902"/>
                    <a:pt x="2565402" y="2056474"/>
                  </a:cubicBezTo>
                  <a:cubicBezTo>
                    <a:pt x="2571688" y="1990736"/>
                    <a:pt x="2577712" y="1924737"/>
                    <a:pt x="2583997" y="1859000"/>
                  </a:cubicBezTo>
                  <a:cubicBezTo>
                    <a:pt x="2592640" y="1768120"/>
                    <a:pt x="2601283" y="1677241"/>
                    <a:pt x="2609926" y="1586361"/>
                  </a:cubicBezTo>
                  <a:cubicBezTo>
                    <a:pt x="2617521" y="1505171"/>
                    <a:pt x="2624854" y="1424244"/>
                    <a:pt x="2632449" y="1343315"/>
                  </a:cubicBezTo>
                  <a:cubicBezTo>
                    <a:pt x="2635592" y="1310316"/>
                    <a:pt x="2638996" y="1277054"/>
                    <a:pt x="2642139" y="1243793"/>
                  </a:cubicBezTo>
                  <a:cubicBezTo>
                    <a:pt x="2645544" y="1245102"/>
                    <a:pt x="2644758" y="1247721"/>
                    <a:pt x="2645020" y="1249555"/>
                  </a:cubicBezTo>
                  <a:cubicBezTo>
                    <a:pt x="2653925" y="1332054"/>
                    <a:pt x="2662830" y="1414814"/>
                    <a:pt x="2671734" y="1497314"/>
                  </a:cubicBezTo>
                  <a:cubicBezTo>
                    <a:pt x="2678282" y="1557290"/>
                    <a:pt x="2684829" y="1617527"/>
                    <a:pt x="2691377" y="1677502"/>
                  </a:cubicBezTo>
                  <a:cubicBezTo>
                    <a:pt x="2693472" y="1695050"/>
                    <a:pt x="2708662" y="1701597"/>
                    <a:pt x="2722543" y="1690859"/>
                  </a:cubicBezTo>
                  <a:cubicBezTo>
                    <a:pt x="2729614" y="1685621"/>
                    <a:pt x="2734852" y="1678550"/>
                    <a:pt x="2739567" y="1671217"/>
                  </a:cubicBezTo>
                  <a:cubicBezTo>
                    <a:pt x="2753709" y="1648955"/>
                    <a:pt x="2768114" y="1627217"/>
                    <a:pt x="2781471" y="1604694"/>
                  </a:cubicBezTo>
                  <a:cubicBezTo>
                    <a:pt x="2786185" y="1596575"/>
                    <a:pt x="2791685" y="1593694"/>
                    <a:pt x="2801113" y="1593694"/>
                  </a:cubicBezTo>
                  <a:cubicBezTo>
                    <a:pt x="2886231" y="1594218"/>
                    <a:pt x="2971349" y="1593956"/>
                    <a:pt x="3056467" y="1593956"/>
                  </a:cubicBezTo>
                  <a:cubicBezTo>
                    <a:pt x="3080038" y="1593956"/>
                    <a:pt x="3103609" y="1594218"/>
                    <a:pt x="3127180" y="1593956"/>
                  </a:cubicBezTo>
                  <a:cubicBezTo>
                    <a:pt x="3130847" y="1593694"/>
                    <a:pt x="3136609" y="1595789"/>
                    <a:pt x="3137395" y="1590813"/>
                  </a:cubicBezTo>
                  <a:cubicBezTo>
                    <a:pt x="3138442" y="1582956"/>
                    <a:pt x="3139228" y="1574575"/>
                    <a:pt x="3136871" y="1567504"/>
                  </a:cubicBezTo>
                  <a:cubicBezTo>
                    <a:pt x="3135299" y="1562528"/>
                    <a:pt x="3127442" y="1565147"/>
                    <a:pt x="3122466" y="1565147"/>
                  </a:cubicBezTo>
                  <a:cubicBezTo>
                    <a:pt x="3010373" y="1564885"/>
                    <a:pt x="2898017" y="1565147"/>
                    <a:pt x="2785923" y="1564623"/>
                  </a:cubicBezTo>
                  <a:cubicBezTo>
                    <a:pt x="2771781" y="1564623"/>
                    <a:pt x="2763138" y="1569337"/>
                    <a:pt x="2756328" y="1581123"/>
                  </a:cubicBezTo>
                  <a:cubicBezTo>
                    <a:pt x="2746376" y="1598408"/>
                    <a:pt x="2735114" y="1614646"/>
                    <a:pt x="2722805" y="1634027"/>
                  </a:cubicBezTo>
                  <a:cubicBezTo>
                    <a:pt x="2722019" y="1629313"/>
                    <a:pt x="2722019" y="1627741"/>
                    <a:pt x="2721757" y="1626170"/>
                  </a:cubicBezTo>
                  <a:cubicBezTo>
                    <a:pt x="2714424" y="1560433"/>
                    <a:pt x="2707091" y="1494695"/>
                    <a:pt x="2700020" y="1428958"/>
                  </a:cubicBezTo>
                  <a:cubicBezTo>
                    <a:pt x="2692163" y="1357982"/>
                    <a:pt x="2684567" y="1287269"/>
                    <a:pt x="2676972" y="1216293"/>
                  </a:cubicBezTo>
                  <a:cubicBezTo>
                    <a:pt x="2671472" y="1165223"/>
                    <a:pt x="2665972" y="1114414"/>
                    <a:pt x="2660211" y="1063343"/>
                  </a:cubicBezTo>
                  <a:cubicBezTo>
                    <a:pt x="2658639" y="1049986"/>
                    <a:pt x="2653401" y="1046057"/>
                    <a:pt x="2640306" y="1046319"/>
                  </a:cubicBezTo>
                  <a:cubicBezTo>
                    <a:pt x="2626687" y="1046581"/>
                    <a:pt x="2624592" y="1056272"/>
                    <a:pt x="2623544" y="1066748"/>
                  </a:cubicBezTo>
                  <a:cubicBezTo>
                    <a:pt x="2619092" y="1114152"/>
                    <a:pt x="2614640" y="1161294"/>
                    <a:pt x="2610187" y="1208436"/>
                  </a:cubicBezTo>
                  <a:cubicBezTo>
                    <a:pt x="2601021" y="1306649"/>
                    <a:pt x="2592116" y="1405124"/>
                    <a:pt x="2582688" y="1503338"/>
                  </a:cubicBezTo>
                  <a:cubicBezTo>
                    <a:pt x="2572736" y="1607575"/>
                    <a:pt x="2562521" y="1712073"/>
                    <a:pt x="2552569" y="1816310"/>
                  </a:cubicBezTo>
                  <a:cubicBezTo>
                    <a:pt x="2548903" y="1853762"/>
                    <a:pt x="2545498" y="1891214"/>
                    <a:pt x="2542093" y="1928666"/>
                  </a:cubicBezTo>
                  <a:cubicBezTo>
                    <a:pt x="2538950" y="1928142"/>
                    <a:pt x="2538950" y="1926309"/>
                    <a:pt x="2538688" y="1924737"/>
                  </a:cubicBezTo>
                  <a:cubicBezTo>
                    <a:pt x="2528736" y="1868690"/>
                    <a:pt x="2518784" y="1812382"/>
                    <a:pt x="2508832" y="1756335"/>
                  </a:cubicBezTo>
                  <a:cubicBezTo>
                    <a:pt x="2489713" y="1649217"/>
                    <a:pt x="2470070" y="1542099"/>
                    <a:pt x="2450951" y="1434982"/>
                  </a:cubicBezTo>
                  <a:cubicBezTo>
                    <a:pt x="2448856" y="1423720"/>
                    <a:pt x="2446237" y="1412719"/>
                    <a:pt x="2432095" y="1412457"/>
                  </a:cubicBezTo>
                  <a:cubicBezTo>
                    <a:pt x="2418476" y="1411933"/>
                    <a:pt x="2414809" y="1422149"/>
                    <a:pt x="2411404" y="1433410"/>
                  </a:cubicBezTo>
                  <a:cubicBezTo>
                    <a:pt x="2399619" y="1472434"/>
                    <a:pt x="2386786" y="1511457"/>
                    <a:pt x="2375262" y="1550742"/>
                  </a:cubicBezTo>
                  <a:cubicBezTo>
                    <a:pt x="2372119" y="1561742"/>
                    <a:pt x="2367143" y="1565147"/>
                    <a:pt x="2355357" y="1565147"/>
                  </a:cubicBezTo>
                  <a:cubicBezTo>
                    <a:pt x="2128813" y="1564623"/>
                    <a:pt x="1902268" y="1564885"/>
                    <a:pt x="1675724" y="1564361"/>
                  </a:cubicBezTo>
                  <a:cubicBezTo>
                    <a:pt x="1660010" y="1564361"/>
                    <a:pt x="1650581" y="1569337"/>
                    <a:pt x="1642986" y="1582432"/>
                  </a:cubicBezTo>
                  <a:cubicBezTo>
                    <a:pt x="1633296" y="1599194"/>
                    <a:pt x="1622558" y="1615170"/>
                    <a:pt x="1610510" y="1634027"/>
                  </a:cubicBezTo>
                  <a:cubicBezTo>
                    <a:pt x="1608415" y="1615170"/>
                    <a:pt x="1606582" y="1599456"/>
                    <a:pt x="1604748" y="1583480"/>
                  </a:cubicBezTo>
                  <a:cubicBezTo>
                    <a:pt x="1585892" y="1410624"/>
                    <a:pt x="1566773" y="1237507"/>
                    <a:pt x="1548178" y="1064652"/>
                  </a:cubicBezTo>
                  <a:cubicBezTo>
                    <a:pt x="1546868" y="1053129"/>
                    <a:pt x="1542940" y="1046057"/>
                    <a:pt x="1529845" y="1046057"/>
                  </a:cubicBezTo>
                  <a:close/>
                  <a:moveTo>
                    <a:pt x="1041397" y="24"/>
                  </a:moveTo>
                  <a:cubicBezTo>
                    <a:pt x="1391821" y="24"/>
                    <a:pt x="1742507" y="24"/>
                    <a:pt x="2092931" y="24"/>
                  </a:cubicBezTo>
                  <a:cubicBezTo>
                    <a:pt x="2116240" y="24"/>
                    <a:pt x="2113097" y="-1547"/>
                    <a:pt x="2113097" y="20714"/>
                  </a:cubicBezTo>
                  <a:cubicBezTo>
                    <a:pt x="2113097" y="350186"/>
                    <a:pt x="2113097" y="679920"/>
                    <a:pt x="2113097" y="1009391"/>
                  </a:cubicBezTo>
                  <a:cubicBezTo>
                    <a:pt x="2113097" y="1027725"/>
                    <a:pt x="2113097" y="1027725"/>
                    <a:pt x="2131169" y="1027725"/>
                  </a:cubicBezTo>
                  <a:cubicBezTo>
                    <a:pt x="2461164" y="1027725"/>
                    <a:pt x="2791160" y="1027725"/>
                    <a:pt x="3121155" y="1027725"/>
                  </a:cubicBezTo>
                  <a:cubicBezTo>
                    <a:pt x="3140274" y="1027725"/>
                    <a:pt x="3140536" y="1027725"/>
                    <a:pt x="3140536" y="1046581"/>
                  </a:cubicBezTo>
                  <a:cubicBezTo>
                    <a:pt x="3140536" y="1396743"/>
                    <a:pt x="3140536" y="1746644"/>
                    <a:pt x="3140536" y="2096805"/>
                  </a:cubicBezTo>
                  <a:cubicBezTo>
                    <a:pt x="3140536" y="2114615"/>
                    <a:pt x="3140536" y="2114615"/>
                    <a:pt x="3122989" y="2114615"/>
                  </a:cubicBezTo>
                  <a:cubicBezTo>
                    <a:pt x="2795088" y="2114615"/>
                    <a:pt x="2467450" y="2114615"/>
                    <a:pt x="2139549" y="2114615"/>
                  </a:cubicBezTo>
                  <a:cubicBezTo>
                    <a:pt x="2121216" y="2114615"/>
                    <a:pt x="2121216" y="2114615"/>
                    <a:pt x="2121216" y="2132948"/>
                  </a:cubicBezTo>
                  <a:cubicBezTo>
                    <a:pt x="2121216" y="2462420"/>
                    <a:pt x="2121216" y="2792153"/>
                    <a:pt x="2121216" y="3121625"/>
                  </a:cubicBezTo>
                  <a:cubicBezTo>
                    <a:pt x="2121216" y="3140220"/>
                    <a:pt x="2121216" y="3140220"/>
                    <a:pt x="2102883" y="3140220"/>
                  </a:cubicBezTo>
                  <a:cubicBezTo>
                    <a:pt x="1926886" y="3139958"/>
                    <a:pt x="1750364" y="3139958"/>
                    <a:pt x="1574105" y="3139958"/>
                  </a:cubicBezTo>
                  <a:cubicBezTo>
                    <a:pt x="1396797" y="3139958"/>
                    <a:pt x="1219752" y="3139696"/>
                    <a:pt x="1042445" y="3140220"/>
                  </a:cubicBezTo>
                  <a:cubicBezTo>
                    <a:pt x="1029874" y="3140220"/>
                    <a:pt x="1026469" y="3137077"/>
                    <a:pt x="1026469" y="3124506"/>
                  </a:cubicBezTo>
                  <a:cubicBezTo>
                    <a:pt x="1026731" y="2794511"/>
                    <a:pt x="1026731" y="2464515"/>
                    <a:pt x="1026731" y="2134519"/>
                  </a:cubicBezTo>
                  <a:cubicBezTo>
                    <a:pt x="1026731" y="2111734"/>
                    <a:pt x="1029350" y="2114615"/>
                    <a:pt x="1006303" y="2114615"/>
                  </a:cubicBezTo>
                  <a:cubicBezTo>
                    <a:pt x="677093" y="2114615"/>
                    <a:pt x="348145" y="2114615"/>
                    <a:pt x="18935" y="2114615"/>
                  </a:cubicBezTo>
                  <a:cubicBezTo>
                    <a:pt x="-1755" y="2114615"/>
                    <a:pt x="78" y="2117234"/>
                    <a:pt x="78" y="2095496"/>
                  </a:cubicBezTo>
                  <a:cubicBezTo>
                    <a:pt x="78" y="1745858"/>
                    <a:pt x="78" y="1396220"/>
                    <a:pt x="78" y="1046581"/>
                  </a:cubicBezTo>
                  <a:cubicBezTo>
                    <a:pt x="78" y="1025367"/>
                    <a:pt x="-2279" y="1027725"/>
                    <a:pt x="18935" y="1027725"/>
                  </a:cubicBezTo>
                  <a:cubicBezTo>
                    <a:pt x="347097" y="1027725"/>
                    <a:pt x="675521" y="1027725"/>
                    <a:pt x="1003684" y="1027725"/>
                  </a:cubicBezTo>
                  <a:cubicBezTo>
                    <a:pt x="1024636" y="1027725"/>
                    <a:pt x="1022802" y="1030344"/>
                    <a:pt x="1022802" y="1009130"/>
                  </a:cubicBezTo>
                  <a:cubicBezTo>
                    <a:pt x="1022802" y="679134"/>
                    <a:pt x="1022802" y="349138"/>
                    <a:pt x="1022802" y="19143"/>
                  </a:cubicBezTo>
                  <a:cubicBezTo>
                    <a:pt x="1022802" y="-2333"/>
                    <a:pt x="1020445" y="286"/>
                    <a:pt x="1041397" y="24"/>
                  </a:cubicBezTo>
                  <a:close/>
                </a:path>
              </a:pathLst>
            </a:custGeom>
            <a:solidFill>
              <a:schemeClr val="accent1"/>
            </a:solidFill>
            <a:ln w="26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D00284D-ECE3-49F1-B11F-558A94A1818A}"/>
                </a:ext>
              </a:extLst>
            </p:cNvPr>
            <p:cNvSpPr/>
            <p:nvPr userDrawn="1"/>
          </p:nvSpPr>
          <p:spPr>
            <a:xfrm>
              <a:off x="8572717" y="946611"/>
              <a:ext cx="234289" cy="234289"/>
            </a:xfrm>
            <a:custGeom>
              <a:avLst/>
              <a:gdLst>
                <a:gd name="connsiteX0" fmla="*/ 1574105 w 3140196"/>
                <a:gd name="connsiteY0" fmla="*/ 3139958 h 3140196"/>
                <a:gd name="connsiteX1" fmla="*/ 1042445 w 3140196"/>
                <a:gd name="connsiteY1" fmla="*/ 3140220 h 3140196"/>
                <a:gd name="connsiteX2" fmla="*/ 1026469 w 3140196"/>
                <a:gd name="connsiteY2" fmla="*/ 3124506 h 3140196"/>
                <a:gd name="connsiteX3" fmla="*/ 1026731 w 3140196"/>
                <a:gd name="connsiteY3" fmla="*/ 2134519 h 3140196"/>
                <a:gd name="connsiteX4" fmla="*/ 1006303 w 3140196"/>
                <a:gd name="connsiteY4" fmla="*/ 2114615 h 3140196"/>
                <a:gd name="connsiteX5" fmla="*/ 18935 w 3140196"/>
                <a:gd name="connsiteY5" fmla="*/ 2114615 h 3140196"/>
                <a:gd name="connsiteX6" fmla="*/ 78 w 3140196"/>
                <a:gd name="connsiteY6" fmla="*/ 2095496 h 3140196"/>
                <a:gd name="connsiteX7" fmla="*/ 78 w 3140196"/>
                <a:gd name="connsiteY7" fmla="*/ 1046581 h 3140196"/>
                <a:gd name="connsiteX8" fmla="*/ 18935 w 3140196"/>
                <a:gd name="connsiteY8" fmla="*/ 1027725 h 3140196"/>
                <a:gd name="connsiteX9" fmla="*/ 1003684 w 3140196"/>
                <a:gd name="connsiteY9" fmla="*/ 1027725 h 3140196"/>
                <a:gd name="connsiteX10" fmla="*/ 1022802 w 3140196"/>
                <a:gd name="connsiteY10" fmla="*/ 1009130 h 3140196"/>
                <a:gd name="connsiteX11" fmla="*/ 1022802 w 3140196"/>
                <a:gd name="connsiteY11" fmla="*/ 19143 h 3140196"/>
                <a:gd name="connsiteX12" fmla="*/ 1041397 w 3140196"/>
                <a:gd name="connsiteY12" fmla="*/ 24 h 3140196"/>
                <a:gd name="connsiteX13" fmla="*/ 2092931 w 3140196"/>
                <a:gd name="connsiteY13" fmla="*/ 24 h 3140196"/>
                <a:gd name="connsiteX14" fmla="*/ 2113097 w 3140196"/>
                <a:gd name="connsiteY14" fmla="*/ 20714 h 3140196"/>
                <a:gd name="connsiteX15" fmla="*/ 2113097 w 3140196"/>
                <a:gd name="connsiteY15" fmla="*/ 1009391 h 3140196"/>
                <a:gd name="connsiteX16" fmla="*/ 2131169 w 3140196"/>
                <a:gd name="connsiteY16" fmla="*/ 1027725 h 3140196"/>
                <a:gd name="connsiteX17" fmla="*/ 3121155 w 3140196"/>
                <a:gd name="connsiteY17" fmla="*/ 1027725 h 3140196"/>
                <a:gd name="connsiteX18" fmla="*/ 3140536 w 3140196"/>
                <a:gd name="connsiteY18" fmla="*/ 1046581 h 3140196"/>
                <a:gd name="connsiteX19" fmla="*/ 3140536 w 3140196"/>
                <a:gd name="connsiteY19" fmla="*/ 2096805 h 3140196"/>
                <a:gd name="connsiteX20" fmla="*/ 3122989 w 3140196"/>
                <a:gd name="connsiteY20" fmla="*/ 2114615 h 3140196"/>
                <a:gd name="connsiteX21" fmla="*/ 2139549 w 3140196"/>
                <a:gd name="connsiteY21" fmla="*/ 2114615 h 3140196"/>
                <a:gd name="connsiteX22" fmla="*/ 2121216 w 3140196"/>
                <a:gd name="connsiteY22" fmla="*/ 2132948 h 3140196"/>
                <a:gd name="connsiteX23" fmla="*/ 2121216 w 3140196"/>
                <a:gd name="connsiteY23" fmla="*/ 3121625 h 3140196"/>
                <a:gd name="connsiteX24" fmla="*/ 2102883 w 3140196"/>
                <a:gd name="connsiteY24" fmla="*/ 3140220 h 3140196"/>
                <a:gd name="connsiteX25" fmla="*/ 1574105 w 3140196"/>
                <a:gd name="connsiteY25" fmla="*/ 3139958 h 314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40196" h="3140196">
                  <a:moveTo>
                    <a:pt x="1574105" y="3139958"/>
                  </a:moveTo>
                  <a:cubicBezTo>
                    <a:pt x="1396797" y="3139958"/>
                    <a:pt x="1219752" y="3139696"/>
                    <a:pt x="1042445" y="3140220"/>
                  </a:cubicBezTo>
                  <a:cubicBezTo>
                    <a:pt x="1029874" y="3140220"/>
                    <a:pt x="1026469" y="3137077"/>
                    <a:pt x="1026469" y="3124506"/>
                  </a:cubicBezTo>
                  <a:cubicBezTo>
                    <a:pt x="1026731" y="2794511"/>
                    <a:pt x="1026731" y="2464515"/>
                    <a:pt x="1026731" y="2134519"/>
                  </a:cubicBezTo>
                  <a:cubicBezTo>
                    <a:pt x="1026731" y="2111734"/>
                    <a:pt x="1029350" y="2114615"/>
                    <a:pt x="1006303" y="2114615"/>
                  </a:cubicBezTo>
                  <a:cubicBezTo>
                    <a:pt x="677093" y="2114615"/>
                    <a:pt x="348145" y="2114615"/>
                    <a:pt x="18935" y="2114615"/>
                  </a:cubicBezTo>
                  <a:cubicBezTo>
                    <a:pt x="-1755" y="2114615"/>
                    <a:pt x="78" y="2117234"/>
                    <a:pt x="78" y="2095496"/>
                  </a:cubicBezTo>
                  <a:cubicBezTo>
                    <a:pt x="78" y="1745858"/>
                    <a:pt x="78" y="1396220"/>
                    <a:pt x="78" y="1046581"/>
                  </a:cubicBezTo>
                  <a:cubicBezTo>
                    <a:pt x="78" y="1025367"/>
                    <a:pt x="-2279" y="1027725"/>
                    <a:pt x="18935" y="1027725"/>
                  </a:cubicBezTo>
                  <a:cubicBezTo>
                    <a:pt x="347097" y="1027725"/>
                    <a:pt x="675521" y="1027725"/>
                    <a:pt x="1003684" y="1027725"/>
                  </a:cubicBezTo>
                  <a:cubicBezTo>
                    <a:pt x="1024636" y="1027725"/>
                    <a:pt x="1022802" y="1030344"/>
                    <a:pt x="1022802" y="1009130"/>
                  </a:cubicBezTo>
                  <a:cubicBezTo>
                    <a:pt x="1022802" y="679134"/>
                    <a:pt x="1022802" y="349138"/>
                    <a:pt x="1022802" y="19143"/>
                  </a:cubicBezTo>
                  <a:cubicBezTo>
                    <a:pt x="1022802" y="-2333"/>
                    <a:pt x="1020445" y="286"/>
                    <a:pt x="1041397" y="24"/>
                  </a:cubicBezTo>
                  <a:cubicBezTo>
                    <a:pt x="1391821" y="24"/>
                    <a:pt x="1742507" y="24"/>
                    <a:pt x="2092931" y="24"/>
                  </a:cubicBezTo>
                  <a:cubicBezTo>
                    <a:pt x="2116240" y="24"/>
                    <a:pt x="2113097" y="-1547"/>
                    <a:pt x="2113097" y="20714"/>
                  </a:cubicBezTo>
                  <a:cubicBezTo>
                    <a:pt x="2113097" y="350186"/>
                    <a:pt x="2113097" y="679920"/>
                    <a:pt x="2113097" y="1009391"/>
                  </a:cubicBezTo>
                  <a:cubicBezTo>
                    <a:pt x="2113097" y="1027725"/>
                    <a:pt x="2113097" y="1027725"/>
                    <a:pt x="2131169" y="1027725"/>
                  </a:cubicBezTo>
                  <a:cubicBezTo>
                    <a:pt x="2461164" y="1027725"/>
                    <a:pt x="2791160" y="1027725"/>
                    <a:pt x="3121155" y="1027725"/>
                  </a:cubicBezTo>
                  <a:cubicBezTo>
                    <a:pt x="3140274" y="1027725"/>
                    <a:pt x="3140536" y="1027725"/>
                    <a:pt x="3140536" y="1046581"/>
                  </a:cubicBezTo>
                  <a:cubicBezTo>
                    <a:pt x="3140536" y="1396743"/>
                    <a:pt x="3140536" y="1746644"/>
                    <a:pt x="3140536" y="2096805"/>
                  </a:cubicBezTo>
                  <a:cubicBezTo>
                    <a:pt x="3140536" y="2114615"/>
                    <a:pt x="3140536" y="2114615"/>
                    <a:pt x="3122989" y="2114615"/>
                  </a:cubicBezTo>
                  <a:cubicBezTo>
                    <a:pt x="2795088" y="2114615"/>
                    <a:pt x="2467450" y="2114615"/>
                    <a:pt x="2139549" y="2114615"/>
                  </a:cubicBezTo>
                  <a:cubicBezTo>
                    <a:pt x="2121216" y="2114615"/>
                    <a:pt x="2121216" y="2114615"/>
                    <a:pt x="2121216" y="2132948"/>
                  </a:cubicBezTo>
                  <a:cubicBezTo>
                    <a:pt x="2121216" y="2462420"/>
                    <a:pt x="2121216" y="2792153"/>
                    <a:pt x="2121216" y="3121625"/>
                  </a:cubicBezTo>
                  <a:cubicBezTo>
                    <a:pt x="2121216" y="3140220"/>
                    <a:pt x="2121216" y="3140220"/>
                    <a:pt x="2102883" y="3140220"/>
                  </a:cubicBezTo>
                  <a:cubicBezTo>
                    <a:pt x="1926886" y="3139958"/>
                    <a:pt x="1750364" y="3139958"/>
                    <a:pt x="1574105" y="3139958"/>
                  </a:cubicBezTo>
                  <a:close/>
                </a:path>
              </a:pathLst>
            </a:custGeom>
            <a:solidFill>
              <a:schemeClr val="accent1"/>
            </a:solidFill>
            <a:ln w="26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F218247-C662-4110-AA83-0859D57356FD}"/>
                </a:ext>
              </a:extLst>
            </p:cNvPr>
            <p:cNvSpPr/>
            <p:nvPr userDrawn="1"/>
          </p:nvSpPr>
          <p:spPr>
            <a:xfrm>
              <a:off x="9477376" y="187217"/>
              <a:ext cx="304583" cy="304583"/>
            </a:xfrm>
            <a:custGeom>
              <a:avLst/>
              <a:gdLst>
                <a:gd name="connsiteX0" fmla="*/ 1574105 w 3140196"/>
                <a:gd name="connsiteY0" fmla="*/ 3139958 h 3140196"/>
                <a:gd name="connsiteX1" fmla="*/ 1042445 w 3140196"/>
                <a:gd name="connsiteY1" fmla="*/ 3140220 h 3140196"/>
                <a:gd name="connsiteX2" fmla="*/ 1026469 w 3140196"/>
                <a:gd name="connsiteY2" fmla="*/ 3124506 h 3140196"/>
                <a:gd name="connsiteX3" fmla="*/ 1026731 w 3140196"/>
                <a:gd name="connsiteY3" fmla="*/ 2134519 h 3140196"/>
                <a:gd name="connsiteX4" fmla="*/ 1006303 w 3140196"/>
                <a:gd name="connsiteY4" fmla="*/ 2114615 h 3140196"/>
                <a:gd name="connsiteX5" fmla="*/ 18935 w 3140196"/>
                <a:gd name="connsiteY5" fmla="*/ 2114615 h 3140196"/>
                <a:gd name="connsiteX6" fmla="*/ 78 w 3140196"/>
                <a:gd name="connsiteY6" fmla="*/ 2095496 h 3140196"/>
                <a:gd name="connsiteX7" fmla="*/ 78 w 3140196"/>
                <a:gd name="connsiteY7" fmla="*/ 1046581 h 3140196"/>
                <a:gd name="connsiteX8" fmla="*/ 18935 w 3140196"/>
                <a:gd name="connsiteY8" fmla="*/ 1027725 h 3140196"/>
                <a:gd name="connsiteX9" fmla="*/ 1003684 w 3140196"/>
                <a:gd name="connsiteY9" fmla="*/ 1027725 h 3140196"/>
                <a:gd name="connsiteX10" fmla="*/ 1022802 w 3140196"/>
                <a:gd name="connsiteY10" fmla="*/ 1009130 h 3140196"/>
                <a:gd name="connsiteX11" fmla="*/ 1022802 w 3140196"/>
                <a:gd name="connsiteY11" fmla="*/ 19143 h 3140196"/>
                <a:gd name="connsiteX12" fmla="*/ 1041397 w 3140196"/>
                <a:gd name="connsiteY12" fmla="*/ 24 h 3140196"/>
                <a:gd name="connsiteX13" fmla="*/ 2092931 w 3140196"/>
                <a:gd name="connsiteY13" fmla="*/ 24 h 3140196"/>
                <a:gd name="connsiteX14" fmla="*/ 2113097 w 3140196"/>
                <a:gd name="connsiteY14" fmla="*/ 20714 h 3140196"/>
                <a:gd name="connsiteX15" fmla="*/ 2113097 w 3140196"/>
                <a:gd name="connsiteY15" fmla="*/ 1009391 h 3140196"/>
                <a:gd name="connsiteX16" fmla="*/ 2131169 w 3140196"/>
                <a:gd name="connsiteY16" fmla="*/ 1027725 h 3140196"/>
                <a:gd name="connsiteX17" fmla="*/ 3121155 w 3140196"/>
                <a:gd name="connsiteY17" fmla="*/ 1027725 h 3140196"/>
                <a:gd name="connsiteX18" fmla="*/ 3140536 w 3140196"/>
                <a:gd name="connsiteY18" fmla="*/ 1046581 h 3140196"/>
                <a:gd name="connsiteX19" fmla="*/ 3140536 w 3140196"/>
                <a:gd name="connsiteY19" fmla="*/ 2096805 h 3140196"/>
                <a:gd name="connsiteX20" fmla="*/ 3122989 w 3140196"/>
                <a:gd name="connsiteY20" fmla="*/ 2114615 h 3140196"/>
                <a:gd name="connsiteX21" fmla="*/ 2139549 w 3140196"/>
                <a:gd name="connsiteY21" fmla="*/ 2114615 h 3140196"/>
                <a:gd name="connsiteX22" fmla="*/ 2121216 w 3140196"/>
                <a:gd name="connsiteY22" fmla="*/ 2132948 h 3140196"/>
                <a:gd name="connsiteX23" fmla="*/ 2121216 w 3140196"/>
                <a:gd name="connsiteY23" fmla="*/ 3121625 h 3140196"/>
                <a:gd name="connsiteX24" fmla="*/ 2102883 w 3140196"/>
                <a:gd name="connsiteY24" fmla="*/ 3140220 h 3140196"/>
                <a:gd name="connsiteX25" fmla="*/ 1574105 w 3140196"/>
                <a:gd name="connsiteY25" fmla="*/ 3139958 h 314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40196" h="3140196">
                  <a:moveTo>
                    <a:pt x="1574105" y="3139958"/>
                  </a:moveTo>
                  <a:cubicBezTo>
                    <a:pt x="1396797" y="3139958"/>
                    <a:pt x="1219752" y="3139696"/>
                    <a:pt x="1042445" y="3140220"/>
                  </a:cubicBezTo>
                  <a:cubicBezTo>
                    <a:pt x="1029874" y="3140220"/>
                    <a:pt x="1026469" y="3137077"/>
                    <a:pt x="1026469" y="3124506"/>
                  </a:cubicBezTo>
                  <a:cubicBezTo>
                    <a:pt x="1026731" y="2794511"/>
                    <a:pt x="1026731" y="2464515"/>
                    <a:pt x="1026731" y="2134519"/>
                  </a:cubicBezTo>
                  <a:cubicBezTo>
                    <a:pt x="1026731" y="2111734"/>
                    <a:pt x="1029350" y="2114615"/>
                    <a:pt x="1006303" y="2114615"/>
                  </a:cubicBezTo>
                  <a:cubicBezTo>
                    <a:pt x="677093" y="2114615"/>
                    <a:pt x="348145" y="2114615"/>
                    <a:pt x="18935" y="2114615"/>
                  </a:cubicBezTo>
                  <a:cubicBezTo>
                    <a:pt x="-1755" y="2114615"/>
                    <a:pt x="78" y="2117234"/>
                    <a:pt x="78" y="2095496"/>
                  </a:cubicBezTo>
                  <a:cubicBezTo>
                    <a:pt x="78" y="1745858"/>
                    <a:pt x="78" y="1396220"/>
                    <a:pt x="78" y="1046581"/>
                  </a:cubicBezTo>
                  <a:cubicBezTo>
                    <a:pt x="78" y="1025367"/>
                    <a:pt x="-2279" y="1027725"/>
                    <a:pt x="18935" y="1027725"/>
                  </a:cubicBezTo>
                  <a:cubicBezTo>
                    <a:pt x="347097" y="1027725"/>
                    <a:pt x="675521" y="1027725"/>
                    <a:pt x="1003684" y="1027725"/>
                  </a:cubicBezTo>
                  <a:cubicBezTo>
                    <a:pt x="1024636" y="1027725"/>
                    <a:pt x="1022802" y="1030344"/>
                    <a:pt x="1022802" y="1009130"/>
                  </a:cubicBezTo>
                  <a:cubicBezTo>
                    <a:pt x="1022802" y="679134"/>
                    <a:pt x="1022802" y="349138"/>
                    <a:pt x="1022802" y="19143"/>
                  </a:cubicBezTo>
                  <a:cubicBezTo>
                    <a:pt x="1022802" y="-2333"/>
                    <a:pt x="1020445" y="286"/>
                    <a:pt x="1041397" y="24"/>
                  </a:cubicBezTo>
                  <a:cubicBezTo>
                    <a:pt x="1391821" y="24"/>
                    <a:pt x="1742507" y="24"/>
                    <a:pt x="2092931" y="24"/>
                  </a:cubicBezTo>
                  <a:cubicBezTo>
                    <a:pt x="2116240" y="24"/>
                    <a:pt x="2113097" y="-1547"/>
                    <a:pt x="2113097" y="20714"/>
                  </a:cubicBezTo>
                  <a:cubicBezTo>
                    <a:pt x="2113097" y="350186"/>
                    <a:pt x="2113097" y="679920"/>
                    <a:pt x="2113097" y="1009391"/>
                  </a:cubicBezTo>
                  <a:cubicBezTo>
                    <a:pt x="2113097" y="1027725"/>
                    <a:pt x="2113097" y="1027725"/>
                    <a:pt x="2131169" y="1027725"/>
                  </a:cubicBezTo>
                  <a:cubicBezTo>
                    <a:pt x="2461164" y="1027725"/>
                    <a:pt x="2791160" y="1027725"/>
                    <a:pt x="3121155" y="1027725"/>
                  </a:cubicBezTo>
                  <a:cubicBezTo>
                    <a:pt x="3140274" y="1027725"/>
                    <a:pt x="3140536" y="1027725"/>
                    <a:pt x="3140536" y="1046581"/>
                  </a:cubicBezTo>
                  <a:cubicBezTo>
                    <a:pt x="3140536" y="1396743"/>
                    <a:pt x="3140536" y="1746644"/>
                    <a:pt x="3140536" y="2096805"/>
                  </a:cubicBezTo>
                  <a:cubicBezTo>
                    <a:pt x="3140536" y="2114615"/>
                    <a:pt x="3140536" y="2114615"/>
                    <a:pt x="3122989" y="2114615"/>
                  </a:cubicBezTo>
                  <a:cubicBezTo>
                    <a:pt x="2795088" y="2114615"/>
                    <a:pt x="2467450" y="2114615"/>
                    <a:pt x="2139549" y="2114615"/>
                  </a:cubicBezTo>
                  <a:cubicBezTo>
                    <a:pt x="2121216" y="2114615"/>
                    <a:pt x="2121216" y="2114615"/>
                    <a:pt x="2121216" y="2132948"/>
                  </a:cubicBezTo>
                  <a:cubicBezTo>
                    <a:pt x="2121216" y="2462420"/>
                    <a:pt x="2121216" y="2792153"/>
                    <a:pt x="2121216" y="3121625"/>
                  </a:cubicBezTo>
                  <a:cubicBezTo>
                    <a:pt x="2121216" y="3140220"/>
                    <a:pt x="2121216" y="3140220"/>
                    <a:pt x="2102883" y="3140220"/>
                  </a:cubicBezTo>
                  <a:cubicBezTo>
                    <a:pt x="1926886" y="3139958"/>
                    <a:pt x="1750364" y="3139958"/>
                    <a:pt x="1574105" y="3139958"/>
                  </a:cubicBezTo>
                  <a:close/>
                </a:path>
              </a:pathLst>
            </a:custGeom>
            <a:solidFill>
              <a:schemeClr val="accent1"/>
            </a:solidFill>
            <a:ln w="26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EBEC96B-308F-438D-A72B-964307DA8ADE}"/>
                </a:ext>
              </a:extLst>
            </p:cNvPr>
            <p:cNvSpPr/>
            <p:nvPr userDrawn="1"/>
          </p:nvSpPr>
          <p:spPr>
            <a:xfrm>
              <a:off x="9781959" y="625039"/>
              <a:ext cx="304583" cy="304583"/>
            </a:xfrm>
            <a:custGeom>
              <a:avLst/>
              <a:gdLst>
                <a:gd name="connsiteX0" fmla="*/ 1574105 w 3140196"/>
                <a:gd name="connsiteY0" fmla="*/ 3139958 h 3140196"/>
                <a:gd name="connsiteX1" fmla="*/ 1042445 w 3140196"/>
                <a:gd name="connsiteY1" fmla="*/ 3140220 h 3140196"/>
                <a:gd name="connsiteX2" fmla="*/ 1026469 w 3140196"/>
                <a:gd name="connsiteY2" fmla="*/ 3124506 h 3140196"/>
                <a:gd name="connsiteX3" fmla="*/ 1026731 w 3140196"/>
                <a:gd name="connsiteY3" fmla="*/ 2134519 h 3140196"/>
                <a:gd name="connsiteX4" fmla="*/ 1006303 w 3140196"/>
                <a:gd name="connsiteY4" fmla="*/ 2114615 h 3140196"/>
                <a:gd name="connsiteX5" fmla="*/ 18935 w 3140196"/>
                <a:gd name="connsiteY5" fmla="*/ 2114615 h 3140196"/>
                <a:gd name="connsiteX6" fmla="*/ 78 w 3140196"/>
                <a:gd name="connsiteY6" fmla="*/ 2095496 h 3140196"/>
                <a:gd name="connsiteX7" fmla="*/ 78 w 3140196"/>
                <a:gd name="connsiteY7" fmla="*/ 1046581 h 3140196"/>
                <a:gd name="connsiteX8" fmla="*/ 18935 w 3140196"/>
                <a:gd name="connsiteY8" fmla="*/ 1027725 h 3140196"/>
                <a:gd name="connsiteX9" fmla="*/ 1003684 w 3140196"/>
                <a:gd name="connsiteY9" fmla="*/ 1027725 h 3140196"/>
                <a:gd name="connsiteX10" fmla="*/ 1022802 w 3140196"/>
                <a:gd name="connsiteY10" fmla="*/ 1009130 h 3140196"/>
                <a:gd name="connsiteX11" fmla="*/ 1022802 w 3140196"/>
                <a:gd name="connsiteY11" fmla="*/ 19143 h 3140196"/>
                <a:gd name="connsiteX12" fmla="*/ 1041397 w 3140196"/>
                <a:gd name="connsiteY12" fmla="*/ 24 h 3140196"/>
                <a:gd name="connsiteX13" fmla="*/ 2092931 w 3140196"/>
                <a:gd name="connsiteY13" fmla="*/ 24 h 3140196"/>
                <a:gd name="connsiteX14" fmla="*/ 2113097 w 3140196"/>
                <a:gd name="connsiteY14" fmla="*/ 20714 h 3140196"/>
                <a:gd name="connsiteX15" fmla="*/ 2113097 w 3140196"/>
                <a:gd name="connsiteY15" fmla="*/ 1009391 h 3140196"/>
                <a:gd name="connsiteX16" fmla="*/ 2131169 w 3140196"/>
                <a:gd name="connsiteY16" fmla="*/ 1027725 h 3140196"/>
                <a:gd name="connsiteX17" fmla="*/ 3121155 w 3140196"/>
                <a:gd name="connsiteY17" fmla="*/ 1027725 h 3140196"/>
                <a:gd name="connsiteX18" fmla="*/ 3140536 w 3140196"/>
                <a:gd name="connsiteY18" fmla="*/ 1046581 h 3140196"/>
                <a:gd name="connsiteX19" fmla="*/ 3140536 w 3140196"/>
                <a:gd name="connsiteY19" fmla="*/ 2096805 h 3140196"/>
                <a:gd name="connsiteX20" fmla="*/ 3122989 w 3140196"/>
                <a:gd name="connsiteY20" fmla="*/ 2114615 h 3140196"/>
                <a:gd name="connsiteX21" fmla="*/ 2139549 w 3140196"/>
                <a:gd name="connsiteY21" fmla="*/ 2114615 h 3140196"/>
                <a:gd name="connsiteX22" fmla="*/ 2121216 w 3140196"/>
                <a:gd name="connsiteY22" fmla="*/ 2132948 h 3140196"/>
                <a:gd name="connsiteX23" fmla="*/ 2121216 w 3140196"/>
                <a:gd name="connsiteY23" fmla="*/ 3121625 h 3140196"/>
                <a:gd name="connsiteX24" fmla="*/ 2102883 w 3140196"/>
                <a:gd name="connsiteY24" fmla="*/ 3140220 h 3140196"/>
                <a:gd name="connsiteX25" fmla="*/ 1574105 w 3140196"/>
                <a:gd name="connsiteY25" fmla="*/ 3139958 h 314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40196" h="3140196">
                  <a:moveTo>
                    <a:pt x="1574105" y="3139958"/>
                  </a:moveTo>
                  <a:cubicBezTo>
                    <a:pt x="1396797" y="3139958"/>
                    <a:pt x="1219752" y="3139696"/>
                    <a:pt x="1042445" y="3140220"/>
                  </a:cubicBezTo>
                  <a:cubicBezTo>
                    <a:pt x="1029874" y="3140220"/>
                    <a:pt x="1026469" y="3137077"/>
                    <a:pt x="1026469" y="3124506"/>
                  </a:cubicBezTo>
                  <a:cubicBezTo>
                    <a:pt x="1026731" y="2794511"/>
                    <a:pt x="1026731" y="2464515"/>
                    <a:pt x="1026731" y="2134519"/>
                  </a:cubicBezTo>
                  <a:cubicBezTo>
                    <a:pt x="1026731" y="2111734"/>
                    <a:pt x="1029350" y="2114615"/>
                    <a:pt x="1006303" y="2114615"/>
                  </a:cubicBezTo>
                  <a:cubicBezTo>
                    <a:pt x="677093" y="2114615"/>
                    <a:pt x="348145" y="2114615"/>
                    <a:pt x="18935" y="2114615"/>
                  </a:cubicBezTo>
                  <a:cubicBezTo>
                    <a:pt x="-1755" y="2114615"/>
                    <a:pt x="78" y="2117234"/>
                    <a:pt x="78" y="2095496"/>
                  </a:cubicBezTo>
                  <a:cubicBezTo>
                    <a:pt x="78" y="1745858"/>
                    <a:pt x="78" y="1396220"/>
                    <a:pt x="78" y="1046581"/>
                  </a:cubicBezTo>
                  <a:cubicBezTo>
                    <a:pt x="78" y="1025367"/>
                    <a:pt x="-2279" y="1027725"/>
                    <a:pt x="18935" y="1027725"/>
                  </a:cubicBezTo>
                  <a:cubicBezTo>
                    <a:pt x="347097" y="1027725"/>
                    <a:pt x="675521" y="1027725"/>
                    <a:pt x="1003684" y="1027725"/>
                  </a:cubicBezTo>
                  <a:cubicBezTo>
                    <a:pt x="1024636" y="1027725"/>
                    <a:pt x="1022802" y="1030344"/>
                    <a:pt x="1022802" y="1009130"/>
                  </a:cubicBezTo>
                  <a:cubicBezTo>
                    <a:pt x="1022802" y="679134"/>
                    <a:pt x="1022802" y="349138"/>
                    <a:pt x="1022802" y="19143"/>
                  </a:cubicBezTo>
                  <a:cubicBezTo>
                    <a:pt x="1022802" y="-2333"/>
                    <a:pt x="1020445" y="286"/>
                    <a:pt x="1041397" y="24"/>
                  </a:cubicBezTo>
                  <a:cubicBezTo>
                    <a:pt x="1391821" y="24"/>
                    <a:pt x="1742507" y="24"/>
                    <a:pt x="2092931" y="24"/>
                  </a:cubicBezTo>
                  <a:cubicBezTo>
                    <a:pt x="2116240" y="24"/>
                    <a:pt x="2113097" y="-1547"/>
                    <a:pt x="2113097" y="20714"/>
                  </a:cubicBezTo>
                  <a:cubicBezTo>
                    <a:pt x="2113097" y="350186"/>
                    <a:pt x="2113097" y="679920"/>
                    <a:pt x="2113097" y="1009391"/>
                  </a:cubicBezTo>
                  <a:cubicBezTo>
                    <a:pt x="2113097" y="1027725"/>
                    <a:pt x="2113097" y="1027725"/>
                    <a:pt x="2131169" y="1027725"/>
                  </a:cubicBezTo>
                  <a:cubicBezTo>
                    <a:pt x="2461164" y="1027725"/>
                    <a:pt x="2791160" y="1027725"/>
                    <a:pt x="3121155" y="1027725"/>
                  </a:cubicBezTo>
                  <a:cubicBezTo>
                    <a:pt x="3140274" y="1027725"/>
                    <a:pt x="3140536" y="1027725"/>
                    <a:pt x="3140536" y="1046581"/>
                  </a:cubicBezTo>
                  <a:cubicBezTo>
                    <a:pt x="3140536" y="1396743"/>
                    <a:pt x="3140536" y="1746644"/>
                    <a:pt x="3140536" y="2096805"/>
                  </a:cubicBezTo>
                  <a:cubicBezTo>
                    <a:pt x="3140536" y="2114615"/>
                    <a:pt x="3140536" y="2114615"/>
                    <a:pt x="3122989" y="2114615"/>
                  </a:cubicBezTo>
                  <a:cubicBezTo>
                    <a:pt x="2795088" y="2114615"/>
                    <a:pt x="2467450" y="2114615"/>
                    <a:pt x="2139549" y="2114615"/>
                  </a:cubicBezTo>
                  <a:cubicBezTo>
                    <a:pt x="2121216" y="2114615"/>
                    <a:pt x="2121216" y="2114615"/>
                    <a:pt x="2121216" y="2132948"/>
                  </a:cubicBezTo>
                  <a:cubicBezTo>
                    <a:pt x="2121216" y="2462420"/>
                    <a:pt x="2121216" y="2792153"/>
                    <a:pt x="2121216" y="3121625"/>
                  </a:cubicBezTo>
                  <a:cubicBezTo>
                    <a:pt x="2121216" y="3140220"/>
                    <a:pt x="2121216" y="3140220"/>
                    <a:pt x="2102883" y="3140220"/>
                  </a:cubicBezTo>
                  <a:cubicBezTo>
                    <a:pt x="1926886" y="3139958"/>
                    <a:pt x="1750364" y="3139958"/>
                    <a:pt x="1574105" y="3139958"/>
                  </a:cubicBezTo>
                  <a:close/>
                </a:path>
              </a:pathLst>
            </a:custGeom>
            <a:solidFill>
              <a:schemeClr val="accent1"/>
            </a:solidFill>
            <a:ln w="26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6F01877-12E9-46F3-A7FE-A0475ADABCE8}"/>
                </a:ext>
              </a:extLst>
            </p:cNvPr>
            <p:cNvSpPr/>
            <p:nvPr userDrawn="1"/>
          </p:nvSpPr>
          <p:spPr>
            <a:xfrm>
              <a:off x="8502423" y="107789"/>
              <a:ext cx="304583" cy="304583"/>
            </a:xfrm>
            <a:custGeom>
              <a:avLst/>
              <a:gdLst>
                <a:gd name="connsiteX0" fmla="*/ 1574105 w 3140196"/>
                <a:gd name="connsiteY0" fmla="*/ 3139958 h 3140196"/>
                <a:gd name="connsiteX1" fmla="*/ 1042445 w 3140196"/>
                <a:gd name="connsiteY1" fmla="*/ 3140220 h 3140196"/>
                <a:gd name="connsiteX2" fmla="*/ 1026469 w 3140196"/>
                <a:gd name="connsiteY2" fmla="*/ 3124506 h 3140196"/>
                <a:gd name="connsiteX3" fmla="*/ 1026731 w 3140196"/>
                <a:gd name="connsiteY3" fmla="*/ 2134519 h 3140196"/>
                <a:gd name="connsiteX4" fmla="*/ 1006303 w 3140196"/>
                <a:gd name="connsiteY4" fmla="*/ 2114615 h 3140196"/>
                <a:gd name="connsiteX5" fmla="*/ 18935 w 3140196"/>
                <a:gd name="connsiteY5" fmla="*/ 2114615 h 3140196"/>
                <a:gd name="connsiteX6" fmla="*/ 78 w 3140196"/>
                <a:gd name="connsiteY6" fmla="*/ 2095496 h 3140196"/>
                <a:gd name="connsiteX7" fmla="*/ 78 w 3140196"/>
                <a:gd name="connsiteY7" fmla="*/ 1046581 h 3140196"/>
                <a:gd name="connsiteX8" fmla="*/ 18935 w 3140196"/>
                <a:gd name="connsiteY8" fmla="*/ 1027725 h 3140196"/>
                <a:gd name="connsiteX9" fmla="*/ 1003684 w 3140196"/>
                <a:gd name="connsiteY9" fmla="*/ 1027725 h 3140196"/>
                <a:gd name="connsiteX10" fmla="*/ 1022802 w 3140196"/>
                <a:gd name="connsiteY10" fmla="*/ 1009130 h 3140196"/>
                <a:gd name="connsiteX11" fmla="*/ 1022802 w 3140196"/>
                <a:gd name="connsiteY11" fmla="*/ 19143 h 3140196"/>
                <a:gd name="connsiteX12" fmla="*/ 1041397 w 3140196"/>
                <a:gd name="connsiteY12" fmla="*/ 24 h 3140196"/>
                <a:gd name="connsiteX13" fmla="*/ 2092931 w 3140196"/>
                <a:gd name="connsiteY13" fmla="*/ 24 h 3140196"/>
                <a:gd name="connsiteX14" fmla="*/ 2113097 w 3140196"/>
                <a:gd name="connsiteY14" fmla="*/ 20714 h 3140196"/>
                <a:gd name="connsiteX15" fmla="*/ 2113097 w 3140196"/>
                <a:gd name="connsiteY15" fmla="*/ 1009391 h 3140196"/>
                <a:gd name="connsiteX16" fmla="*/ 2131169 w 3140196"/>
                <a:gd name="connsiteY16" fmla="*/ 1027725 h 3140196"/>
                <a:gd name="connsiteX17" fmla="*/ 3121155 w 3140196"/>
                <a:gd name="connsiteY17" fmla="*/ 1027725 h 3140196"/>
                <a:gd name="connsiteX18" fmla="*/ 3140536 w 3140196"/>
                <a:gd name="connsiteY18" fmla="*/ 1046581 h 3140196"/>
                <a:gd name="connsiteX19" fmla="*/ 3140536 w 3140196"/>
                <a:gd name="connsiteY19" fmla="*/ 2096805 h 3140196"/>
                <a:gd name="connsiteX20" fmla="*/ 3122989 w 3140196"/>
                <a:gd name="connsiteY20" fmla="*/ 2114615 h 3140196"/>
                <a:gd name="connsiteX21" fmla="*/ 2139549 w 3140196"/>
                <a:gd name="connsiteY21" fmla="*/ 2114615 h 3140196"/>
                <a:gd name="connsiteX22" fmla="*/ 2121216 w 3140196"/>
                <a:gd name="connsiteY22" fmla="*/ 2132948 h 3140196"/>
                <a:gd name="connsiteX23" fmla="*/ 2121216 w 3140196"/>
                <a:gd name="connsiteY23" fmla="*/ 3121625 h 3140196"/>
                <a:gd name="connsiteX24" fmla="*/ 2102883 w 3140196"/>
                <a:gd name="connsiteY24" fmla="*/ 3140220 h 3140196"/>
                <a:gd name="connsiteX25" fmla="*/ 1574105 w 3140196"/>
                <a:gd name="connsiteY25" fmla="*/ 3139958 h 314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40196" h="3140196">
                  <a:moveTo>
                    <a:pt x="1574105" y="3139958"/>
                  </a:moveTo>
                  <a:cubicBezTo>
                    <a:pt x="1396797" y="3139958"/>
                    <a:pt x="1219752" y="3139696"/>
                    <a:pt x="1042445" y="3140220"/>
                  </a:cubicBezTo>
                  <a:cubicBezTo>
                    <a:pt x="1029874" y="3140220"/>
                    <a:pt x="1026469" y="3137077"/>
                    <a:pt x="1026469" y="3124506"/>
                  </a:cubicBezTo>
                  <a:cubicBezTo>
                    <a:pt x="1026731" y="2794511"/>
                    <a:pt x="1026731" y="2464515"/>
                    <a:pt x="1026731" y="2134519"/>
                  </a:cubicBezTo>
                  <a:cubicBezTo>
                    <a:pt x="1026731" y="2111734"/>
                    <a:pt x="1029350" y="2114615"/>
                    <a:pt x="1006303" y="2114615"/>
                  </a:cubicBezTo>
                  <a:cubicBezTo>
                    <a:pt x="677093" y="2114615"/>
                    <a:pt x="348145" y="2114615"/>
                    <a:pt x="18935" y="2114615"/>
                  </a:cubicBezTo>
                  <a:cubicBezTo>
                    <a:pt x="-1755" y="2114615"/>
                    <a:pt x="78" y="2117234"/>
                    <a:pt x="78" y="2095496"/>
                  </a:cubicBezTo>
                  <a:cubicBezTo>
                    <a:pt x="78" y="1745858"/>
                    <a:pt x="78" y="1396220"/>
                    <a:pt x="78" y="1046581"/>
                  </a:cubicBezTo>
                  <a:cubicBezTo>
                    <a:pt x="78" y="1025367"/>
                    <a:pt x="-2279" y="1027725"/>
                    <a:pt x="18935" y="1027725"/>
                  </a:cubicBezTo>
                  <a:cubicBezTo>
                    <a:pt x="347097" y="1027725"/>
                    <a:pt x="675521" y="1027725"/>
                    <a:pt x="1003684" y="1027725"/>
                  </a:cubicBezTo>
                  <a:cubicBezTo>
                    <a:pt x="1024636" y="1027725"/>
                    <a:pt x="1022802" y="1030344"/>
                    <a:pt x="1022802" y="1009130"/>
                  </a:cubicBezTo>
                  <a:cubicBezTo>
                    <a:pt x="1022802" y="679134"/>
                    <a:pt x="1022802" y="349138"/>
                    <a:pt x="1022802" y="19143"/>
                  </a:cubicBezTo>
                  <a:cubicBezTo>
                    <a:pt x="1022802" y="-2333"/>
                    <a:pt x="1020445" y="286"/>
                    <a:pt x="1041397" y="24"/>
                  </a:cubicBezTo>
                  <a:cubicBezTo>
                    <a:pt x="1391821" y="24"/>
                    <a:pt x="1742507" y="24"/>
                    <a:pt x="2092931" y="24"/>
                  </a:cubicBezTo>
                  <a:cubicBezTo>
                    <a:pt x="2116240" y="24"/>
                    <a:pt x="2113097" y="-1547"/>
                    <a:pt x="2113097" y="20714"/>
                  </a:cubicBezTo>
                  <a:cubicBezTo>
                    <a:pt x="2113097" y="350186"/>
                    <a:pt x="2113097" y="679920"/>
                    <a:pt x="2113097" y="1009391"/>
                  </a:cubicBezTo>
                  <a:cubicBezTo>
                    <a:pt x="2113097" y="1027725"/>
                    <a:pt x="2113097" y="1027725"/>
                    <a:pt x="2131169" y="1027725"/>
                  </a:cubicBezTo>
                  <a:cubicBezTo>
                    <a:pt x="2461164" y="1027725"/>
                    <a:pt x="2791160" y="1027725"/>
                    <a:pt x="3121155" y="1027725"/>
                  </a:cubicBezTo>
                  <a:cubicBezTo>
                    <a:pt x="3140274" y="1027725"/>
                    <a:pt x="3140536" y="1027725"/>
                    <a:pt x="3140536" y="1046581"/>
                  </a:cubicBezTo>
                  <a:cubicBezTo>
                    <a:pt x="3140536" y="1396743"/>
                    <a:pt x="3140536" y="1746644"/>
                    <a:pt x="3140536" y="2096805"/>
                  </a:cubicBezTo>
                  <a:cubicBezTo>
                    <a:pt x="3140536" y="2114615"/>
                    <a:pt x="3140536" y="2114615"/>
                    <a:pt x="3122989" y="2114615"/>
                  </a:cubicBezTo>
                  <a:cubicBezTo>
                    <a:pt x="2795088" y="2114615"/>
                    <a:pt x="2467450" y="2114615"/>
                    <a:pt x="2139549" y="2114615"/>
                  </a:cubicBezTo>
                  <a:cubicBezTo>
                    <a:pt x="2121216" y="2114615"/>
                    <a:pt x="2121216" y="2114615"/>
                    <a:pt x="2121216" y="2132948"/>
                  </a:cubicBezTo>
                  <a:cubicBezTo>
                    <a:pt x="2121216" y="2462420"/>
                    <a:pt x="2121216" y="2792153"/>
                    <a:pt x="2121216" y="3121625"/>
                  </a:cubicBezTo>
                  <a:cubicBezTo>
                    <a:pt x="2121216" y="3140220"/>
                    <a:pt x="2121216" y="3140220"/>
                    <a:pt x="2102883" y="3140220"/>
                  </a:cubicBezTo>
                  <a:cubicBezTo>
                    <a:pt x="1926886" y="3139958"/>
                    <a:pt x="1750364" y="3139958"/>
                    <a:pt x="1574105" y="3139958"/>
                  </a:cubicBezTo>
                  <a:close/>
                </a:path>
              </a:pathLst>
            </a:custGeom>
            <a:solidFill>
              <a:schemeClr val="accent1"/>
            </a:solidFill>
            <a:ln w="26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A3948127-D206-47FE-AD08-22AE5A2B80AF}"/>
              </a:ext>
            </a:extLst>
          </p:cNvPr>
          <p:cNvSpPr/>
          <p:nvPr userDrawn="1"/>
        </p:nvSpPr>
        <p:spPr>
          <a:xfrm>
            <a:off x="3397776" y="2717708"/>
            <a:ext cx="8794226" cy="240487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6" name="Group 3">
            <a:extLst>
              <a:ext uri="{FF2B5EF4-FFF2-40B4-BE49-F238E27FC236}">
                <a16:creationId xmlns:a16="http://schemas.microsoft.com/office/drawing/2014/main" id="{897F698A-EAB3-4D1B-8016-CB4595680DEE}"/>
              </a:ext>
            </a:extLst>
          </p:cNvPr>
          <p:cNvGrpSpPr/>
          <p:nvPr userDrawn="1"/>
        </p:nvGrpSpPr>
        <p:grpSpPr>
          <a:xfrm>
            <a:off x="733478" y="1571013"/>
            <a:ext cx="2664296" cy="4683693"/>
            <a:chOff x="445712" y="1449040"/>
            <a:chExt cx="2113018" cy="3924176"/>
          </a:xfrm>
        </p:grpSpPr>
        <p:sp>
          <p:nvSpPr>
            <p:cNvPr id="17" name="Rounded Rectangle 4">
              <a:extLst>
                <a:ext uri="{FF2B5EF4-FFF2-40B4-BE49-F238E27FC236}">
                  <a16:creationId xmlns:a16="http://schemas.microsoft.com/office/drawing/2014/main" id="{CBEC3EEE-2A21-4341-933E-948D01DF228C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8" name="Rectangle 5">
              <a:extLst>
                <a:ext uri="{FF2B5EF4-FFF2-40B4-BE49-F238E27FC236}">
                  <a16:creationId xmlns:a16="http://schemas.microsoft.com/office/drawing/2014/main" id="{0EAAF0D7-4BDB-4AA0-B205-A68CF533FA67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19" name="Group 6">
              <a:extLst>
                <a:ext uri="{FF2B5EF4-FFF2-40B4-BE49-F238E27FC236}">
                  <a16:creationId xmlns:a16="http://schemas.microsoft.com/office/drawing/2014/main" id="{A9CBB117-B0DC-41EF-887E-737BBB92D736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0" name="Oval 7">
                <a:extLst>
                  <a:ext uri="{FF2B5EF4-FFF2-40B4-BE49-F238E27FC236}">
                    <a16:creationId xmlns:a16="http://schemas.microsoft.com/office/drawing/2014/main" id="{045A1316-9E82-4C70-A167-D88F5FDAF435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21" name="Rounded Rectangle 8">
                <a:extLst>
                  <a:ext uri="{FF2B5EF4-FFF2-40B4-BE49-F238E27FC236}">
                    <a16:creationId xmlns:a16="http://schemas.microsoft.com/office/drawing/2014/main" id="{47414D0F-22F5-4FF1-A7C9-9C6746FA5430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22" name="Picture Placeholder 2">
            <a:extLst>
              <a:ext uri="{FF2B5EF4-FFF2-40B4-BE49-F238E27FC236}">
                <a16:creationId xmlns:a16="http://schemas.microsoft.com/office/drawing/2014/main" id="{A5992550-B287-4B7A-A340-2F53DFE18981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21396" y="1982583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817163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upo 8"/>
          <p:cNvGrpSpPr/>
          <p:nvPr userDrawn="1"/>
        </p:nvGrpSpPr>
        <p:grpSpPr>
          <a:xfrm>
            <a:off x="0" y="0"/>
            <a:ext cx="12192000" cy="1735015"/>
            <a:chOff x="704744" y="0"/>
            <a:chExt cx="11487256" cy="1498338"/>
          </a:xfrm>
        </p:grpSpPr>
        <p:grpSp>
          <p:nvGrpSpPr>
            <p:cNvPr id="5" name="Grupo 4"/>
            <p:cNvGrpSpPr/>
            <p:nvPr userDrawn="1"/>
          </p:nvGrpSpPr>
          <p:grpSpPr>
            <a:xfrm>
              <a:off x="6424926" y="0"/>
              <a:ext cx="5767074" cy="1498338"/>
              <a:chOff x="6424926" y="0"/>
              <a:chExt cx="5767074" cy="1498338"/>
            </a:xfrm>
          </p:grpSpPr>
          <p:pic>
            <p:nvPicPr>
              <p:cNvPr id="2" name="Imagen 1"/>
              <p:cNvPicPr>
                <a:picLocks noChangeAspect="1"/>
              </p:cNvPicPr>
              <p:nvPr userDrawn="1"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9285017" y="0"/>
                <a:ext cx="2906983" cy="1498338"/>
              </a:xfrm>
              <a:prstGeom prst="rect">
                <a:avLst/>
              </a:prstGeom>
            </p:spPr>
          </p:pic>
          <p:pic>
            <p:nvPicPr>
              <p:cNvPr id="4" name="Imagen 3"/>
              <p:cNvPicPr>
                <a:picLocks noChangeAspect="1"/>
              </p:cNvPicPr>
              <p:nvPr userDrawn="1"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424926" y="0"/>
                <a:ext cx="2906983" cy="1498338"/>
              </a:xfrm>
              <a:prstGeom prst="rect">
                <a:avLst/>
              </a:prstGeom>
            </p:spPr>
          </p:pic>
        </p:grpSp>
        <p:grpSp>
          <p:nvGrpSpPr>
            <p:cNvPr id="6" name="Grupo 5"/>
            <p:cNvGrpSpPr/>
            <p:nvPr userDrawn="1"/>
          </p:nvGrpSpPr>
          <p:grpSpPr>
            <a:xfrm>
              <a:off x="704744" y="0"/>
              <a:ext cx="5767074" cy="1498338"/>
              <a:chOff x="6424926" y="0"/>
              <a:chExt cx="5767074" cy="1498338"/>
            </a:xfrm>
          </p:grpSpPr>
          <p:pic>
            <p:nvPicPr>
              <p:cNvPr id="7" name="Imagen 6"/>
              <p:cNvPicPr>
                <a:picLocks noChangeAspect="1"/>
              </p:cNvPicPr>
              <p:nvPr userDrawn="1"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9285017" y="0"/>
                <a:ext cx="2906983" cy="1498338"/>
              </a:xfrm>
              <a:prstGeom prst="rect">
                <a:avLst/>
              </a:prstGeom>
            </p:spPr>
          </p:pic>
          <p:pic>
            <p:nvPicPr>
              <p:cNvPr id="8" name="Imagen 7"/>
              <p:cNvPicPr>
                <a:picLocks noChangeAspect="1"/>
              </p:cNvPicPr>
              <p:nvPr userDrawn="1"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424926" y="0"/>
                <a:ext cx="2906983" cy="1498338"/>
              </a:xfrm>
              <a:prstGeom prst="rect">
                <a:avLst/>
              </a:prstGeom>
            </p:spPr>
          </p:pic>
        </p:grpSp>
      </p:grp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9F61E928-CD25-4774-8205-A45215F1F2F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434826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939938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95F2669D-8DF3-4C6E-9F96-EFB717E1B7C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357051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0" name="Picture Placeholder 9">
            <a:extLst>
              <a:ext uri="{FF2B5EF4-FFF2-40B4-BE49-F238E27FC236}">
                <a16:creationId xmlns:a16="http://schemas.microsoft.com/office/drawing/2014/main" id="{C2375C0B-9A4C-42FF-991E-CA66F2BCF79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0616" y="1740800"/>
            <a:ext cx="2025659" cy="351114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Freeform 5"/>
          <p:cNvSpPr>
            <a:spLocks/>
          </p:cNvSpPr>
          <p:nvPr userDrawn="1"/>
        </p:nvSpPr>
        <p:spPr bwMode="auto">
          <a:xfrm>
            <a:off x="-1113" y="5251942"/>
            <a:ext cx="12193113" cy="1606058"/>
          </a:xfrm>
          <a:custGeom>
            <a:avLst/>
            <a:gdLst>
              <a:gd name="T0" fmla="*/ 3858 w 3858"/>
              <a:gd name="T1" fmla="*/ 700 h 700"/>
              <a:gd name="T2" fmla="*/ 2785 w 3858"/>
              <a:gd name="T3" fmla="*/ 392 h 700"/>
              <a:gd name="T4" fmla="*/ 2331 w 3858"/>
              <a:gd name="T5" fmla="*/ 486 h 700"/>
              <a:gd name="T6" fmla="*/ 1466 w 3858"/>
              <a:gd name="T7" fmla="*/ 262 h 700"/>
              <a:gd name="T8" fmla="*/ 0 w 3858"/>
              <a:gd name="T9" fmla="*/ 21 h 700"/>
              <a:gd name="T10" fmla="*/ 0 w 3858"/>
              <a:gd name="T11" fmla="*/ 700 h 700"/>
              <a:gd name="T12" fmla="*/ 3858 w 3858"/>
              <a:gd name="T13" fmla="*/ 70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58" h="700">
                <a:moveTo>
                  <a:pt x="3858" y="700"/>
                </a:moveTo>
                <a:cubicBezTo>
                  <a:pt x="3644" y="696"/>
                  <a:pt x="3125" y="319"/>
                  <a:pt x="2785" y="392"/>
                </a:cubicBezTo>
                <a:cubicBezTo>
                  <a:pt x="2634" y="425"/>
                  <a:pt x="2486" y="476"/>
                  <a:pt x="2331" y="486"/>
                </a:cubicBezTo>
                <a:cubicBezTo>
                  <a:pt x="2032" y="505"/>
                  <a:pt x="1748" y="366"/>
                  <a:pt x="1466" y="262"/>
                </a:cubicBezTo>
                <a:cubicBezTo>
                  <a:pt x="983" y="85"/>
                  <a:pt x="514" y="0"/>
                  <a:pt x="0" y="21"/>
                </a:cubicBezTo>
                <a:cubicBezTo>
                  <a:pt x="0" y="700"/>
                  <a:pt x="0" y="700"/>
                  <a:pt x="0" y="700"/>
                </a:cubicBezTo>
                <a:lnTo>
                  <a:pt x="3858" y="700"/>
                </a:lnTo>
                <a:close/>
              </a:path>
            </a:pathLst>
          </a:custGeom>
          <a:solidFill>
            <a:srgbClr val="BA1A1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4947997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-1" y="0"/>
            <a:ext cx="6107556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096002" y="3429000"/>
            <a:ext cx="6107501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6096000" y="0"/>
            <a:ext cx="6096000" cy="3429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5" name="Rectangle 4"/>
          <p:cNvSpPr/>
          <p:nvPr userDrawn="1"/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41467265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5144837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riángulo isósceles 4"/>
          <p:cNvSpPr/>
          <p:nvPr userDrawn="1"/>
        </p:nvSpPr>
        <p:spPr>
          <a:xfrm rot="10800000">
            <a:off x="-1" y="0"/>
            <a:ext cx="12192001" cy="1449488"/>
          </a:xfrm>
          <a:prstGeom prst="triangl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7" y="166980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1" y="6331790"/>
            <a:ext cx="5020574" cy="526210"/>
          </a:xfrm>
          <a:prstGeom prst="rect">
            <a:avLst/>
          </a:prstGeom>
          <a:solidFill>
            <a:srgbClr val="0CAC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23">
            <a:extLst>
              <a:ext uri="{FF2B5EF4-FFF2-40B4-BE49-F238E27FC236}">
                <a16:creationId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7171426" y="6331790"/>
            <a:ext cx="5020574" cy="526210"/>
          </a:xfrm>
          <a:prstGeom prst="rect">
            <a:avLst/>
          </a:prstGeom>
          <a:solidFill>
            <a:srgbClr val="0CAC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464235" y="5418585"/>
            <a:ext cx="1291783" cy="14394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073633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" name="Google Shape;233;p23"/>
          <p:cNvGrpSpPr/>
          <p:nvPr/>
        </p:nvGrpSpPr>
        <p:grpSpPr>
          <a:xfrm>
            <a:off x="549175" y="953779"/>
            <a:ext cx="7735167" cy="2459356"/>
            <a:chOff x="411881" y="715334"/>
            <a:chExt cx="5801375" cy="1844517"/>
          </a:xfrm>
          <a:solidFill>
            <a:schemeClr val="accent1">
              <a:lumMod val="60000"/>
              <a:lumOff val="40000"/>
            </a:schemeClr>
          </a:solidFill>
        </p:grpSpPr>
        <p:grpSp>
          <p:nvGrpSpPr>
            <p:cNvPr id="234" name="Google Shape;234;p23"/>
            <p:cNvGrpSpPr/>
            <p:nvPr/>
          </p:nvGrpSpPr>
          <p:grpSpPr>
            <a:xfrm>
              <a:off x="2019150" y="715334"/>
              <a:ext cx="4194107" cy="1844517"/>
              <a:chOff x="-342999" y="700890"/>
              <a:chExt cx="3148256" cy="1384565"/>
            </a:xfrm>
            <a:grpFill/>
          </p:grpSpPr>
          <p:sp>
            <p:nvSpPr>
              <p:cNvPr id="235" name="Google Shape;235;p23"/>
              <p:cNvSpPr/>
              <p:nvPr/>
            </p:nvSpPr>
            <p:spPr>
              <a:xfrm rot="5846029">
                <a:off x="846121" y="-255684"/>
                <a:ext cx="770017" cy="3074472"/>
              </a:xfrm>
              <a:custGeom>
                <a:avLst/>
                <a:gdLst/>
                <a:ahLst/>
                <a:cxnLst/>
                <a:rect l="l" t="t" r="r" b="b"/>
                <a:pathLst>
                  <a:path w="14314" h="57152" extrusionOk="0">
                    <a:moveTo>
                      <a:pt x="4727" y="1"/>
                    </a:moveTo>
                    <a:cubicBezTo>
                      <a:pt x="2389" y="1"/>
                      <a:pt x="1" y="5098"/>
                      <a:pt x="193" y="11087"/>
                    </a:cubicBezTo>
                    <a:cubicBezTo>
                      <a:pt x="504" y="19571"/>
                      <a:pt x="3851" y="24552"/>
                      <a:pt x="2450" y="31789"/>
                    </a:cubicBezTo>
                    <a:cubicBezTo>
                      <a:pt x="1049" y="39027"/>
                      <a:pt x="1244" y="39339"/>
                      <a:pt x="4551" y="43191"/>
                    </a:cubicBezTo>
                    <a:cubicBezTo>
                      <a:pt x="7898" y="47044"/>
                      <a:pt x="6847" y="52453"/>
                      <a:pt x="7470" y="53659"/>
                    </a:cubicBezTo>
                    <a:cubicBezTo>
                      <a:pt x="8735" y="56119"/>
                      <a:pt x="9778" y="57151"/>
                      <a:pt x="10626" y="57151"/>
                    </a:cubicBezTo>
                    <a:cubicBezTo>
                      <a:pt x="14061" y="57151"/>
                      <a:pt x="14314" y="40244"/>
                      <a:pt x="13190" y="32568"/>
                    </a:cubicBezTo>
                    <a:cubicBezTo>
                      <a:pt x="11750" y="22995"/>
                      <a:pt x="8832" y="25991"/>
                      <a:pt x="9727" y="18325"/>
                    </a:cubicBezTo>
                    <a:cubicBezTo>
                      <a:pt x="10661" y="10698"/>
                      <a:pt x="9999" y="9998"/>
                      <a:pt x="7431" y="2954"/>
                    </a:cubicBezTo>
                    <a:cubicBezTo>
                      <a:pt x="6665" y="884"/>
                      <a:pt x="5700" y="1"/>
                      <a:pt x="47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3"/>
              <p:cNvSpPr/>
              <p:nvPr/>
            </p:nvSpPr>
            <p:spPr>
              <a:xfrm rot="5845884">
                <a:off x="1073821" y="1178998"/>
                <a:ext cx="329521" cy="1315849"/>
              </a:xfrm>
              <a:custGeom>
                <a:avLst/>
                <a:gdLst/>
                <a:ahLst/>
                <a:cxnLst/>
                <a:rect l="l" t="t" r="r" b="b"/>
                <a:pathLst>
                  <a:path w="14314" h="57152" extrusionOk="0">
                    <a:moveTo>
                      <a:pt x="4727" y="1"/>
                    </a:moveTo>
                    <a:cubicBezTo>
                      <a:pt x="2389" y="1"/>
                      <a:pt x="1" y="5098"/>
                      <a:pt x="193" y="11087"/>
                    </a:cubicBezTo>
                    <a:cubicBezTo>
                      <a:pt x="504" y="19571"/>
                      <a:pt x="3851" y="24552"/>
                      <a:pt x="2450" y="31789"/>
                    </a:cubicBezTo>
                    <a:cubicBezTo>
                      <a:pt x="1049" y="39027"/>
                      <a:pt x="1244" y="39339"/>
                      <a:pt x="4551" y="43191"/>
                    </a:cubicBezTo>
                    <a:cubicBezTo>
                      <a:pt x="7898" y="47044"/>
                      <a:pt x="6847" y="52453"/>
                      <a:pt x="7470" y="53659"/>
                    </a:cubicBezTo>
                    <a:cubicBezTo>
                      <a:pt x="8735" y="56119"/>
                      <a:pt x="9778" y="57151"/>
                      <a:pt x="10626" y="57151"/>
                    </a:cubicBezTo>
                    <a:cubicBezTo>
                      <a:pt x="14061" y="57151"/>
                      <a:pt x="14314" y="40244"/>
                      <a:pt x="13190" y="32568"/>
                    </a:cubicBezTo>
                    <a:cubicBezTo>
                      <a:pt x="11750" y="22995"/>
                      <a:pt x="8832" y="25991"/>
                      <a:pt x="9727" y="18325"/>
                    </a:cubicBezTo>
                    <a:cubicBezTo>
                      <a:pt x="10661" y="10698"/>
                      <a:pt x="9999" y="9998"/>
                      <a:pt x="7431" y="2954"/>
                    </a:cubicBezTo>
                    <a:cubicBezTo>
                      <a:pt x="6665" y="884"/>
                      <a:pt x="5700" y="1"/>
                      <a:pt x="47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7" name="Google Shape;237;p23"/>
            <p:cNvSpPr/>
            <p:nvPr/>
          </p:nvSpPr>
          <p:spPr>
            <a:xfrm rot="4954116" flipH="1">
              <a:off x="920821" y="377598"/>
              <a:ext cx="329521" cy="1315849"/>
            </a:xfrm>
            <a:custGeom>
              <a:avLst/>
              <a:gdLst/>
              <a:ahLst/>
              <a:cxnLst/>
              <a:rect l="l" t="t" r="r" b="b"/>
              <a:pathLst>
                <a:path w="14314" h="57152" extrusionOk="0">
                  <a:moveTo>
                    <a:pt x="4727" y="1"/>
                  </a:moveTo>
                  <a:cubicBezTo>
                    <a:pt x="2389" y="1"/>
                    <a:pt x="1" y="5098"/>
                    <a:pt x="193" y="11087"/>
                  </a:cubicBezTo>
                  <a:cubicBezTo>
                    <a:pt x="504" y="19571"/>
                    <a:pt x="3851" y="24552"/>
                    <a:pt x="2450" y="31789"/>
                  </a:cubicBezTo>
                  <a:cubicBezTo>
                    <a:pt x="1049" y="39027"/>
                    <a:pt x="1244" y="39339"/>
                    <a:pt x="4551" y="43191"/>
                  </a:cubicBezTo>
                  <a:cubicBezTo>
                    <a:pt x="7898" y="47044"/>
                    <a:pt x="6847" y="52453"/>
                    <a:pt x="7470" y="53659"/>
                  </a:cubicBezTo>
                  <a:cubicBezTo>
                    <a:pt x="8735" y="56119"/>
                    <a:pt x="9778" y="57151"/>
                    <a:pt x="10626" y="57151"/>
                  </a:cubicBezTo>
                  <a:cubicBezTo>
                    <a:pt x="14061" y="57151"/>
                    <a:pt x="14314" y="40244"/>
                    <a:pt x="13190" y="32568"/>
                  </a:cubicBezTo>
                  <a:cubicBezTo>
                    <a:pt x="11750" y="22995"/>
                    <a:pt x="8832" y="25991"/>
                    <a:pt x="9727" y="18325"/>
                  </a:cubicBezTo>
                  <a:cubicBezTo>
                    <a:pt x="10661" y="10698"/>
                    <a:pt x="9999" y="9998"/>
                    <a:pt x="7431" y="2954"/>
                  </a:cubicBezTo>
                  <a:cubicBezTo>
                    <a:pt x="6665" y="884"/>
                    <a:pt x="5700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8" name="Google Shape;238;p23"/>
          <p:cNvSpPr txBox="1">
            <a:spLocks noGrp="1"/>
          </p:cNvSpPr>
          <p:nvPr>
            <p:ph type="title"/>
          </p:nvPr>
        </p:nvSpPr>
        <p:spPr>
          <a:xfrm flipH="1">
            <a:off x="950968" y="4177417"/>
            <a:ext cx="6454800" cy="90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39" name="Google Shape;239;p23"/>
          <p:cNvSpPr txBox="1">
            <a:spLocks noGrp="1"/>
          </p:cNvSpPr>
          <p:nvPr>
            <p:ph type="subTitle" idx="1"/>
          </p:nvPr>
        </p:nvSpPr>
        <p:spPr>
          <a:xfrm flipH="1">
            <a:off x="950968" y="4997984"/>
            <a:ext cx="6454800" cy="7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0" name="Google Shape;240;p23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950967" y="1941736"/>
            <a:ext cx="2253600" cy="23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dirty="0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695400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812598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nd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8553978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06469B3F-DC3B-4AC7-86D3-EC1736603264}"/>
              </a:ext>
            </a:extLst>
          </p:cNvPr>
          <p:cNvSpPr/>
          <p:nvPr userDrawn="1"/>
        </p:nvSpPr>
        <p:spPr>
          <a:xfrm>
            <a:off x="-233" y="1"/>
            <a:ext cx="12192000" cy="685799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 sz="2400"/>
          </a:p>
        </p:txBody>
      </p:sp>
    </p:spTree>
    <p:extLst>
      <p:ext uri="{BB962C8B-B14F-4D97-AF65-F5344CB8AC3E}">
        <p14:creationId xmlns:p14="http://schemas.microsoft.com/office/powerpoint/2010/main" val="19324336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+ 1 colum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5100B8CD-A211-4DB3-A6E3-0A876A9D7AA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17425" y="131812"/>
            <a:ext cx="9559073" cy="86571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tabLst/>
              <a:defRPr lang="es-PE" sz="4779" b="0" i="0" u="none" strike="noStrike" cap="none" spc="0" baseline="0">
                <a:solidFill>
                  <a:srgbClr val="27348B"/>
                </a:solidFill>
                <a:uFillTx/>
                <a:latin typeface="Playfair Display Black"/>
                <a:ea typeface="Arial Unicode MS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924896"/>
      </p:ext>
    </p:extLst>
  </p:cSld>
  <p:clrMapOvr>
    <a:masterClrMapping/>
  </p:clrMapOvr>
  <p:hf sldNum="0"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ángulo 22">
            <a:extLst>
              <a:ext uri="{FF2B5EF4-FFF2-40B4-BE49-F238E27FC236}">
                <a16:creationId xmlns:a16="http://schemas.microsoft.com/office/drawing/2014/main" id="{0AC0EAAE-4C16-4AD1-91CF-72C5DA88641F}"/>
              </a:ext>
            </a:extLst>
          </p:cNvPr>
          <p:cNvSpPr/>
          <p:nvPr userDrawn="1"/>
        </p:nvSpPr>
        <p:spPr>
          <a:xfrm>
            <a:off x="-233" y="1"/>
            <a:ext cx="12192000" cy="685799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 sz="2400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7CF0C00D-9017-401C-A9A6-9D42248A7AC1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323525" y="123482"/>
            <a:ext cx="11573195" cy="7242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fontAlgn="auto">
              <a:spcAft>
                <a:spcPts val="0"/>
              </a:spcAft>
              <a:buNone/>
              <a:tabLst/>
              <a:defRPr lang="en-US" sz="5376" b="0" i="0" u="none" strike="noStrike" cap="none" spc="0" baseline="0">
                <a:solidFill>
                  <a:srgbClr val="000000"/>
                </a:solidFill>
                <a:uFillTx/>
                <a:latin typeface="Arial"/>
                <a:ea typeface="Arial Unicode MS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83C4F54D-CB3A-4D64-8BA4-89725E8D9826}"/>
              </a:ext>
            </a:extLst>
          </p:cNvPr>
          <p:cNvSpPr/>
          <p:nvPr/>
        </p:nvSpPr>
        <p:spPr>
          <a:xfrm>
            <a:off x="354021" y="1131600"/>
            <a:ext cx="3560775" cy="5402557"/>
          </a:xfrm>
          <a:custGeom>
            <a:avLst>
              <a:gd name="f1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857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6A0B05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marL="0" marR="0" lvl="0" indent="0" algn="ctr" defTabSz="121366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45" b="0" i="0" u="none" strike="noStrike" kern="0" cap="none" spc="0" baseline="0" dirty="0">
              <a:solidFill>
                <a:srgbClr val="5E4028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985F437D-78B0-4724-9194-70277C792344}"/>
              </a:ext>
            </a:extLst>
          </p:cNvPr>
          <p:cNvSpPr/>
          <p:nvPr/>
        </p:nvSpPr>
        <p:spPr>
          <a:xfrm>
            <a:off x="456481" y="1296686"/>
            <a:ext cx="130867" cy="4265759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marL="0" marR="0" lvl="0" indent="0" algn="ctr" defTabSz="121366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45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48300C83-5A47-499D-B9CF-2F58A8C78A8F}"/>
              </a:ext>
            </a:extLst>
          </p:cNvPr>
          <p:cNvGrpSpPr/>
          <p:nvPr/>
        </p:nvGrpSpPr>
        <p:grpSpPr>
          <a:xfrm>
            <a:off x="1396044" y="1839687"/>
            <a:ext cx="2232241" cy="1857131"/>
            <a:chOff x="1396041" y="1839685"/>
            <a:chExt cx="2232242" cy="1857133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4597E60F-DA88-4184-A41E-A0B447A9C63C}"/>
                </a:ext>
              </a:extLst>
            </p:cNvPr>
            <p:cNvSpPr txBox="1"/>
            <p:nvPr/>
          </p:nvSpPr>
          <p:spPr>
            <a:xfrm>
              <a:off x="1396041" y="1839685"/>
              <a:ext cx="2232242" cy="10114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366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991" b="1" i="0" u="none" strike="noStrike" kern="0" cap="none" spc="0" baseline="0" dirty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8D81C163-6CAB-46F2-BBF5-96B4453E4193}"/>
                </a:ext>
              </a:extLst>
            </p:cNvPr>
            <p:cNvSpPr txBox="1"/>
            <p:nvPr/>
          </p:nvSpPr>
          <p:spPr>
            <a:xfrm>
              <a:off x="1396041" y="2685386"/>
              <a:ext cx="2232242" cy="10114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366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991" b="1" i="0" u="none" strike="noStrike" kern="0" cap="none" spc="0" baseline="0" dirty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121366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991" b="1" i="0" u="none" strike="noStrike" kern="0" cap="none" spc="0" baseline="0" dirty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E5154FA6-2C37-4D83-B5E2-2DB19E682F18}"/>
              </a:ext>
            </a:extLst>
          </p:cNvPr>
          <p:cNvSpPr txBox="1"/>
          <p:nvPr/>
        </p:nvSpPr>
        <p:spPr>
          <a:xfrm>
            <a:off x="1613194" y="5834785"/>
            <a:ext cx="2232004" cy="39834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367" tIns="60688" rIns="121367" bIns="60688" anchor="ctr" anchorCtr="0" compatLnSpc="1">
            <a:spAutoFit/>
          </a:bodyPr>
          <a:lstStyle/>
          <a:p>
            <a:pPr marL="0" marR="0" lvl="0" indent="0" algn="l" defTabSz="121366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792" b="0" i="0" u="none" strike="noStrike" kern="0" cap="none" spc="0" baseline="0" dirty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6F7518A1-6E24-4C20-A5B6-D07DB27EA233}"/>
              </a:ext>
            </a:extLst>
          </p:cNvPr>
          <p:cNvSpPr txBox="1"/>
          <p:nvPr/>
        </p:nvSpPr>
        <p:spPr>
          <a:xfrm>
            <a:off x="911001" y="4026354"/>
            <a:ext cx="2717295" cy="196088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367" tIns="60688" rIns="121367" bIns="60688" anchor="ctr" anchorCtr="0" compatLnSpc="1">
            <a:spAutoFit/>
          </a:bodyPr>
          <a:lstStyle/>
          <a:p>
            <a:pPr marL="0" marR="0" lvl="0" indent="0" algn="r" defTabSz="121366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389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121366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389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121366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389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0" name="Grupo 6">
            <a:extLst>
              <a:ext uri="{FF2B5EF4-FFF2-40B4-BE49-F238E27FC236}">
                <a16:creationId xmlns:a16="http://schemas.microsoft.com/office/drawing/2014/main" id="{0A873780-DA56-4574-9228-E7EA682A4A60}"/>
              </a:ext>
            </a:extLst>
          </p:cNvPr>
          <p:cNvGrpSpPr/>
          <p:nvPr/>
        </p:nvGrpSpPr>
        <p:grpSpPr>
          <a:xfrm>
            <a:off x="567158" y="5403419"/>
            <a:ext cx="976460" cy="976460"/>
            <a:chOff x="567156" y="5403417"/>
            <a:chExt cx="976460" cy="976460"/>
          </a:xfrm>
        </p:grpSpPr>
        <p:sp>
          <p:nvSpPr>
            <p:cNvPr id="11" name="Lágrima 15">
              <a:extLst>
                <a:ext uri="{FF2B5EF4-FFF2-40B4-BE49-F238E27FC236}">
                  <a16:creationId xmlns:a16="http://schemas.microsoft.com/office/drawing/2014/main" id="{32A7E1F7-349A-4243-BBB4-5F4CCA12B717}"/>
                </a:ext>
              </a:extLst>
            </p:cNvPr>
            <p:cNvSpPr/>
            <p:nvPr/>
          </p:nvSpPr>
          <p:spPr>
            <a:xfrm rot="10799991">
              <a:off x="567156" y="5403417"/>
              <a:ext cx="976460" cy="9764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sqrt 2"/>
                <a:gd name="f9" fmla="val 100000"/>
                <a:gd name="f10" fmla="+- 0 0 -180"/>
                <a:gd name="f11" fmla="+- 0 0 -360"/>
                <a:gd name="f12" fmla="abs f3"/>
                <a:gd name="f13" fmla="abs f4"/>
                <a:gd name="f14" fmla="abs f5"/>
                <a:gd name="f15" fmla="+- 2700000 f1 0"/>
                <a:gd name="f16" fmla="*/ f10 f0 1"/>
                <a:gd name="f17" fmla="*/ f11 f0 1"/>
                <a:gd name="f18" fmla="?: f12 f3 1"/>
                <a:gd name="f19" fmla="?: f13 f4 1"/>
                <a:gd name="f20" fmla="?: f14 f5 1"/>
                <a:gd name="f21" fmla="+- f15 0 f1"/>
                <a:gd name="f22" fmla="*/ f16 1 f2"/>
                <a:gd name="f23" fmla="*/ f17 1 f2"/>
                <a:gd name="f24" fmla="*/ f18 1 21600"/>
                <a:gd name="f25" fmla="*/ f19 1 21600"/>
                <a:gd name="f26" fmla="*/ 21600 f18 1"/>
                <a:gd name="f27" fmla="*/ 21600 f19 1"/>
                <a:gd name="f28" fmla="+- f21 f1 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*/ f28 f7 1"/>
                <a:gd name="f35" fmla="val f32"/>
                <a:gd name="f36" fmla="val f33"/>
                <a:gd name="f37" fmla="*/ f34 1 f0"/>
                <a:gd name="f38" fmla="*/ f6 f31 1"/>
                <a:gd name="f39" fmla="+- f36 0 f6"/>
                <a:gd name="f40" fmla="+- f35 0 f6"/>
                <a:gd name="f41" fmla="+- 0 0 f37"/>
                <a:gd name="f42" fmla="*/ f35 f31 1"/>
                <a:gd name="f43" fmla="*/ f39 1 2"/>
                <a:gd name="f44" fmla="*/ f40 1 2"/>
                <a:gd name="f45" fmla="+- 0 0 f41"/>
                <a:gd name="f46" fmla="+- f6 f43 0"/>
                <a:gd name="f47" fmla="+- f6 f44 0"/>
                <a:gd name="f48" fmla="*/ f44 f8 1"/>
                <a:gd name="f49" fmla="*/ f43 f8 1"/>
                <a:gd name="f50" fmla="*/ f45 f0 1"/>
                <a:gd name="f51" fmla="*/ f44 f31 1"/>
                <a:gd name="f52" fmla="*/ f43 f31 1"/>
                <a:gd name="f53" fmla="*/ f48 f9 1"/>
                <a:gd name="f54" fmla="*/ f49 f9 1"/>
                <a:gd name="f55" fmla="*/ f50 1 f7"/>
                <a:gd name="f56" fmla="*/ f46 f31 1"/>
                <a:gd name="f57" fmla="+- f55 0 f1"/>
                <a:gd name="f58" fmla="*/ f53 1 100000"/>
                <a:gd name="f59" fmla="*/ f54 1 100000"/>
                <a:gd name="f60" fmla="cos 1 f57"/>
                <a:gd name="f61" fmla="sin 1 f57"/>
                <a:gd name="f62" fmla="+- 0 0 f60"/>
                <a:gd name="f63" fmla="+- 0 0 f61"/>
                <a:gd name="f64" fmla="+- 0 0 f62"/>
                <a:gd name="f65" fmla="+- 0 0 f63"/>
                <a:gd name="f66" fmla="val f64"/>
                <a:gd name="f67" fmla="val f65"/>
                <a:gd name="f68" fmla="*/ f66 f58 1"/>
                <a:gd name="f69" fmla="*/ f67 f59 1"/>
                <a:gd name="f70" fmla="*/ f66 f44 1"/>
                <a:gd name="f71" fmla="*/ f67 f43 1"/>
                <a:gd name="f72" fmla="+- f47 f68 0"/>
                <a:gd name="f73" fmla="+- f46 0 f69"/>
                <a:gd name="f74" fmla="+- f47 0 f70"/>
                <a:gd name="f75" fmla="+- f47 f70 0"/>
                <a:gd name="f76" fmla="+- f46 0 f71"/>
                <a:gd name="f77" fmla="+- f46 f71 0"/>
                <a:gd name="f78" fmla="+- f47 f72 0"/>
                <a:gd name="f79" fmla="+- f46 f73 0"/>
                <a:gd name="f80" fmla="*/ f74 f31 1"/>
                <a:gd name="f81" fmla="*/ f76 f31 1"/>
                <a:gd name="f82" fmla="*/ f75 f31 1"/>
                <a:gd name="f83" fmla="*/ f77 f31 1"/>
                <a:gd name="f84" fmla="*/ f72 f31 1"/>
                <a:gd name="f85" fmla="*/ f73 f31 1"/>
                <a:gd name="f86" fmla="*/ f78 1 2"/>
                <a:gd name="f87" fmla="*/ f79 1 2"/>
                <a:gd name="f88" fmla="*/ f86 f31 1"/>
                <a:gd name="f89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82" y="f83"/>
                </a:cxn>
                <a:cxn ang="f29">
                  <a:pos x="f80" y="f83"/>
                </a:cxn>
                <a:cxn ang="f30">
                  <a:pos x="f80" y="f81"/>
                </a:cxn>
                <a:cxn ang="f30">
                  <a:pos x="f84" y="f85"/>
                </a:cxn>
              </a:cxnLst>
              <a:rect l="f80" t="f81" r="f82" b="f83"/>
              <a:pathLst>
                <a:path>
                  <a:moveTo>
                    <a:pt x="f38" y="f56"/>
                  </a:moveTo>
                  <a:arcTo wR="f51" hR="f52" stAng="f0" swAng="f1"/>
                  <a:quadBezTo>
                    <a:pt x="f88" y="f38"/>
                    <a:pt x="f84" y="f85"/>
                  </a:quadBezTo>
                  <a:quadBezTo>
                    <a:pt x="f42" y="f89"/>
                    <a:pt x="f42" y="f56"/>
                  </a:quadBezTo>
                  <a:arcTo wR="f51" hR="f52" stAng="f6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366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95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 Unicode MS"/>
              </a:endParaRPr>
            </a:p>
          </p:txBody>
        </p:sp>
        <p:grpSp>
          <p:nvGrpSpPr>
            <p:cNvPr id="12" name="Grupo 16">
              <a:extLst>
                <a:ext uri="{FF2B5EF4-FFF2-40B4-BE49-F238E27FC236}">
                  <a16:creationId xmlns:a16="http://schemas.microsoft.com/office/drawing/2014/main" id="{48B91433-E915-4E68-9260-F60343500E3E}"/>
                </a:ext>
              </a:extLst>
            </p:cNvPr>
            <p:cNvGrpSpPr/>
            <p:nvPr/>
          </p:nvGrpSpPr>
          <p:grpSpPr>
            <a:xfrm>
              <a:off x="736338" y="5562441"/>
              <a:ext cx="662784" cy="641570"/>
              <a:chOff x="736338" y="5562441"/>
              <a:chExt cx="662784" cy="641570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6A561CFC-BE0B-4906-8517-B08CD1F4F9BB}"/>
                  </a:ext>
                </a:extLst>
              </p:cNvPr>
              <p:cNvSpPr/>
              <p:nvPr/>
            </p:nvSpPr>
            <p:spPr>
              <a:xfrm>
                <a:off x="736338" y="5562441"/>
                <a:ext cx="383673" cy="641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+- f7 0 f5"/>
                  <a:gd name="f24" fmla="+- f6 0 f5"/>
                  <a:gd name="f25" fmla="*/ f20 f0 1"/>
                  <a:gd name="f26" fmla="*/ f24 1 669"/>
                  <a:gd name="f27" fmla="*/ f23 1 1118"/>
                  <a:gd name="f28" fmla="*/ 0 f24 1"/>
                  <a:gd name="f29" fmla="*/ 112 f23 1"/>
                  <a:gd name="f30" fmla="*/ 1005 f23 1"/>
                  <a:gd name="f31" fmla="*/ 669 f24 1"/>
                  <a:gd name="f32" fmla="*/ 1118 f23 1"/>
                  <a:gd name="f33" fmla="*/ 0 f23 1"/>
                  <a:gd name="f34" fmla="*/ f25 1 f2"/>
                  <a:gd name="f35" fmla="*/ f28 1 669"/>
                  <a:gd name="f36" fmla="*/ f29 1 1118"/>
                  <a:gd name="f37" fmla="*/ f30 1 1118"/>
                  <a:gd name="f38" fmla="*/ f31 1 669"/>
                  <a:gd name="f39" fmla="*/ f32 1 1118"/>
                  <a:gd name="f40" fmla="*/ f33 1 1118"/>
                  <a:gd name="f41" fmla="*/ 0 1 f26"/>
                  <a:gd name="f42" fmla="*/ f6 1 f26"/>
                  <a:gd name="f43" fmla="*/ 0 1 f27"/>
                  <a:gd name="f44" fmla="*/ f7 1 f27"/>
                  <a:gd name="f45" fmla="+- f34 0 f1"/>
                  <a:gd name="f46" fmla="*/ f35 1 f26"/>
                  <a:gd name="f47" fmla="*/ f36 1 f27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f21 1"/>
                  <a:gd name="f53" fmla="*/ f42 f21 1"/>
                  <a:gd name="f54" fmla="*/ f44 f22 1"/>
                  <a:gd name="f55" fmla="*/ f43 f22 1"/>
                  <a:gd name="f56" fmla="*/ f46 f21 1"/>
                  <a:gd name="f57" fmla="*/ f47 f22 1"/>
                  <a:gd name="f58" fmla="*/ f48 f22 1"/>
                  <a:gd name="f59" fmla="*/ f49 f21 1"/>
                  <a:gd name="f60" fmla="*/ f50 f22 1"/>
                  <a:gd name="f61" fmla="*/ f5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6" y="f57"/>
                  </a:cxn>
                  <a:cxn ang="f45">
                    <a:pos x="f56" y="f58"/>
                  </a:cxn>
                  <a:cxn ang="f45">
                    <a:pos x="f59" y="f60"/>
                  </a:cxn>
                  <a:cxn ang="f45">
                    <a:pos x="f59" y="f61"/>
                  </a:cxn>
                  <a:cxn ang="f45">
                    <a:pos x="f56" y="f57"/>
                  </a:cxn>
                </a:cxnLst>
                <a:rect l="f52" t="f55" r="f53" b="f54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3664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395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E9C04E38-C59D-4BF8-8AE5-C43E6D4939A6}"/>
                  </a:ext>
                </a:extLst>
              </p:cNvPr>
              <p:cNvSpPr/>
              <p:nvPr/>
            </p:nvSpPr>
            <p:spPr>
              <a:xfrm>
                <a:off x="1135163" y="5684870"/>
                <a:ext cx="263959" cy="3191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+- f7 0 f5"/>
                  <a:gd name="f26" fmla="+- f6 0 f5"/>
                  <a:gd name="f27" fmla="*/ f22 f0 1"/>
                  <a:gd name="f28" fmla="*/ f26 1 460"/>
                  <a:gd name="f29" fmla="*/ f25 1 556"/>
                  <a:gd name="f30" fmla="*/ 0 f26 1"/>
                  <a:gd name="f31" fmla="*/ 0 f25 1"/>
                  <a:gd name="f32" fmla="*/ 53 f25 1"/>
                  <a:gd name="f33" fmla="*/ 406 f26 1"/>
                  <a:gd name="f34" fmla="*/ 556 f25 1"/>
                  <a:gd name="f35" fmla="*/ 460 f26 1"/>
                  <a:gd name="f36" fmla="*/ f27 1 f2"/>
                  <a:gd name="f37" fmla="*/ f30 1 460"/>
                  <a:gd name="f38" fmla="*/ f31 1 556"/>
                  <a:gd name="f39" fmla="*/ f32 1 556"/>
                  <a:gd name="f40" fmla="*/ f33 1 460"/>
                  <a:gd name="f41" fmla="*/ f34 1 556"/>
                  <a:gd name="f42" fmla="*/ f35 1 460"/>
                  <a:gd name="f43" fmla="*/ 0 1 f28"/>
                  <a:gd name="f44" fmla="*/ f6 1 f28"/>
                  <a:gd name="f45" fmla="*/ 0 1 f29"/>
                  <a:gd name="f46" fmla="*/ f7 1 f29"/>
                  <a:gd name="f47" fmla="+- f36 0 f1"/>
                  <a:gd name="f48" fmla="*/ f37 1 f28"/>
                  <a:gd name="f49" fmla="*/ f38 1 f29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f23 1"/>
                  <a:gd name="f55" fmla="*/ f44 f23 1"/>
                  <a:gd name="f56" fmla="*/ f46 f24 1"/>
                  <a:gd name="f57" fmla="*/ f45 f24 1"/>
                  <a:gd name="f58" fmla="*/ f48 f23 1"/>
                  <a:gd name="f59" fmla="*/ f49 f24 1"/>
                  <a:gd name="f60" fmla="*/ f50 f24 1"/>
                  <a:gd name="f61" fmla="*/ f51 f23 1"/>
                  <a:gd name="f62" fmla="*/ f52 f24 1"/>
                  <a:gd name="f63" fmla="*/ f5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8" y="f59"/>
                  </a:cxn>
                  <a:cxn ang="f47">
                    <a:pos x="f58" y="f60"/>
                  </a:cxn>
                  <a:cxn ang="f47">
                    <a:pos x="f61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59"/>
                  </a:cxn>
                  <a:cxn ang="f47">
                    <a:pos x="f58" y="f59"/>
                  </a:cxn>
                </a:cxnLst>
                <a:rect l="f54" t="f57" r="f55" b="f56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3664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395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85FC68A7-7F4A-446B-AF45-8250B2AFB09D}"/>
                  </a:ext>
                </a:extLst>
              </p:cNvPr>
              <p:cNvSpPr/>
              <p:nvPr/>
            </p:nvSpPr>
            <p:spPr>
              <a:xfrm>
                <a:off x="1135163" y="5730645"/>
                <a:ext cx="216685" cy="347910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+- f8 0 f6"/>
                  <a:gd name="f74" fmla="+- f7 0 f6"/>
                  <a:gd name="f75" fmla="*/ f70 f0 1"/>
                  <a:gd name="f76" fmla="*/ f74 1 378"/>
                  <a:gd name="f77" fmla="*/ f73 1 606"/>
                  <a:gd name="f78" fmla="*/ 0 f74 1"/>
                  <a:gd name="f79" fmla="*/ 0 f73 1"/>
                  <a:gd name="f80" fmla="*/ 70 f73 1"/>
                  <a:gd name="f81" fmla="*/ 26 f74 1"/>
                  <a:gd name="f82" fmla="*/ 67 f73 1"/>
                  <a:gd name="f83" fmla="*/ 51 f74 1"/>
                  <a:gd name="f84" fmla="*/ 65 f73 1"/>
                  <a:gd name="f85" fmla="*/ 208 f73 1"/>
                  <a:gd name="f86" fmla="*/ 198 f74 1"/>
                  <a:gd name="f87" fmla="*/ 173 f74 1"/>
                  <a:gd name="f88" fmla="*/ 289 f73 1"/>
                  <a:gd name="f89" fmla="*/ 101 f74 1"/>
                  <a:gd name="f90" fmla="*/ 340 f73 1"/>
                  <a:gd name="f91" fmla="*/ 41 f74 1"/>
                  <a:gd name="f92" fmla="*/ 347 f73 1"/>
                  <a:gd name="f93" fmla="*/ 342 f73 1"/>
                  <a:gd name="f94" fmla="*/ 395 f73 1"/>
                  <a:gd name="f95" fmla="*/ 262 f74 1"/>
                  <a:gd name="f96" fmla="*/ 445 f73 1"/>
                  <a:gd name="f97" fmla="*/ 492 f73 1"/>
                  <a:gd name="f98" fmla="*/ 261 f74 1"/>
                  <a:gd name="f99" fmla="*/ 545 f73 1"/>
                  <a:gd name="f100" fmla="*/ 606 f73 1"/>
                  <a:gd name="f101" fmla="*/ 378 f74 1"/>
                  <a:gd name="f102" fmla="*/ f75 1 f3"/>
                  <a:gd name="f103" fmla="*/ f78 1 378"/>
                  <a:gd name="f104" fmla="*/ f79 1 606"/>
                  <a:gd name="f105" fmla="*/ f80 1 606"/>
                  <a:gd name="f106" fmla="*/ f81 1 378"/>
                  <a:gd name="f107" fmla="*/ f82 1 606"/>
                  <a:gd name="f108" fmla="*/ f83 1 378"/>
                  <a:gd name="f109" fmla="*/ f84 1 606"/>
                  <a:gd name="f110" fmla="*/ f85 1 606"/>
                  <a:gd name="f111" fmla="*/ f86 1 378"/>
                  <a:gd name="f112" fmla="*/ f87 1 378"/>
                  <a:gd name="f113" fmla="*/ f88 1 606"/>
                  <a:gd name="f114" fmla="*/ f89 1 378"/>
                  <a:gd name="f115" fmla="*/ f90 1 606"/>
                  <a:gd name="f116" fmla="*/ f91 1 378"/>
                  <a:gd name="f117" fmla="*/ f92 1 606"/>
                  <a:gd name="f118" fmla="*/ f93 1 606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378"/>
                  <a:gd name="f124" fmla="*/ f99 1 606"/>
                  <a:gd name="f125" fmla="*/ f100 1 606"/>
                  <a:gd name="f126" fmla="*/ f101 1 378"/>
                  <a:gd name="f127" fmla="*/ 0 1 f76"/>
                  <a:gd name="f128" fmla="*/ f7 1 f76"/>
                  <a:gd name="f129" fmla="*/ 0 1 f77"/>
                  <a:gd name="f130" fmla="*/ f8 1 f77"/>
                  <a:gd name="f131" fmla="+- f102 0 f1"/>
                  <a:gd name="f132" fmla="*/ f103 1 f76"/>
                  <a:gd name="f133" fmla="*/ f104 1 f77"/>
                  <a:gd name="f134" fmla="*/ f105 1 f77"/>
                  <a:gd name="f135" fmla="*/ f106 1 f76"/>
                  <a:gd name="f136" fmla="*/ f107 1 f77"/>
                  <a:gd name="f137" fmla="*/ f108 1 f76"/>
                  <a:gd name="f138" fmla="*/ f109 1 f77"/>
                  <a:gd name="f139" fmla="*/ f110 1 f77"/>
                  <a:gd name="f140" fmla="*/ f111 1 f76"/>
                  <a:gd name="f141" fmla="*/ f112 1 f76"/>
                  <a:gd name="f142" fmla="*/ f113 1 f77"/>
                  <a:gd name="f143" fmla="*/ f114 1 f76"/>
                  <a:gd name="f144" fmla="*/ f115 1 f77"/>
                  <a:gd name="f145" fmla="*/ f116 1 f76"/>
                  <a:gd name="f146" fmla="*/ f117 1 f77"/>
                  <a:gd name="f147" fmla="*/ f118 1 f77"/>
                  <a:gd name="f148" fmla="*/ f119 1 f77"/>
                  <a:gd name="f149" fmla="*/ f120 1 f76"/>
                  <a:gd name="f150" fmla="*/ f121 1 f77"/>
                  <a:gd name="f151" fmla="*/ f122 1 f77"/>
                  <a:gd name="f152" fmla="*/ f123 1 f76"/>
                  <a:gd name="f153" fmla="*/ f124 1 f77"/>
                  <a:gd name="f154" fmla="*/ f125 1 f77"/>
                  <a:gd name="f155" fmla="*/ f126 1 f76"/>
                  <a:gd name="f156" fmla="*/ f127 f71 1"/>
                  <a:gd name="f157" fmla="*/ f128 f71 1"/>
                  <a:gd name="f158" fmla="*/ f130 f72 1"/>
                  <a:gd name="f159" fmla="*/ f129 f72 1"/>
                  <a:gd name="f160" fmla="*/ f132 f71 1"/>
                  <a:gd name="f161" fmla="*/ f133 f72 1"/>
                  <a:gd name="f162" fmla="*/ f134 f72 1"/>
                  <a:gd name="f163" fmla="*/ f135 f71 1"/>
                  <a:gd name="f164" fmla="*/ f136 f72 1"/>
                  <a:gd name="f165" fmla="*/ f137 f71 1"/>
                  <a:gd name="f166" fmla="*/ f138 f72 1"/>
                  <a:gd name="f167" fmla="*/ f139 f72 1"/>
                  <a:gd name="f168" fmla="*/ f140 f71 1"/>
                  <a:gd name="f169" fmla="*/ f141 f71 1"/>
                  <a:gd name="f170" fmla="*/ f142 f72 1"/>
                  <a:gd name="f171" fmla="*/ f143 f71 1"/>
                  <a:gd name="f172" fmla="*/ f144 f72 1"/>
                  <a:gd name="f173" fmla="*/ f145 f71 1"/>
                  <a:gd name="f174" fmla="*/ f146 f72 1"/>
                  <a:gd name="f175" fmla="*/ f147 f72 1"/>
                  <a:gd name="f176" fmla="*/ f148 f72 1"/>
                  <a:gd name="f177" fmla="*/ f149 f71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160" y="f161"/>
                  </a:cxn>
                  <a:cxn ang="f131">
                    <a:pos x="f160" y="f162"/>
                  </a:cxn>
                  <a:cxn ang="f131">
                    <a:pos x="f163" y="f164"/>
                  </a:cxn>
                  <a:cxn ang="f131">
                    <a:pos x="f165" y="f166"/>
                  </a:cxn>
                  <a:cxn ang="f131">
                    <a:pos x="f165" y="f167"/>
                  </a:cxn>
                  <a:cxn ang="f131">
                    <a:pos x="f168" y="f167"/>
                  </a:cxn>
                  <a:cxn ang="f131">
                    <a:pos x="f169" y="f170"/>
                  </a:cxn>
                  <a:cxn ang="f131">
                    <a:pos x="f171" y="f172"/>
                  </a:cxn>
                  <a:cxn ang="f131">
                    <a:pos x="f173" y="f174"/>
                  </a:cxn>
                  <a:cxn ang="f131">
                    <a:pos x="f160" y="f175"/>
                  </a:cxn>
                  <a:cxn ang="f131">
                    <a:pos x="f160" y="f176"/>
                  </a:cxn>
                  <a:cxn ang="f131">
                    <a:pos x="f177" y="f176"/>
                  </a:cxn>
                  <a:cxn ang="f131">
                    <a:pos x="f177" y="f178"/>
                  </a:cxn>
                  <a:cxn ang="f131">
                    <a:pos x="f160" y="f178"/>
                  </a:cxn>
                  <a:cxn ang="f131">
                    <a:pos x="f160" y="f179"/>
                  </a:cxn>
                  <a:cxn ang="f131">
                    <a:pos x="f180" y="f179"/>
                  </a:cxn>
                  <a:cxn ang="f131">
                    <a:pos x="f180" y="f181"/>
                  </a:cxn>
                  <a:cxn ang="f131">
                    <a:pos x="f160" y="f181"/>
                  </a:cxn>
                  <a:cxn ang="f131">
                    <a:pos x="f160" y="f182"/>
                  </a:cxn>
                  <a:cxn ang="f131">
                    <a:pos x="f183" y="f182"/>
                  </a:cxn>
                  <a:cxn ang="f131">
                    <a:pos x="f183" y="f161"/>
                  </a:cxn>
                  <a:cxn ang="f131">
                    <a:pos x="f160" y="f161"/>
                  </a:cxn>
                </a:cxnLst>
                <a:rect l="f156" t="f159" r="f157" b="f158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3664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395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0C4661C5-B53C-41CD-8C24-682EA94E5F47}"/>
              </a:ext>
            </a:extLst>
          </p:cNvPr>
          <p:cNvSpPr/>
          <p:nvPr/>
        </p:nvSpPr>
        <p:spPr>
          <a:xfrm rot="5400013">
            <a:off x="2598570" y="5216746"/>
            <a:ext cx="101644" cy="2224625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marL="0" marR="0" lvl="0" indent="0" algn="ctr" defTabSz="121366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45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3C760C89-4921-47B2-A8CE-D0A59E52095D}"/>
              </a:ext>
            </a:extLst>
          </p:cNvPr>
          <p:cNvGrpSpPr/>
          <p:nvPr/>
        </p:nvGrpSpPr>
        <p:grpSpPr>
          <a:xfrm>
            <a:off x="2855938" y="1296687"/>
            <a:ext cx="905777" cy="910367"/>
            <a:chOff x="2855935" y="1296684"/>
            <a:chExt cx="905777" cy="910366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01B5A146-C0F9-42B8-914B-59D295B4C85E}"/>
                </a:ext>
              </a:extLst>
            </p:cNvPr>
            <p:cNvSpPr/>
            <p:nvPr/>
          </p:nvSpPr>
          <p:spPr>
            <a:xfrm rot="10799991">
              <a:off x="3632372" y="1301273"/>
              <a:ext cx="129332" cy="905777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366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45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D215DD7B-16A7-4B09-9B44-CEFD6FDEB867}"/>
                </a:ext>
              </a:extLst>
            </p:cNvPr>
            <p:cNvSpPr/>
            <p:nvPr/>
          </p:nvSpPr>
          <p:spPr>
            <a:xfrm rot="5400013">
              <a:off x="3244158" y="908461"/>
              <a:ext cx="129332" cy="905777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366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45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F7712455-1060-4990-A415-26E0FA1E783D}"/>
              </a:ext>
            </a:extLst>
          </p:cNvPr>
          <p:cNvGrpSpPr/>
          <p:nvPr/>
        </p:nvGrpSpPr>
        <p:grpSpPr>
          <a:xfrm>
            <a:off x="627245" y="5458047"/>
            <a:ext cx="849367" cy="849367"/>
            <a:chOff x="627241" y="5458044"/>
            <a:chExt cx="849367" cy="849367"/>
          </a:xfrm>
        </p:grpSpPr>
        <p:sp>
          <p:nvSpPr>
            <p:cNvPr id="21" name="Forma libre: forma 30">
              <a:extLst>
                <a:ext uri="{FF2B5EF4-FFF2-40B4-BE49-F238E27FC236}">
                  <a16:creationId xmlns:a16="http://schemas.microsoft.com/office/drawing/2014/main" id="{92A95EE4-FF42-4549-AA0C-1D0B55D70450}"/>
                </a:ext>
              </a:extLst>
            </p:cNvPr>
            <p:cNvSpPr/>
            <p:nvPr/>
          </p:nvSpPr>
          <p:spPr>
            <a:xfrm>
              <a:off x="627241" y="5458044"/>
              <a:ext cx="849367" cy="849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6A0B0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366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orma libre: forma 31">
              <a:extLst>
                <a:ext uri="{FF2B5EF4-FFF2-40B4-BE49-F238E27FC236}">
                  <a16:creationId xmlns:a16="http://schemas.microsoft.com/office/drawing/2014/main" id="{0DE29360-510F-44C7-8A4D-FA24E5C25B06}"/>
                </a:ext>
              </a:extLst>
            </p:cNvPr>
            <p:cNvSpPr/>
            <p:nvPr/>
          </p:nvSpPr>
          <p:spPr>
            <a:xfrm>
              <a:off x="736503" y="5562377"/>
              <a:ext cx="662016" cy="6406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366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5041936"/>
      </p:ext>
    </p:extLst>
  </p:cSld>
  <p:clrMapOvr>
    <a:masterClrMapping/>
  </p:clrMapOvr>
  <p:hf sldNum="0"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>
            <a:extLst>
              <a:ext uri="{FF2B5EF4-FFF2-40B4-BE49-F238E27FC236}">
                <a16:creationId xmlns:a16="http://schemas.microsoft.com/office/drawing/2014/main" id="{FC29F676-507A-4DE4-8790-5EEF168E07C7}"/>
              </a:ext>
            </a:extLst>
          </p:cNvPr>
          <p:cNvSpPr/>
          <p:nvPr userDrawn="1"/>
        </p:nvSpPr>
        <p:spPr>
          <a:xfrm rot="5400000">
            <a:off x="105230" y="-105229"/>
            <a:ext cx="6865239" cy="7075700"/>
          </a:xfrm>
          <a:prstGeom prst="rect">
            <a:avLst/>
          </a:prstGeom>
          <a:solidFill>
            <a:srgbClr val="6A0B0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/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C0AD03F6-15F2-4D54-8634-F2FD4B876D5D}"/>
              </a:ext>
            </a:extLst>
          </p:cNvPr>
          <p:cNvSpPr/>
          <p:nvPr userDrawn="1"/>
        </p:nvSpPr>
        <p:spPr>
          <a:xfrm>
            <a:off x="0" y="1894646"/>
            <a:ext cx="12191999" cy="30687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A60AF8CF-91F6-47AF-9506-4473DAA9AA6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72612" y="504855"/>
            <a:ext cx="6441943" cy="5959540"/>
          </a:xfrm>
          <a:custGeom>
            <a:avLst/>
            <a:gdLst>
              <a:gd name="connsiteX0" fmla="*/ 3930341 w 6441943"/>
              <a:gd name="connsiteY0" fmla="*/ 5551462 h 5959540"/>
              <a:gd name="connsiteX1" fmla="*/ 3930470 w 6441943"/>
              <a:gd name="connsiteY1" fmla="*/ 5553792 h 5959540"/>
              <a:gd name="connsiteX2" fmla="*/ 3930728 w 6441943"/>
              <a:gd name="connsiteY2" fmla="*/ 5581396 h 5959540"/>
              <a:gd name="connsiteX3" fmla="*/ 3101215 w 6441943"/>
              <a:gd name="connsiteY3" fmla="*/ 5522950 h 5959540"/>
              <a:gd name="connsiteX4" fmla="*/ 3096254 w 6441943"/>
              <a:gd name="connsiteY4" fmla="*/ 5540606 h 5959540"/>
              <a:gd name="connsiteX5" fmla="*/ 3100089 w 6441943"/>
              <a:gd name="connsiteY5" fmla="*/ 5529112 h 5959540"/>
              <a:gd name="connsiteX6" fmla="*/ 3179633 w 6441943"/>
              <a:gd name="connsiteY6" fmla="*/ 5436354 h 5959540"/>
              <a:gd name="connsiteX7" fmla="*/ 3179855 w 6441943"/>
              <a:gd name="connsiteY7" fmla="*/ 5457522 h 5959540"/>
              <a:gd name="connsiteX8" fmla="*/ 3179738 w 6441943"/>
              <a:gd name="connsiteY8" fmla="*/ 5446344 h 5959540"/>
              <a:gd name="connsiteX9" fmla="*/ 3798364 w 6441943"/>
              <a:gd name="connsiteY9" fmla="*/ 5116122 h 5959540"/>
              <a:gd name="connsiteX10" fmla="*/ 3835318 w 6441943"/>
              <a:gd name="connsiteY10" fmla="*/ 5181705 h 5959540"/>
              <a:gd name="connsiteX11" fmla="*/ 3838161 w 6441943"/>
              <a:gd name="connsiteY11" fmla="*/ 5187944 h 5959540"/>
              <a:gd name="connsiteX12" fmla="*/ 3772668 w 6441943"/>
              <a:gd name="connsiteY12" fmla="*/ 5021018 h 5959540"/>
              <a:gd name="connsiteX13" fmla="*/ 3772670 w 6441943"/>
              <a:gd name="connsiteY13" fmla="*/ 5021035 h 5959540"/>
              <a:gd name="connsiteX14" fmla="*/ 3772673 w 6441943"/>
              <a:gd name="connsiteY14" fmla="*/ 5021047 h 5959540"/>
              <a:gd name="connsiteX15" fmla="*/ 3772670 w 6441943"/>
              <a:gd name="connsiteY15" fmla="*/ 5021034 h 5959540"/>
              <a:gd name="connsiteX16" fmla="*/ 3761032 w 6441943"/>
              <a:gd name="connsiteY16" fmla="*/ 4843434 h 5959540"/>
              <a:gd name="connsiteX17" fmla="*/ 3760631 w 6441943"/>
              <a:gd name="connsiteY17" fmla="*/ 4854130 h 5959540"/>
              <a:gd name="connsiteX18" fmla="*/ 3761287 w 6441943"/>
              <a:gd name="connsiteY18" fmla="*/ 4871798 h 5959540"/>
              <a:gd name="connsiteX19" fmla="*/ 3384337 w 6441943"/>
              <a:gd name="connsiteY19" fmla="*/ 3767524 h 5959540"/>
              <a:gd name="connsiteX20" fmla="*/ 3346103 w 6441943"/>
              <a:gd name="connsiteY20" fmla="*/ 3782585 h 5959540"/>
              <a:gd name="connsiteX21" fmla="*/ 3160723 w 6441943"/>
              <a:gd name="connsiteY21" fmla="*/ 3891497 h 5959540"/>
              <a:gd name="connsiteX22" fmla="*/ 2789975 w 6441943"/>
              <a:gd name="connsiteY22" fmla="*/ 4375909 h 5959540"/>
              <a:gd name="connsiteX23" fmla="*/ 2780135 w 6441943"/>
              <a:gd name="connsiteY23" fmla="*/ 4386371 h 5959540"/>
              <a:gd name="connsiteX24" fmla="*/ 2777987 w 6441943"/>
              <a:gd name="connsiteY24" fmla="*/ 4376117 h 5959540"/>
              <a:gd name="connsiteX25" fmla="*/ 2780259 w 6441943"/>
              <a:gd name="connsiteY25" fmla="*/ 4386964 h 5959540"/>
              <a:gd name="connsiteX26" fmla="*/ 2813776 w 6441943"/>
              <a:gd name="connsiteY26" fmla="*/ 4528044 h 5959540"/>
              <a:gd name="connsiteX27" fmla="*/ 2780260 w 6441943"/>
              <a:gd name="connsiteY27" fmla="*/ 4386966 h 5959540"/>
              <a:gd name="connsiteX28" fmla="*/ 2780140 w 6441943"/>
              <a:gd name="connsiteY28" fmla="*/ 4386393 h 5959540"/>
              <a:gd name="connsiteX29" fmla="*/ 2780260 w 6441943"/>
              <a:gd name="connsiteY29" fmla="*/ 4386964 h 5959540"/>
              <a:gd name="connsiteX30" fmla="*/ 2827406 w 6441943"/>
              <a:gd name="connsiteY30" fmla="*/ 4585415 h 5959540"/>
              <a:gd name="connsiteX31" fmla="*/ 2980344 w 6441943"/>
              <a:gd name="connsiteY31" fmla="*/ 4916780 h 5959540"/>
              <a:gd name="connsiteX32" fmla="*/ 3179627 w 6441943"/>
              <a:gd name="connsiteY32" fmla="*/ 5435843 h 5959540"/>
              <a:gd name="connsiteX33" fmla="*/ 3179738 w 6441943"/>
              <a:gd name="connsiteY33" fmla="*/ 5446344 h 5959540"/>
              <a:gd name="connsiteX34" fmla="*/ 3179858 w 6441943"/>
              <a:gd name="connsiteY34" fmla="*/ 5457884 h 5959540"/>
              <a:gd name="connsiteX35" fmla="*/ 3177050 w 6441943"/>
              <a:gd name="connsiteY35" fmla="*/ 5492431 h 5959540"/>
              <a:gd name="connsiteX36" fmla="*/ 2859847 w 6441943"/>
              <a:gd name="connsiteY36" fmla="*/ 5869169 h 5959540"/>
              <a:gd name="connsiteX37" fmla="*/ 2850578 w 6441943"/>
              <a:gd name="connsiteY37" fmla="*/ 5871485 h 5959540"/>
              <a:gd name="connsiteX38" fmla="*/ 2723128 w 6441943"/>
              <a:gd name="connsiteY38" fmla="*/ 5887707 h 5959540"/>
              <a:gd name="connsiteX39" fmla="*/ 2723137 w 6441943"/>
              <a:gd name="connsiteY39" fmla="*/ 5887707 h 5959540"/>
              <a:gd name="connsiteX40" fmla="*/ 2730081 w 6441943"/>
              <a:gd name="connsiteY40" fmla="*/ 5887707 h 5959540"/>
              <a:gd name="connsiteX41" fmla="*/ 3527214 w 6441943"/>
              <a:gd name="connsiteY41" fmla="*/ 5883072 h 5959540"/>
              <a:gd name="connsiteX42" fmla="*/ 3860898 w 6441943"/>
              <a:gd name="connsiteY42" fmla="*/ 5593415 h 5959540"/>
              <a:gd name="connsiteX43" fmla="*/ 3861133 w 6441943"/>
              <a:gd name="connsiteY43" fmla="*/ 5581911 h 5959540"/>
              <a:gd name="connsiteX44" fmla="*/ 3861133 w 6441943"/>
              <a:gd name="connsiteY44" fmla="*/ 5581912 h 5959540"/>
              <a:gd name="connsiteX45" fmla="*/ 3861134 w 6441943"/>
              <a:gd name="connsiteY45" fmla="*/ 5581911 h 5959540"/>
              <a:gd name="connsiteX46" fmla="*/ 3738082 w 6441943"/>
              <a:gd name="connsiteY46" fmla="*/ 5153139 h 5959540"/>
              <a:gd name="connsiteX47" fmla="*/ 3732433 w 6441943"/>
              <a:gd name="connsiteY47" fmla="*/ 5140760 h 5959540"/>
              <a:gd name="connsiteX48" fmla="*/ 3732384 w 6441943"/>
              <a:gd name="connsiteY48" fmla="*/ 5140652 h 5959540"/>
              <a:gd name="connsiteX49" fmla="*/ 3731127 w 6441943"/>
              <a:gd name="connsiteY49" fmla="*/ 5137087 h 5959540"/>
              <a:gd name="connsiteX50" fmla="*/ 3731128 w 6441943"/>
              <a:gd name="connsiteY50" fmla="*/ 5137089 h 5959540"/>
              <a:gd name="connsiteX51" fmla="*/ 3721174 w 6441943"/>
              <a:gd name="connsiteY51" fmla="*/ 5108858 h 5959540"/>
              <a:gd name="connsiteX52" fmla="*/ 3720583 w 6441943"/>
              <a:gd name="connsiteY52" fmla="*/ 5106469 h 5959540"/>
              <a:gd name="connsiteX53" fmla="*/ 3720154 w 6441943"/>
              <a:gd name="connsiteY53" fmla="*/ 5104735 h 5959540"/>
              <a:gd name="connsiteX54" fmla="*/ 3720155 w 6441943"/>
              <a:gd name="connsiteY54" fmla="*/ 5104739 h 5959540"/>
              <a:gd name="connsiteX55" fmla="*/ 3708063 w 6441943"/>
              <a:gd name="connsiteY55" fmla="*/ 5055829 h 5959540"/>
              <a:gd name="connsiteX56" fmla="*/ 3696662 w 6441943"/>
              <a:gd name="connsiteY56" fmla="*/ 4979636 h 5959540"/>
              <a:gd name="connsiteX57" fmla="*/ 3691720 w 6441943"/>
              <a:gd name="connsiteY57" fmla="*/ 4897282 h 5959540"/>
              <a:gd name="connsiteX58" fmla="*/ 3691720 w 6441943"/>
              <a:gd name="connsiteY58" fmla="*/ 4897290 h 5959540"/>
              <a:gd name="connsiteX59" fmla="*/ 3691169 w 6441943"/>
              <a:gd name="connsiteY59" fmla="*/ 4888099 h 5959540"/>
              <a:gd name="connsiteX60" fmla="*/ 3690584 w 6441943"/>
              <a:gd name="connsiteY60" fmla="*/ 4878351 h 5959540"/>
              <a:gd name="connsiteX61" fmla="*/ 3693440 w 6441943"/>
              <a:gd name="connsiteY61" fmla="*/ 4750059 h 5959540"/>
              <a:gd name="connsiteX62" fmla="*/ 3693439 w 6441943"/>
              <a:gd name="connsiteY62" fmla="*/ 4750071 h 5959540"/>
              <a:gd name="connsiteX63" fmla="*/ 3693440 w 6441943"/>
              <a:gd name="connsiteY63" fmla="*/ 4750058 h 5959540"/>
              <a:gd name="connsiteX64" fmla="*/ 3693440 w 6441943"/>
              <a:gd name="connsiteY64" fmla="*/ 4750048 h 5959540"/>
              <a:gd name="connsiteX65" fmla="*/ 3740401 w 6441943"/>
              <a:gd name="connsiteY65" fmla="*/ 4404670 h 5959540"/>
              <a:gd name="connsiteX66" fmla="*/ 3740571 w 6441943"/>
              <a:gd name="connsiteY66" fmla="*/ 4404435 h 5959540"/>
              <a:gd name="connsiteX67" fmla="*/ 3706071 w 6441943"/>
              <a:gd name="connsiteY67" fmla="*/ 4362586 h 5959540"/>
              <a:gd name="connsiteX68" fmla="*/ 3422570 w 6441943"/>
              <a:gd name="connsiteY68" fmla="*/ 3821979 h 5959540"/>
              <a:gd name="connsiteX69" fmla="*/ 3384337 w 6441943"/>
              <a:gd name="connsiteY69" fmla="*/ 3767524 h 5959540"/>
              <a:gd name="connsiteX70" fmla="*/ 2542383 w 6441943"/>
              <a:gd name="connsiteY70" fmla="*/ 3241413 h 5959540"/>
              <a:gd name="connsiteX71" fmla="*/ 2512260 w 6441943"/>
              <a:gd name="connsiteY71" fmla="*/ 3280805 h 5959540"/>
              <a:gd name="connsiteX72" fmla="*/ 2712294 w 6441943"/>
              <a:gd name="connsiteY72" fmla="*/ 4403775 h 5959540"/>
              <a:gd name="connsiteX73" fmla="*/ 2720978 w 6441943"/>
              <a:gd name="connsiteY73" fmla="*/ 4440058 h 5959540"/>
              <a:gd name="connsiteX74" fmla="*/ 2776921 w 6441943"/>
              <a:gd name="connsiteY74" fmla="*/ 4371033 h 5959540"/>
              <a:gd name="connsiteX75" fmla="*/ 2735259 w 6441943"/>
              <a:gd name="connsiteY75" fmla="*/ 4172222 h 5959540"/>
              <a:gd name="connsiteX76" fmla="*/ 2581778 w 6441943"/>
              <a:gd name="connsiteY76" fmla="*/ 3271536 h 5959540"/>
              <a:gd name="connsiteX77" fmla="*/ 2542383 w 6441943"/>
              <a:gd name="connsiteY77" fmla="*/ 3241413 h 5959540"/>
              <a:gd name="connsiteX78" fmla="*/ 2168787 w 6441943"/>
              <a:gd name="connsiteY78" fmla="*/ 3080089 h 5959540"/>
              <a:gd name="connsiteX79" fmla="*/ 2101741 w 6441943"/>
              <a:gd name="connsiteY79" fmla="*/ 3124488 h 5959540"/>
              <a:gd name="connsiteX80" fmla="*/ 1992831 w 6441943"/>
              <a:gd name="connsiteY80" fmla="*/ 3386337 h 5959540"/>
              <a:gd name="connsiteX81" fmla="*/ 1819037 w 6441943"/>
              <a:gd name="connsiteY81" fmla="*/ 3520738 h 5959540"/>
              <a:gd name="connsiteX82" fmla="*/ 1814402 w 6441943"/>
              <a:gd name="connsiteY82" fmla="*/ 3652819 h 5959540"/>
              <a:gd name="connsiteX83" fmla="*/ 1888554 w 6441943"/>
              <a:gd name="connsiteY83" fmla="*/ 3669041 h 5959540"/>
              <a:gd name="connsiteX84" fmla="*/ 1939533 w 6441943"/>
              <a:gd name="connsiteY84" fmla="*/ 3722337 h 5959540"/>
              <a:gd name="connsiteX85" fmla="*/ 2009051 w 6441943"/>
              <a:gd name="connsiteY85" fmla="*/ 3710752 h 5959540"/>
              <a:gd name="connsiteX86" fmla="*/ 2108693 w 6441943"/>
              <a:gd name="connsiteY86" fmla="*/ 3622696 h 5959540"/>
              <a:gd name="connsiteX87" fmla="*/ 2166623 w 6441943"/>
              <a:gd name="connsiteY87" fmla="*/ 3564764 h 5959540"/>
              <a:gd name="connsiteX88" fmla="*/ 2217603 w 6441943"/>
              <a:gd name="connsiteY88" fmla="*/ 3476709 h 5959540"/>
              <a:gd name="connsiteX89" fmla="*/ 2419204 w 6441943"/>
              <a:gd name="connsiteY89" fmla="*/ 3326089 h 5959540"/>
              <a:gd name="connsiteX90" fmla="*/ 2210652 w 6441943"/>
              <a:gd name="connsiteY90" fmla="*/ 3112903 h 5959540"/>
              <a:gd name="connsiteX91" fmla="*/ 2168787 w 6441943"/>
              <a:gd name="connsiteY91" fmla="*/ 3080089 h 5959540"/>
              <a:gd name="connsiteX92" fmla="*/ 4736448 w 6441943"/>
              <a:gd name="connsiteY92" fmla="*/ 2146033 h 5959540"/>
              <a:gd name="connsiteX93" fmla="*/ 4759619 w 6441943"/>
              <a:gd name="connsiteY93" fmla="*/ 2155880 h 5959540"/>
              <a:gd name="connsiteX94" fmla="*/ 4766572 w 6441943"/>
              <a:gd name="connsiteY94" fmla="*/ 2255523 h 5959540"/>
              <a:gd name="connsiteX95" fmla="*/ 4422563 w 6441943"/>
              <a:gd name="connsiteY95" fmla="*/ 2763414 h 5959540"/>
              <a:gd name="connsiteX96" fmla="*/ 4399870 w 6441943"/>
              <a:gd name="connsiteY96" fmla="*/ 2748805 h 5959540"/>
              <a:gd name="connsiteX97" fmla="*/ 4361056 w 6441943"/>
              <a:gd name="connsiteY97" fmla="*/ 2693480 h 5959540"/>
              <a:gd name="connsiteX98" fmla="*/ 4298489 w 6441943"/>
              <a:gd name="connsiteY98" fmla="*/ 2605425 h 5959540"/>
              <a:gd name="connsiteX99" fmla="*/ 4236902 w 6441943"/>
              <a:gd name="connsiteY99" fmla="*/ 2622045 h 5959540"/>
              <a:gd name="connsiteX100" fmla="*/ 4205003 w 6441943"/>
              <a:gd name="connsiteY100" fmla="*/ 2639946 h 5959540"/>
              <a:gd name="connsiteX101" fmla="*/ 4213619 w 6441943"/>
              <a:gd name="connsiteY101" fmla="*/ 2615853 h 5959540"/>
              <a:gd name="connsiteX102" fmla="*/ 4233606 w 6441943"/>
              <a:gd name="connsiteY102" fmla="*/ 2591522 h 5959540"/>
              <a:gd name="connsiteX103" fmla="*/ 4678517 w 6441943"/>
              <a:gd name="connsiteY103" fmla="*/ 2167467 h 5959540"/>
              <a:gd name="connsiteX104" fmla="*/ 4736448 w 6441943"/>
              <a:gd name="connsiteY104" fmla="*/ 2146033 h 5959540"/>
              <a:gd name="connsiteX105" fmla="*/ 2679023 w 6441943"/>
              <a:gd name="connsiteY105" fmla="*/ 1316748 h 5959540"/>
              <a:gd name="connsiteX106" fmla="*/ 2660196 w 6441943"/>
              <a:gd name="connsiteY106" fmla="*/ 1335577 h 5959540"/>
              <a:gd name="connsiteX107" fmla="*/ 2599948 w 6441943"/>
              <a:gd name="connsiteY107" fmla="*/ 1592789 h 5959540"/>
              <a:gd name="connsiteX108" fmla="*/ 2727395 w 6441943"/>
              <a:gd name="connsiteY108" fmla="*/ 1942694 h 5959540"/>
              <a:gd name="connsiteX109" fmla="*/ 2796913 w 6441943"/>
              <a:gd name="connsiteY109" fmla="*/ 2220763 h 5959540"/>
              <a:gd name="connsiteX110" fmla="*/ 2831673 w 6441943"/>
              <a:gd name="connsiteY110" fmla="*/ 2255521 h 5959540"/>
              <a:gd name="connsiteX111" fmla="*/ 2866430 w 6441943"/>
              <a:gd name="connsiteY111" fmla="*/ 2223079 h 5959540"/>
              <a:gd name="connsiteX112" fmla="*/ 2787644 w 6441943"/>
              <a:gd name="connsiteY112" fmla="*/ 1905618 h 5959540"/>
              <a:gd name="connsiteX113" fmla="*/ 2669465 w 6441943"/>
              <a:gd name="connsiteY113" fmla="*/ 1588155 h 5959540"/>
              <a:gd name="connsiteX114" fmla="*/ 2725077 w 6441943"/>
              <a:gd name="connsiteY114" fmla="*/ 1363383 h 5959540"/>
              <a:gd name="connsiteX115" fmla="*/ 2706541 w 6441943"/>
              <a:gd name="connsiteY115" fmla="*/ 1317039 h 5959540"/>
              <a:gd name="connsiteX116" fmla="*/ 2679023 w 6441943"/>
              <a:gd name="connsiteY116" fmla="*/ 1316748 h 5959540"/>
              <a:gd name="connsiteX117" fmla="*/ 3661900 w 6441943"/>
              <a:gd name="connsiteY117" fmla="*/ 43514 h 5959540"/>
              <a:gd name="connsiteX118" fmla="*/ 3700637 w 6441943"/>
              <a:gd name="connsiteY118" fmla="*/ 51823 h 5959540"/>
              <a:gd name="connsiteX119" fmla="*/ 3967122 w 6441943"/>
              <a:gd name="connsiteY119" fmla="*/ 290498 h 5959540"/>
              <a:gd name="connsiteX120" fmla="*/ 3955534 w 6441943"/>
              <a:gd name="connsiteY120" fmla="*/ 436486 h 5959540"/>
              <a:gd name="connsiteX121" fmla="*/ 3917409 w 6441943"/>
              <a:gd name="connsiteY121" fmla="*/ 423225 h 5959540"/>
              <a:gd name="connsiteX122" fmla="*/ 3915737 w 6441943"/>
              <a:gd name="connsiteY122" fmla="*/ 421250 h 5959540"/>
              <a:gd name="connsiteX123" fmla="*/ 3559208 w 6441943"/>
              <a:gd name="connsiteY123" fmla="*/ 129965 h 5959540"/>
              <a:gd name="connsiteX124" fmla="*/ 3496142 w 6441943"/>
              <a:gd name="connsiteY124" fmla="*/ 100266 h 5959540"/>
              <a:gd name="connsiteX125" fmla="*/ 3547157 w 6441943"/>
              <a:gd name="connsiteY125" fmla="*/ 71375 h 5959540"/>
              <a:gd name="connsiteX126" fmla="*/ 3661900 w 6441943"/>
              <a:gd name="connsiteY126" fmla="*/ 43514 h 5959540"/>
              <a:gd name="connsiteX127" fmla="*/ 3052075 w 6441943"/>
              <a:gd name="connsiteY127" fmla="*/ 570 h 5959540"/>
              <a:gd name="connsiteX128" fmla="*/ 3058764 w 6441943"/>
              <a:gd name="connsiteY128" fmla="*/ 841 h 5959540"/>
              <a:gd name="connsiteX129" fmla="*/ 3410334 w 6441943"/>
              <a:gd name="connsiteY129" fmla="*/ 59859 h 5959540"/>
              <a:gd name="connsiteX130" fmla="*/ 3496142 w 6441943"/>
              <a:gd name="connsiteY130" fmla="*/ 100266 h 5959540"/>
              <a:gd name="connsiteX131" fmla="*/ 3492399 w 6441943"/>
              <a:gd name="connsiteY131" fmla="*/ 102386 h 5959540"/>
              <a:gd name="connsiteX132" fmla="*/ 3429521 w 6441943"/>
              <a:gd name="connsiteY132" fmla="*/ 149148 h 5959540"/>
              <a:gd name="connsiteX133" fmla="*/ 3290487 w 6441943"/>
              <a:gd name="connsiteY133" fmla="*/ 283548 h 5959540"/>
              <a:gd name="connsiteX134" fmla="*/ 3306706 w 6441943"/>
              <a:gd name="connsiteY134" fmla="*/ 325258 h 5959540"/>
              <a:gd name="connsiteX135" fmla="*/ 3302072 w 6441943"/>
              <a:gd name="connsiteY135" fmla="*/ 366969 h 5959540"/>
              <a:gd name="connsiteX136" fmla="*/ 3248776 w 6441943"/>
              <a:gd name="connsiteY136" fmla="*/ 441121 h 5959540"/>
              <a:gd name="connsiteX137" fmla="*/ 3202431 w 6441943"/>
              <a:gd name="connsiteY137" fmla="*/ 448071 h 5959540"/>
              <a:gd name="connsiteX138" fmla="*/ 3163037 w 6441943"/>
              <a:gd name="connsiteY138" fmla="*/ 420264 h 5959540"/>
              <a:gd name="connsiteX139" fmla="*/ 3112058 w 6441943"/>
              <a:gd name="connsiteY139" fmla="*/ 431852 h 5959540"/>
              <a:gd name="connsiteX140" fmla="*/ 3024002 w 6441943"/>
              <a:gd name="connsiteY140" fmla="*/ 554664 h 5959540"/>
              <a:gd name="connsiteX141" fmla="*/ 2961438 w 6441943"/>
              <a:gd name="connsiteY141" fmla="*/ 594059 h 5959540"/>
              <a:gd name="connsiteX142" fmla="*/ 2609215 w 6441943"/>
              <a:gd name="connsiteY142" fmla="*/ 992625 h 5959540"/>
              <a:gd name="connsiteX143" fmla="*/ 2928997 w 6441943"/>
              <a:gd name="connsiteY143" fmla="*/ 1321673 h 5959540"/>
              <a:gd name="connsiteX144" fmla="*/ 3315975 w 6441943"/>
              <a:gd name="connsiteY144" fmla="*/ 992625 h 5959540"/>
              <a:gd name="connsiteX145" fmla="*/ 3253411 w 6441943"/>
              <a:gd name="connsiteY145" fmla="*/ 749313 h 5959540"/>
              <a:gd name="connsiteX146" fmla="*/ 3248776 w 6441943"/>
              <a:gd name="connsiteY146" fmla="*/ 698333 h 5959540"/>
              <a:gd name="connsiteX147" fmla="*/ 3334513 w 6441943"/>
              <a:gd name="connsiteY147" fmla="*/ 605644 h 5959540"/>
              <a:gd name="connsiteX148" fmla="*/ 3334513 w 6441943"/>
              <a:gd name="connsiteY148" fmla="*/ 559299 h 5959540"/>
              <a:gd name="connsiteX149" fmla="*/ 3304390 w 6441943"/>
              <a:gd name="connsiteY149" fmla="*/ 519907 h 5959540"/>
              <a:gd name="connsiteX150" fmla="*/ 3373907 w 6441943"/>
              <a:gd name="connsiteY150" fmla="*/ 434168 h 5959540"/>
              <a:gd name="connsiteX151" fmla="*/ 3415618 w 6441943"/>
              <a:gd name="connsiteY151" fmla="*/ 415630 h 5959540"/>
              <a:gd name="connsiteX152" fmla="*/ 3457328 w 6441943"/>
              <a:gd name="connsiteY152" fmla="*/ 445755 h 5959540"/>
              <a:gd name="connsiteX153" fmla="*/ 3508307 w 6441943"/>
              <a:gd name="connsiteY153" fmla="*/ 417948 h 5959540"/>
              <a:gd name="connsiteX154" fmla="*/ 3744666 w 6441943"/>
              <a:gd name="connsiteY154" fmla="*/ 271960 h 5959540"/>
              <a:gd name="connsiteX155" fmla="*/ 3902239 w 6441943"/>
              <a:gd name="connsiteY155" fmla="*/ 417948 h 5959540"/>
              <a:gd name="connsiteX156" fmla="*/ 3917409 w 6441943"/>
              <a:gd name="connsiteY156" fmla="*/ 423225 h 5959540"/>
              <a:gd name="connsiteX157" fmla="*/ 3928155 w 6441943"/>
              <a:gd name="connsiteY157" fmla="*/ 435919 h 5959540"/>
              <a:gd name="connsiteX158" fmla="*/ 3932365 w 6441943"/>
              <a:gd name="connsiteY158" fmla="*/ 441118 h 5959540"/>
              <a:gd name="connsiteX159" fmla="*/ 4226656 w 6441943"/>
              <a:gd name="connsiteY159" fmla="*/ 772485 h 5959540"/>
              <a:gd name="connsiteX160" fmla="*/ 4307758 w 6441943"/>
              <a:gd name="connsiteY160" fmla="*/ 1043602 h 5959540"/>
              <a:gd name="connsiteX161" fmla="*/ 4284586 w 6441943"/>
              <a:gd name="connsiteY161" fmla="*/ 1326305 h 5959540"/>
              <a:gd name="connsiteX162" fmla="*/ 4238241 w 6441943"/>
              <a:gd name="connsiteY162" fmla="*/ 1133975 h 5959540"/>
              <a:gd name="connsiteX163" fmla="*/ 4164089 w 6441943"/>
              <a:gd name="connsiteY163" fmla="*/ 1326305 h 5959540"/>
              <a:gd name="connsiteX164" fmla="*/ 4113110 w 6441943"/>
              <a:gd name="connsiteY164" fmla="*/ 1226665 h 5959540"/>
              <a:gd name="connsiteX165" fmla="*/ 4055180 w 6441943"/>
              <a:gd name="connsiteY165" fmla="*/ 1388872 h 5959540"/>
              <a:gd name="connsiteX166" fmla="*/ 4038958 w 6441943"/>
              <a:gd name="connsiteY166" fmla="*/ 1300817 h 5959540"/>
              <a:gd name="connsiteX167" fmla="*/ 3779426 w 6441943"/>
              <a:gd name="connsiteY167" fmla="*/ 1574252 h 5959540"/>
              <a:gd name="connsiteX168" fmla="*/ 3682102 w 6441943"/>
              <a:gd name="connsiteY168" fmla="*/ 1655354 h 5959540"/>
              <a:gd name="connsiteX169" fmla="*/ 3665882 w 6441943"/>
              <a:gd name="connsiteY169" fmla="*/ 1921839 h 5959540"/>
              <a:gd name="connsiteX170" fmla="*/ 3626488 w 6441943"/>
              <a:gd name="connsiteY170" fmla="*/ 1991356 h 5959540"/>
              <a:gd name="connsiteX171" fmla="*/ 3515260 w 6441943"/>
              <a:gd name="connsiteY171" fmla="*/ 2002941 h 5959540"/>
              <a:gd name="connsiteX172" fmla="*/ 3487453 w 6441943"/>
              <a:gd name="connsiteY172" fmla="*/ 2077093 h 5959540"/>
              <a:gd name="connsiteX173" fmla="*/ 3417936 w 6441943"/>
              <a:gd name="connsiteY173" fmla="*/ 2088680 h 5959540"/>
              <a:gd name="connsiteX174" fmla="*/ 3387813 w 6441943"/>
              <a:gd name="connsiteY174" fmla="*/ 2146610 h 5959540"/>
              <a:gd name="connsiteX175" fmla="*/ 3306708 w 6441943"/>
              <a:gd name="connsiteY175" fmla="*/ 2141976 h 5959540"/>
              <a:gd name="connsiteX176" fmla="*/ 3288170 w 6441943"/>
              <a:gd name="connsiteY176" fmla="*/ 2211493 h 5959540"/>
              <a:gd name="connsiteX177" fmla="*/ 3144501 w 6441943"/>
              <a:gd name="connsiteY177" fmla="*/ 2223080 h 5959540"/>
              <a:gd name="connsiteX178" fmla="*/ 3051811 w 6441943"/>
              <a:gd name="connsiteY178" fmla="*/ 2169783 h 5959540"/>
              <a:gd name="connsiteX179" fmla="*/ 2959121 w 6441943"/>
              <a:gd name="connsiteY179" fmla="*/ 2313452 h 5959540"/>
              <a:gd name="connsiteX180" fmla="*/ 3040226 w 6441943"/>
              <a:gd name="connsiteY180" fmla="*/ 2445536 h 5959540"/>
              <a:gd name="connsiteX181" fmla="*/ 3241825 w 6441943"/>
              <a:gd name="connsiteY181" fmla="*/ 2614694 h 5959540"/>
              <a:gd name="connsiteX182" fmla="*/ 3276585 w 6441943"/>
              <a:gd name="connsiteY182" fmla="*/ 2656404 h 5959540"/>
              <a:gd name="connsiteX183" fmla="*/ 3531482 w 6441943"/>
              <a:gd name="connsiteY183" fmla="*/ 2563714 h 5959540"/>
              <a:gd name="connsiteX184" fmla="*/ 3967124 w 6441943"/>
              <a:gd name="connsiteY184" fmla="*/ 2869591 h 5959540"/>
              <a:gd name="connsiteX185" fmla="*/ 4006516 w 6441943"/>
              <a:gd name="connsiteY185" fmla="*/ 2869591 h 5959540"/>
              <a:gd name="connsiteX186" fmla="*/ 4175677 w 6441943"/>
              <a:gd name="connsiteY186" fmla="*/ 2656404 h 5959540"/>
              <a:gd name="connsiteX187" fmla="*/ 4205003 w 6441943"/>
              <a:gd name="connsiteY187" fmla="*/ 2639946 h 5959540"/>
              <a:gd name="connsiteX188" fmla="*/ 4201345 w 6441943"/>
              <a:gd name="connsiteY188" fmla="*/ 2650177 h 5959540"/>
              <a:gd name="connsiteX189" fmla="*/ 4198846 w 6441943"/>
              <a:gd name="connsiteY189" fmla="*/ 2702749 h 5959540"/>
              <a:gd name="connsiteX190" fmla="*/ 4187261 w 6441943"/>
              <a:gd name="connsiteY190" fmla="*/ 2848737 h 5959540"/>
              <a:gd name="connsiteX191" fmla="*/ 4082983 w 6441943"/>
              <a:gd name="connsiteY191" fmla="*/ 2969234 h 5959540"/>
              <a:gd name="connsiteX192" fmla="*/ 4078349 w 6441943"/>
              <a:gd name="connsiteY192" fmla="*/ 3092046 h 5959540"/>
              <a:gd name="connsiteX193" fmla="*/ 4117743 w 6441943"/>
              <a:gd name="connsiteY193" fmla="*/ 3138391 h 5959540"/>
              <a:gd name="connsiteX194" fmla="*/ 4226653 w 6441943"/>
              <a:gd name="connsiteY194" fmla="*/ 3052654 h 5959540"/>
              <a:gd name="connsiteX195" fmla="*/ 4422563 w 6441943"/>
              <a:gd name="connsiteY195" fmla="*/ 2763414 h 5959540"/>
              <a:gd name="connsiteX196" fmla="*/ 4428835 w 6441943"/>
              <a:gd name="connsiteY196" fmla="*/ 2767452 h 5959540"/>
              <a:gd name="connsiteX197" fmla="*/ 4442159 w 6441943"/>
              <a:gd name="connsiteY197" fmla="*/ 2774585 h 5959540"/>
              <a:gd name="connsiteX198" fmla="*/ 4446793 w 6441943"/>
              <a:gd name="connsiteY198" fmla="*/ 2874225 h 5959540"/>
              <a:gd name="connsiteX199" fmla="*/ 4463015 w 6441943"/>
              <a:gd name="connsiteY199" fmla="*/ 2950695 h 5959540"/>
              <a:gd name="connsiteX200" fmla="*/ 4493138 w 6441943"/>
              <a:gd name="connsiteY200" fmla="*/ 3036432 h 5959540"/>
              <a:gd name="connsiteX201" fmla="*/ 4428255 w 6441943"/>
              <a:gd name="connsiteY201" fmla="*/ 3145344 h 5959540"/>
              <a:gd name="connsiteX202" fmla="*/ 4312393 w 6441943"/>
              <a:gd name="connsiteY202" fmla="*/ 3307551 h 5959540"/>
              <a:gd name="connsiteX203" fmla="*/ 4887070 w 6441943"/>
              <a:gd name="connsiteY203" fmla="*/ 3949429 h 5959540"/>
              <a:gd name="connsiteX204" fmla="*/ 4914877 w 6441943"/>
              <a:gd name="connsiteY204" fmla="*/ 4141759 h 5959540"/>
              <a:gd name="connsiteX205" fmla="*/ 4845359 w 6441943"/>
              <a:gd name="connsiteY205" fmla="*/ 4598258 h 5959540"/>
              <a:gd name="connsiteX206" fmla="*/ 5095622 w 6441943"/>
              <a:gd name="connsiteY206" fmla="*/ 4938892 h 5959540"/>
              <a:gd name="connsiteX207" fmla="*/ 5230022 w 6441943"/>
              <a:gd name="connsiteY207" fmla="*/ 4874009 h 5959540"/>
              <a:gd name="connsiteX208" fmla="*/ 5408451 w 6441943"/>
              <a:gd name="connsiteY208" fmla="*/ 4890228 h 5959540"/>
              <a:gd name="connsiteX209" fmla="*/ 5658714 w 6441943"/>
              <a:gd name="connsiteY209" fmla="*/ 4836933 h 5959540"/>
              <a:gd name="connsiteX210" fmla="*/ 5793114 w 6441943"/>
              <a:gd name="connsiteY210" fmla="*/ 4853155 h 5959540"/>
              <a:gd name="connsiteX211" fmla="*/ 5742135 w 6441943"/>
              <a:gd name="connsiteY211" fmla="*/ 4992190 h 5959540"/>
              <a:gd name="connsiteX212" fmla="*/ 5943734 w 6441943"/>
              <a:gd name="connsiteY212" fmla="*/ 4938892 h 5959540"/>
              <a:gd name="connsiteX213" fmla="*/ 6249610 w 6441943"/>
              <a:gd name="connsiteY213" fmla="*/ 4834614 h 5959540"/>
              <a:gd name="connsiteX214" fmla="*/ 6358521 w 6441943"/>
              <a:gd name="connsiteY214" fmla="*/ 4920354 h 5959540"/>
              <a:gd name="connsiteX215" fmla="*/ 6377059 w 6441943"/>
              <a:gd name="connsiteY215" fmla="*/ 4927304 h 5959540"/>
              <a:gd name="connsiteX216" fmla="*/ 6388645 w 6441943"/>
              <a:gd name="connsiteY216" fmla="*/ 4943526 h 5959540"/>
              <a:gd name="connsiteX217" fmla="*/ 6381694 w 6441943"/>
              <a:gd name="connsiteY217" fmla="*/ 4982918 h 5959540"/>
              <a:gd name="connsiteX218" fmla="*/ 6416451 w 6441943"/>
              <a:gd name="connsiteY218" fmla="*/ 5001456 h 5959540"/>
              <a:gd name="connsiteX219" fmla="*/ 6428039 w 6441943"/>
              <a:gd name="connsiteY219" fmla="*/ 5019994 h 5959540"/>
              <a:gd name="connsiteX220" fmla="*/ 6416451 w 6441943"/>
              <a:gd name="connsiteY220" fmla="*/ 5077926 h 5959540"/>
              <a:gd name="connsiteX221" fmla="*/ 6428039 w 6441943"/>
              <a:gd name="connsiteY221" fmla="*/ 5105733 h 5959540"/>
              <a:gd name="connsiteX222" fmla="*/ 6441943 w 6441943"/>
              <a:gd name="connsiteY222" fmla="*/ 5168298 h 5959540"/>
              <a:gd name="connsiteX223" fmla="*/ 6423405 w 6441943"/>
              <a:gd name="connsiteY223" fmla="*/ 5198423 h 5959540"/>
              <a:gd name="connsiteX224" fmla="*/ 6423405 w 6441943"/>
              <a:gd name="connsiteY224" fmla="*/ 5240133 h 5959540"/>
              <a:gd name="connsiteX225" fmla="*/ 6381694 w 6441943"/>
              <a:gd name="connsiteY225" fmla="*/ 5267940 h 5959540"/>
              <a:gd name="connsiteX226" fmla="*/ 6177777 w 6441943"/>
              <a:gd name="connsiteY226" fmla="*/ 5402341 h 5959540"/>
              <a:gd name="connsiteX227" fmla="*/ 5906658 w 6441943"/>
              <a:gd name="connsiteY227" fmla="*/ 5536741 h 5959540"/>
              <a:gd name="connsiteX228" fmla="*/ 5408451 w 6441943"/>
              <a:gd name="connsiteY228" fmla="*/ 5733708 h 5959540"/>
              <a:gd name="connsiteX229" fmla="*/ 5079402 w 6441943"/>
              <a:gd name="connsiteY229" fmla="*/ 5895915 h 5959540"/>
              <a:gd name="connsiteX230" fmla="*/ 4870850 w 6441943"/>
              <a:gd name="connsiteY230" fmla="*/ 5694314 h 5959540"/>
              <a:gd name="connsiteX231" fmla="*/ 4748035 w 6441943"/>
              <a:gd name="connsiteY231" fmla="*/ 5620162 h 5959540"/>
              <a:gd name="connsiteX232" fmla="*/ 4666933 w 6441943"/>
              <a:gd name="connsiteY232" fmla="*/ 5701264 h 5959540"/>
              <a:gd name="connsiteX233" fmla="*/ 4372641 w 6441943"/>
              <a:gd name="connsiteY233" fmla="*/ 5752243 h 5959540"/>
              <a:gd name="connsiteX234" fmla="*/ 4284586 w 6441943"/>
              <a:gd name="connsiteY234" fmla="*/ 5381484 h 5959540"/>
              <a:gd name="connsiteX235" fmla="*/ 3913827 w 6441943"/>
              <a:gd name="connsiteY235" fmla="*/ 4582036 h 5959540"/>
              <a:gd name="connsiteX236" fmla="*/ 3803568 w 6441943"/>
              <a:gd name="connsiteY236" fmla="*/ 4480852 h 5959540"/>
              <a:gd name="connsiteX237" fmla="*/ 3800007 w 6441943"/>
              <a:gd name="connsiteY237" fmla="*/ 4476532 h 5959540"/>
              <a:gd name="connsiteX238" fmla="*/ 3780527 w 6441943"/>
              <a:gd name="connsiteY238" fmla="*/ 4590443 h 5959540"/>
              <a:gd name="connsiteX239" fmla="*/ 3780525 w 6441943"/>
              <a:gd name="connsiteY239" fmla="*/ 4590467 h 5959540"/>
              <a:gd name="connsiteX240" fmla="*/ 3765094 w 6441943"/>
              <a:gd name="connsiteY240" fmla="*/ 4735131 h 5959540"/>
              <a:gd name="connsiteX241" fmla="*/ 3765092 w 6441943"/>
              <a:gd name="connsiteY241" fmla="*/ 4735183 h 5959540"/>
              <a:gd name="connsiteX242" fmla="*/ 3765094 w 6441943"/>
              <a:gd name="connsiteY242" fmla="*/ 4735132 h 5959540"/>
              <a:gd name="connsiteX243" fmla="*/ 3765902 w 6441943"/>
              <a:gd name="connsiteY243" fmla="*/ 4727558 h 5959540"/>
              <a:gd name="connsiteX244" fmla="*/ 3763880 w 6441943"/>
              <a:gd name="connsiteY244" fmla="*/ 4767502 h 5959540"/>
              <a:gd name="connsiteX245" fmla="*/ 3761087 w 6441943"/>
              <a:gd name="connsiteY245" fmla="*/ 4841968 h 5959540"/>
              <a:gd name="connsiteX246" fmla="*/ 3761604 w 6441943"/>
              <a:gd name="connsiteY246" fmla="*/ 4880319 h 5959540"/>
              <a:gd name="connsiteX247" fmla="*/ 3764152 w 6441943"/>
              <a:gd name="connsiteY247" fmla="*/ 4948933 h 5959540"/>
              <a:gd name="connsiteX248" fmla="*/ 3765139 w 6441943"/>
              <a:gd name="connsiteY248" fmla="*/ 4957284 h 5959540"/>
              <a:gd name="connsiteX249" fmla="*/ 3763636 w 6441943"/>
              <a:gd name="connsiteY249" fmla="*/ 4934981 h 5959540"/>
              <a:gd name="connsiteX250" fmla="*/ 3766230 w 6441943"/>
              <a:gd name="connsiteY250" fmla="*/ 4966518 h 5959540"/>
              <a:gd name="connsiteX251" fmla="*/ 3771090 w 6441943"/>
              <a:gd name="connsiteY251" fmla="*/ 5007656 h 5959540"/>
              <a:gd name="connsiteX252" fmla="*/ 3774769 w 6441943"/>
              <a:gd name="connsiteY252" fmla="*/ 5031180 h 5959540"/>
              <a:gd name="connsiteX253" fmla="*/ 3781007 w 6441943"/>
              <a:gd name="connsiteY253" fmla="*/ 5061338 h 5959540"/>
              <a:gd name="connsiteX254" fmla="*/ 3784037 w 6441943"/>
              <a:gd name="connsiteY254" fmla="*/ 5074110 h 5959540"/>
              <a:gd name="connsiteX255" fmla="*/ 3782356 w 6441943"/>
              <a:gd name="connsiteY255" fmla="*/ 5067859 h 5959540"/>
              <a:gd name="connsiteX256" fmla="*/ 3783197 w 6441943"/>
              <a:gd name="connsiteY256" fmla="*/ 5071928 h 5959540"/>
              <a:gd name="connsiteX257" fmla="*/ 3790925 w 6441943"/>
              <a:gd name="connsiteY257" fmla="*/ 5097158 h 5959540"/>
              <a:gd name="connsiteX258" fmla="*/ 3792279 w 6441943"/>
              <a:gd name="connsiteY258" fmla="*/ 5101288 h 5959540"/>
              <a:gd name="connsiteX259" fmla="*/ 3791572 w 6441943"/>
              <a:gd name="connsiteY259" fmla="*/ 5099273 h 5959540"/>
              <a:gd name="connsiteX260" fmla="*/ 3792746 w 6441943"/>
              <a:gd name="connsiteY260" fmla="*/ 5103106 h 5959540"/>
              <a:gd name="connsiteX261" fmla="*/ 3798331 w 6441943"/>
              <a:gd name="connsiteY261" fmla="*/ 5116063 h 5959540"/>
              <a:gd name="connsiteX262" fmla="*/ 3798364 w 6441943"/>
              <a:gd name="connsiteY262" fmla="*/ 5116122 h 5959540"/>
              <a:gd name="connsiteX263" fmla="*/ 3798347 w 6441943"/>
              <a:gd name="connsiteY263" fmla="*/ 5116093 h 5959540"/>
              <a:gd name="connsiteX264" fmla="*/ 3841530 w 6441943"/>
              <a:gd name="connsiteY264" fmla="*/ 5195336 h 5959540"/>
              <a:gd name="connsiteX265" fmla="*/ 3838161 w 6441943"/>
              <a:gd name="connsiteY265" fmla="*/ 5187944 h 5959540"/>
              <a:gd name="connsiteX266" fmla="*/ 3840723 w 6441943"/>
              <a:gd name="connsiteY266" fmla="*/ 5192568 h 5959540"/>
              <a:gd name="connsiteX267" fmla="*/ 3843401 w 6441943"/>
              <a:gd name="connsiteY267" fmla="*/ 5198769 h 5959540"/>
              <a:gd name="connsiteX268" fmla="*/ 3845921 w 6441943"/>
              <a:gd name="connsiteY268" fmla="*/ 5203395 h 5959540"/>
              <a:gd name="connsiteX269" fmla="*/ 3852185 w 6441943"/>
              <a:gd name="connsiteY269" fmla="*/ 5218716 h 5959540"/>
              <a:gd name="connsiteX270" fmla="*/ 3864731 w 6441943"/>
              <a:gd name="connsiteY270" fmla="*/ 5246247 h 5959540"/>
              <a:gd name="connsiteX271" fmla="*/ 3867285 w 6441943"/>
              <a:gd name="connsiteY271" fmla="*/ 5254086 h 5959540"/>
              <a:gd name="connsiteX272" fmla="*/ 3855237 w 6441943"/>
              <a:gd name="connsiteY272" fmla="*/ 5226182 h 5959540"/>
              <a:gd name="connsiteX273" fmla="*/ 3869801 w 6441943"/>
              <a:gd name="connsiteY273" fmla="*/ 5261806 h 5959540"/>
              <a:gd name="connsiteX274" fmla="*/ 3867285 w 6441943"/>
              <a:gd name="connsiteY274" fmla="*/ 5254086 h 5959540"/>
              <a:gd name="connsiteX275" fmla="*/ 3873002 w 6441943"/>
              <a:gd name="connsiteY275" fmla="*/ 5267325 h 5959540"/>
              <a:gd name="connsiteX276" fmla="*/ 3876971 w 6441943"/>
              <a:gd name="connsiteY276" fmla="*/ 5279345 h 5959540"/>
              <a:gd name="connsiteX277" fmla="*/ 3880558 w 6441943"/>
              <a:gd name="connsiteY277" fmla="*/ 5288119 h 5959540"/>
              <a:gd name="connsiteX278" fmla="*/ 3887016 w 6441943"/>
              <a:gd name="connsiteY278" fmla="*/ 5309765 h 5959540"/>
              <a:gd name="connsiteX279" fmla="*/ 3896534 w 6441943"/>
              <a:gd name="connsiteY279" fmla="*/ 5338590 h 5959540"/>
              <a:gd name="connsiteX280" fmla="*/ 3900713 w 6441943"/>
              <a:gd name="connsiteY280" fmla="*/ 5355679 h 5959540"/>
              <a:gd name="connsiteX281" fmla="*/ 3904278 w 6441943"/>
              <a:gd name="connsiteY281" fmla="*/ 5367630 h 5959540"/>
              <a:gd name="connsiteX282" fmla="*/ 3907819 w 6441943"/>
              <a:gd name="connsiteY282" fmla="*/ 5384732 h 5959540"/>
              <a:gd name="connsiteX283" fmla="*/ 3912682 w 6441943"/>
              <a:gd name="connsiteY283" fmla="*/ 5404615 h 5959540"/>
              <a:gd name="connsiteX284" fmla="*/ 3916297 w 6441943"/>
              <a:gd name="connsiteY284" fmla="*/ 5425687 h 5959540"/>
              <a:gd name="connsiteX285" fmla="*/ 3919119 w 6441943"/>
              <a:gd name="connsiteY285" fmla="*/ 5439319 h 5959540"/>
              <a:gd name="connsiteX286" fmla="*/ 3920656 w 6441943"/>
              <a:gd name="connsiteY286" fmla="*/ 5451099 h 5959540"/>
              <a:gd name="connsiteX287" fmla="*/ 3922811 w 6441943"/>
              <a:gd name="connsiteY287" fmla="*/ 5463655 h 5959540"/>
              <a:gd name="connsiteX288" fmla="*/ 3923396 w 6441943"/>
              <a:gd name="connsiteY288" fmla="*/ 5469029 h 5959540"/>
              <a:gd name="connsiteX289" fmla="*/ 3922100 w 6441943"/>
              <a:gd name="connsiteY289" fmla="*/ 5462160 h 5959540"/>
              <a:gd name="connsiteX290" fmla="*/ 3925391 w 6441943"/>
              <a:gd name="connsiteY290" fmla="*/ 5487370 h 5959540"/>
              <a:gd name="connsiteX291" fmla="*/ 3923396 w 6441943"/>
              <a:gd name="connsiteY291" fmla="*/ 5469029 h 5959540"/>
              <a:gd name="connsiteX292" fmla="*/ 3923846 w 6441943"/>
              <a:gd name="connsiteY292" fmla="*/ 5471418 h 5959540"/>
              <a:gd name="connsiteX293" fmla="*/ 3925984 w 6441943"/>
              <a:gd name="connsiteY293" fmla="*/ 5491912 h 5959540"/>
              <a:gd name="connsiteX294" fmla="*/ 3927116 w 6441943"/>
              <a:gd name="connsiteY294" fmla="*/ 5500582 h 5959540"/>
              <a:gd name="connsiteX295" fmla="*/ 3927510 w 6441943"/>
              <a:gd name="connsiteY295" fmla="*/ 5506529 h 5959540"/>
              <a:gd name="connsiteX296" fmla="*/ 3928283 w 6441943"/>
              <a:gd name="connsiteY296" fmla="*/ 5513946 h 5959540"/>
              <a:gd name="connsiteX297" fmla="*/ 3927561 w 6441943"/>
              <a:gd name="connsiteY297" fmla="*/ 5507308 h 5959540"/>
              <a:gd name="connsiteX298" fmla="*/ 3929661 w 6441943"/>
              <a:gd name="connsiteY298" fmla="*/ 5539050 h 5959540"/>
              <a:gd name="connsiteX299" fmla="*/ 3928286 w 6441943"/>
              <a:gd name="connsiteY299" fmla="*/ 5513976 h 5959540"/>
              <a:gd name="connsiteX300" fmla="*/ 3930307 w 6441943"/>
              <a:gd name="connsiteY300" fmla="*/ 5548810 h 5959540"/>
              <a:gd name="connsiteX301" fmla="*/ 3930341 w 6441943"/>
              <a:gd name="connsiteY301" fmla="*/ 5551457 h 5959540"/>
              <a:gd name="connsiteX302" fmla="*/ 3930341 w 6441943"/>
              <a:gd name="connsiteY302" fmla="*/ 5551462 h 5959540"/>
              <a:gd name="connsiteX303" fmla="*/ 3930341 w 6441943"/>
              <a:gd name="connsiteY303" fmla="*/ 5551461 h 5959540"/>
              <a:gd name="connsiteX304" fmla="*/ 3930728 w 6441943"/>
              <a:gd name="connsiteY304" fmla="*/ 5581396 h 5959540"/>
              <a:gd name="connsiteX305" fmla="*/ 3930415 w 6441943"/>
              <a:gd name="connsiteY305" fmla="*/ 5595734 h 5959540"/>
              <a:gd name="connsiteX306" fmla="*/ 3531849 w 6441943"/>
              <a:gd name="connsiteY306" fmla="*/ 5952590 h 5959540"/>
              <a:gd name="connsiteX307" fmla="*/ 3527214 w 6441943"/>
              <a:gd name="connsiteY307" fmla="*/ 5952590 h 5959540"/>
              <a:gd name="connsiteX308" fmla="*/ 2732397 w 6441943"/>
              <a:gd name="connsiteY308" fmla="*/ 5959540 h 5959540"/>
              <a:gd name="connsiteX309" fmla="*/ 2579459 w 6441943"/>
              <a:gd name="connsiteY309" fmla="*/ 5906245 h 5959540"/>
              <a:gd name="connsiteX310" fmla="*/ 2597129 w 6441943"/>
              <a:gd name="connsiteY310" fmla="*/ 5859320 h 5959540"/>
              <a:gd name="connsiteX311" fmla="*/ 2603445 w 6441943"/>
              <a:gd name="connsiteY311" fmla="*/ 5855368 h 5959540"/>
              <a:gd name="connsiteX312" fmla="*/ 2607725 w 6441943"/>
              <a:gd name="connsiteY312" fmla="*/ 5850306 h 5959540"/>
              <a:gd name="connsiteX313" fmla="*/ 2644327 w 6441943"/>
              <a:gd name="connsiteY313" fmla="*/ 5829784 h 5959540"/>
              <a:gd name="connsiteX314" fmla="*/ 2644342 w 6441943"/>
              <a:gd name="connsiteY314" fmla="*/ 5829774 h 5959540"/>
              <a:gd name="connsiteX315" fmla="*/ 2648977 w 6441943"/>
              <a:gd name="connsiteY315" fmla="*/ 5827458 h 5959540"/>
              <a:gd name="connsiteX316" fmla="*/ 2838991 w 6441943"/>
              <a:gd name="connsiteY316" fmla="*/ 5804286 h 5959540"/>
              <a:gd name="connsiteX317" fmla="*/ 2924459 w 6441943"/>
              <a:gd name="connsiteY317" fmla="*/ 5760242 h 5959540"/>
              <a:gd name="connsiteX318" fmla="*/ 2939190 w 6441943"/>
              <a:gd name="connsiteY318" fmla="*/ 5750127 h 5959540"/>
              <a:gd name="connsiteX319" fmla="*/ 2928157 w 6441943"/>
              <a:gd name="connsiteY319" fmla="*/ 5758336 h 5959540"/>
              <a:gd name="connsiteX320" fmla="*/ 2933138 w 6441943"/>
              <a:gd name="connsiteY320" fmla="*/ 5755769 h 5959540"/>
              <a:gd name="connsiteX321" fmla="*/ 2945690 w 6441943"/>
              <a:gd name="connsiteY321" fmla="*/ 5745664 h 5959540"/>
              <a:gd name="connsiteX322" fmla="*/ 2939190 w 6441943"/>
              <a:gd name="connsiteY322" fmla="*/ 5750127 h 5959540"/>
              <a:gd name="connsiteX323" fmla="*/ 2951805 w 6441943"/>
              <a:gd name="connsiteY323" fmla="*/ 5740741 h 5959540"/>
              <a:gd name="connsiteX324" fmla="*/ 2991960 w 6441943"/>
              <a:gd name="connsiteY324" fmla="*/ 5708411 h 5959540"/>
              <a:gd name="connsiteX325" fmla="*/ 2999083 w 6441943"/>
              <a:gd name="connsiteY325" fmla="*/ 5701683 h 5959540"/>
              <a:gd name="connsiteX326" fmla="*/ 2995389 w 6441943"/>
              <a:gd name="connsiteY326" fmla="*/ 5705651 h 5959540"/>
              <a:gd name="connsiteX327" fmla="*/ 3002574 w 6441943"/>
              <a:gd name="connsiteY327" fmla="*/ 5699865 h 5959540"/>
              <a:gd name="connsiteX328" fmla="*/ 3007940 w 6441943"/>
              <a:gd name="connsiteY328" fmla="*/ 5693316 h 5959540"/>
              <a:gd name="connsiteX329" fmla="*/ 2999083 w 6441943"/>
              <a:gd name="connsiteY329" fmla="*/ 5701683 h 5959540"/>
              <a:gd name="connsiteX330" fmla="*/ 3015770 w 6441943"/>
              <a:gd name="connsiteY330" fmla="*/ 5683760 h 5959540"/>
              <a:gd name="connsiteX331" fmla="*/ 3043765 w 6441943"/>
              <a:gd name="connsiteY331" fmla="*/ 5649590 h 5959540"/>
              <a:gd name="connsiteX332" fmla="*/ 3058504 w 6441943"/>
              <a:gd name="connsiteY332" fmla="*/ 5626794 h 5959540"/>
              <a:gd name="connsiteX333" fmla="*/ 3076362 w 6441943"/>
              <a:gd name="connsiteY333" fmla="*/ 5593489 h 5959540"/>
              <a:gd name="connsiteX334" fmla="*/ 3085707 w 6441943"/>
              <a:gd name="connsiteY334" fmla="*/ 5572196 h 5959540"/>
              <a:gd name="connsiteX335" fmla="*/ 3079581 w 6441943"/>
              <a:gd name="connsiteY335" fmla="*/ 5587486 h 5959540"/>
              <a:gd name="connsiteX336" fmla="*/ 3082303 w 6441943"/>
              <a:gd name="connsiteY336" fmla="*/ 5582409 h 5959540"/>
              <a:gd name="connsiteX337" fmla="*/ 3085724 w 6441943"/>
              <a:gd name="connsiteY337" fmla="*/ 5572159 h 5959540"/>
              <a:gd name="connsiteX338" fmla="*/ 3085707 w 6441943"/>
              <a:gd name="connsiteY338" fmla="*/ 5572196 h 5959540"/>
              <a:gd name="connsiteX339" fmla="*/ 3085731 w 6441943"/>
              <a:gd name="connsiteY339" fmla="*/ 5572137 h 5959540"/>
              <a:gd name="connsiteX340" fmla="*/ 3094935 w 6441943"/>
              <a:gd name="connsiteY340" fmla="*/ 5544559 h 5959540"/>
              <a:gd name="connsiteX341" fmla="*/ 3107378 w 6441943"/>
              <a:gd name="connsiteY341" fmla="*/ 5488445 h 5959540"/>
              <a:gd name="connsiteX342" fmla="*/ 3106519 w 6441943"/>
              <a:gd name="connsiteY342" fmla="*/ 5493901 h 5959540"/>
              <a:gd name="connsiteX343" fmla="*/ 3108152 w 6441943"/>
              <a:gd name="connsiteY343" fmla="*/ 5484955 h 5959540"/>
              <a:gd name="connsiteX344" fmla="*/ 3107378 w 6441943"/>
              <a:gd name="connsiteY344" fmla="*/ 5488445 h 5959540"/>
              <a:gd name="connsiteX345" fmla="*/ 3108324 w 6441943"/>
              <a:gd name="connsiteY345" fmla="*/ 5482442 h 5959540"/>
              <a:gd name="connsiteX346" fmla="*/ 3110246 w 6441943"/>
              <a:gd name="connsiteY346" fmla="*/ 5454019 h 5959540"/>
              <a:gd name="connsiteX347" fmla="*/ 3110110 w 6441943"/>
              <a:gd name="connsiteY347" fmla="*/ 5440477 h 5959540"/>
              <a:gd name="connsiteX348" fmla="*/ 3110110 w 6441943"/>
              <a:gd name="connsiteY348" fmla="*/ 5438161 h 5959540"/>
              <a:gd name="connsiteX349" fmla="*/ 3110110 w 6441943"/>
              <a:gd name="connsiteY349" fmla="*/ 5435843 h 5959540"/>
              <a:gd name="connsiteX350" fmla="*/ 2924730 w 6441943"/>
              <a:gd name="connsiteY350" fmla="*/ 4960809 h 5959540"/>
              <a:gd name="connsiteX351" fmla="*/ 2922412 w 6441943"/>
              <a:gd name="connsiteY351" fmla="*/ 4958490 h 5959540"/>
              <a:gd name="connsiteX352" fmla="*/ 2760204 w 6441943"/>
              <a:gd name="connsiteY352" fmla="*/ 4603953 h 5959540"/>
              <a:gd name="connsiteX353" fmla="*/ 2722191 w 6441943"/>
              <a:gd name="connsiteY353" fmla="*/ 4445126 h 5959540"/>
              <a:gd name="connsiteX354" fmla="*/ 2698632 w 6441943"/>
              <a:gd name="connsiteY354" fmla="*/ 4468138 h 5959540"/>
              <a:gd name="connsiteX355" fmla="*/ 2627756 w 6441943"/>
              <a:gd name="connsiteY355" fmla="*/ 4524104 h 5959540"/>
              <a:gd name="connsiteX356" fmla="*/ 2565190 w 6441943"/>
              <a:gd name="connsiteY356" fmla="*/ 4679360 h 5959540"/>
              <a:gd name="connsiteX357" fmla="*/ 2542017 w 6441943"/>
              <a:gd name="connsiteY357" fmla="*/ 4904132 h 5959540"/>
              <a:gd name="connsiteX358" fmla="*/ 2518845 w 6441943"/>
              <a:gd name="connsiteY358" fmla="*/ 5066339 h 5959540"/>
              <a:gd name="connsiteX359" fmla="*/ 2495672 w 6441943"/>
              <a:gd name="connsiteY359" fmla="*/ 5198423 h 5959540"/>
              <a:gd name="connsiteX360" fmla="*/ 2442377 w 6441943"/>
              <a:gd name="connsiteY360" fmla="*/ 5237815 h 5959540"/>
              <a:gd name="connsiteX361" fmla="*/ 2402982 w 6441943"/>
              <a:gd name="connsiteY361" fmla="*/ 5400022 h 5959540"/>
              <a:gd name="connsiteX362" fmla="*/ 2270901 w 6441943"/>
              <a:gd name="connsiteY362" fmla="*/ 5439417 h 5959540"/>
              <a:gd name="connsiteX363" fmla="*/ 2148085 w 6441943"/>
              <a:gd name="connsiteY363" fmla="*/ 5492712 h 5959540"/>
              <a:gd name="connsiteX364" fmla="*/ 1969659 w 6441943"/>
              <a:gd name="connsiteY364" fmla="*/ 5631747 h 5959540"/>
              <a:gd name="connsiteX365" fmla="*/ 1730981 w 6441943"/>
              <a:gd name="connsiteY365" fmla="*/ 5800907 h 5959540"/>
              <a:gd name="connsiteX366" fmla="*/ 827256 w 6441943"/>
              <a:gd name="connsiteY366" fmla="*/ 5893597 h 5959540"/>
              <a:gd name="connsiteX367" fmla="*/ 340634 w 6441943"/>
              <a:gd name="connsiteY367" fmla="*/ 5274893 h 5959540"/>
              <a:gd name="connsiteX368" fmla="*/ 148304 w 6441943"/>
              <a:gd name="connsiteY368" fmla="*/ 5298066 h 5959540"/>
              <a:gd name="connsiteX369" fmla="*/ 62564 w 6441943"/>
              <a:gd name="connsiteY369" fmla="*/ 4850836 h 5959540"/>
              <a:gd name="connsiteX370" fmla="*/ 139035 w 6441943"/>
              <a:gd name="connsiteY370" fmla="*/ 4341042 h 5959540"/>
              <a:gd name="connsiteX371" fmla="*/ 6951 w 6441943"/>
              <a:gd name="connsiteY371" fmla="*/ 4579717 h 5959540"/>
              <a:gd name="connsiteX372" fmla="*/ 122813 w 6441943"/>
              <a:gd name="connsiteY372" fmla="*/ 4109318 h 5959540"/>
              <a:gd name="connsiteX373" fmla="*/ 0 w 6441943"/>
              <a:gd name="connsiteY373" fmla="*/ 4287745 h 5959540"/>
              <a:gd name="connsiteX374" fmla="*/ 76468 w 6441943"/>
              <a:gd name="connsiteY374" fmla="*/ 3738559 h 5959540"/>
              <a:gd name="connsiteX375" fmla="*/ 139035 w 6441943"/>
              <a:gd name="connsiteY375" fmla="*/ 3390972 h 5959540"/>
              <a:gd name="connsiteX376" fmla="*/ 23173 w 6441943"/>
              <a:gd name="connsiteY376" fmla="*/ 3499881 h 5959540"/>
              <a:gd name="connsiteX377" fmla="*/ 308193 w 6441943"/>
              <a:gd name="connsiteY377" fmla="*/ 2811661 h 5959540"/>
              <a:gd name="connsiteX378" fmla="*/ 203918 w 6441943"/>
              <a:gd name="connsiteY378" fmla="*/ 2839468 h 5959540"/>
              <a:gd name="connsiteX379" fmla="*/ 495891 w 6441943"/>
              <a:gd name="connsiteY379" fmla="*/ 2582252 h 5959540"/>
              <a:gd name="connsiteX380" fmla="*/ 780911 w 6441943"/>
              <a:gd name="connsiteY380" fmla="*/ 2102584 h 5959540"/>
              <a:gd name="connsiteX381" fmla="*/ 1035808 w 6441943"/>
              <a:gd name="connsiteY381" fmla="*/ 1646085 h 5959540"/>
              <a:gd name="connsiteX382" fmla="*/ 1622072 w 6441943"/>
              <a:gd name="connsiteY382" fmla="*/ 1235934 h 5959540"/>
              <a:gd name="connsiteX383" fmla="*/ 2039176 w 6441943"/>
              <a:gd name="connsiteY383" fmla="*/ 974084 h 5959540"/>
              <a:gd name="connsiteX384" fmla="*/ 3052075 w 6441943"/>
              <a:gd name="connsiteY384" fmla="*/ 570 h 595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</a:cxnLst>
            <a:rect l="l" t="t" r="r" b="b"/>
            <a:pathLst>
              <a:path w="6441943" h="5959540">
                <a:moveTo>
                  <a:pt x="3930341" y="5551462"/>
                </a:moveTo>
                <a:lnTo>
                  <a:pt x="3930470" y="5553792"/>
                </a:lnTo>
                <a:cubicBezTo>
                  <a:pt x="3930801" y="5565128"/>
                  <a:pt x="3930811" y="5574426"/>
                  <a:pt x="3930728" y="5581396"/>
                </a:cubicBezTo>
                <a:close/>
                <a:moveTo>
                  <a:pt x="3101215" y="5522950"/>
                </a:moveTo>
                <a:lnTo>
                  <a:pt x="3096254" y="5540606"/>
                </a:lnTo>
                <a:lnTo>
                  <a:pt x="3100089" y="5529112"/>
                </a:lnTo>
                <a:close/>
                <a:moveTo>
                  <a:pt x="3179633" y="5436354"/>
                </a:moveTo>
                <a:lnTo>
                  <a:pt x="3179855" y="5457522"/>
                </a:lnTo>
                <a:lnTo>
                  <a:pt x="3179738" y="5446344"/>
                </a:lnTo>
                <a:close/>
                <a:moveTo>
                  <a:pt x="3798364" y="5116122"/>
                </a:moveTo>
                <a:lnTo>
                  <a:pt x="3835318" y="5181705"/>
                </a:lnTo>
                <a:lnTo>
                  <a:pt x="3838161" y="5187944"/>
                </a:lnTo>
                <a:close/>
                <a:moveTo>
                  <a:pt x="3772668" y="5021018"/>
                </a:moveTo>
                <a:lnTo>
                  <a:pt x="3772670" y="5021035"/>
                </a:lnTo>
                <a:lnTo>
                  <a:pt x="3772673" y="5021047"/>
                </a:lnTo>
                <a:lnTo>
                  <a:pt x="3772670" y="5021034"/>
                </a:lnTo>
                <a:close/>
                <a:moveTo>
                  <a:pt x="3761032" y="4843434"/>
                </a:moveTo>
                <a:lnTo>
                  <a:pt x="3760631" y="4854130"/>
                </a:lnTo>
                <a:lnTo>
                  <a:pt x="3761287" y="4871798"/>
                </a:lnTo>
                <a:close/>
                <a:moveTo>
                  <a:pt x="3384337" y="3767524"/>
                </a:moveTo>
                <a:cubicBezTo>
                  <a:pt x="3365220" y="3769262"/>
                  <a:pt x="3346103" y="3782585"/>
                  <a:pt x="3346103" y="3782585"/>
                </a:cubicBezTo>
                <a:cubicBezTo>
                  <a:pt x="3269632" y="3759413"/>
                  <a:pt x="3160723" y="3891497"/>
                  <a:pt x="3160723" y="3891497"/>
                </a:cubicBezTo>
                <a:cubicBezTo>
                  <a:pt x="2998516" y="4130753"/>
                  <a:pt x="2876227" y="4281745"/>
                  <a:pt x="2789975" y="4375909"/>
                </a:cubicBezTo>
                <a:lnTo>
                  <a:pt x="2780135" y="4386371"/>
                </a:lnTo>
                <a:lnTo>
                  <a:pt x="2777987" y="4376117"/>
                </a:lnTo>
                <a:lnTo>
                  <a:pt x="2780259" y="4386964"/>
                </a:lnTo>
                <a:lnTo>
                  <a:pt x="2813776" y="4528044"/>
                </a:lnTo>
                <a:lnTo>
                  <a:pt x="2780260" y="4386966"/>
                </a:lnTo>
                <a:lnTo>
                  <a:pt x="2780140" y="4386393"/>
                </a:lnTo>
                <a:lnTo>
                  <a:pt x="2780260" y="4386964"/>
                </a:lnTo>
                <a:cubicBezTo>
                  <a:pt x="2795688" y="4456554"/>
                  <a:pt x="2811475" y="4523428"/>
                  <a:pt x="2827406" y="4585415"/>
                </a:cubicBezTo>
                <a:cubicBezTo>
                  <a:pt x="2827406" y="4585415"/>
                  <a:pt x="2887654" y="4784698"/>
                  <a:pt x="2980344" y="4916780"/>
                </a:cubicBezTo>
                <a:cubicBezTo>
                  <a:pt x="2996564" y="4937636"/>
                  <a:pt x="3186578" y="5183264"/>
                  <a:pt x="3179627" y="5435843"/>
                </a:cubicBezTo>
                <a:lnTo>
                  <a:pt x="3179738" y="5446344"/>
                </a:lnTo>
                <a:lnTo>
                  <a:pt x="3179858" y="5457884"/>
                </a:lnTo>
                <a:lnTo>
                  <a:pt x="3177050" y="5492431"/>
                </a:lnTo>
                <a:cubicBezTo>
                  <a:pt x="3165083" y="5587080"/>
                  <a:pt x="3108227" y="5771590"/>
                  <a:pt x="2859847" y="5869169"/>
                </a:cubicBezTo>
                <a:lnTo>
                  <a:pt x="2850578" y="5871485"/>
                </a:lnTo>
                <a:lnTo>
                  <a:pt x="2723128" y="5887707"/>
                </a:lnTo>
                <a:lnTo>
                  <a:pt x="2723137" y="5887707"/>
                </a:lnTo>
                <a:lnTo>
                  <a:pt x="2730081" y="5887707"/>
                </a:lnTo>
                <a:lnTo>
                  <a:pt x="3527214" y="5883072"/>
                </a:lnTo>
                <a:cubicBezTo>
                  <a:pt x="3557337" y="5878438"/>
                  <a:pt x="3860898" y="5834409"/>
                  <a:pt x="3860898" y="5593415"/>
                </a:cubicBezTo>
                <a:lnTo>
                  <a:pt x="3861133" y="5581911"/>
                </a:lnTo>
                <a:lnTo>
                  <a:pt x="3861133" y="5581912"/>
                </a:lnTo>
                <a:lnTo>
                  <a:pt x="3861134" y="5581911"/>
                </a:lnTo>
                <a:cubicBezTo>
                  <a:pt x="3861513" y="5533312"/>
                  <a:pt x="3855683" y="5339677"/>
                  <a:pt x="3738082" y="5153139"/>
                </a:cubicBezTo>
                <a:lnTo>
                  <a:pt x="3732433" y="5140760"/>
                </a:lnTo>
                <a:lnTo>
                  <a:pt x="3732384" y="5140652"/>
                </a:lnTo>
                <a:lnTo>
                  <a:pt x="3731127" y="5137087"/>
                </a:lnTo>
                <a:lnTo>
                  <a:pt x="3731128" y="5137089"/>
                </a:lnTo>
                <a:lnTo>
                  <a:pt x="3721174" y="5108858"/>
                </a:lnTo>
                <a:lnTo>
                  <a:pt x="3720583" y="5106469"/>
                </a:lnTo>
                <a:lnTo>
                  <a:pt x="3720154" y="5104735"/>
                </a:lnTo>
                <a:lnTo>
                  <a:pt x="3720155" y="5104739"/>
                </a:lnTo>
                <a:lnTo>
                  <a:pt x="3708063" y="5055829"/>
                </a:lnTo>
                <a:cubicBezTo>
                  <a:pt x="3703777" y="5034399"/>
                  <a:pt x="3699776" y="5009108"/>
                  <a:pt x="3696662" y="4979636"/>
                </a:cubicBezTo>
                <a:lnTo>
                  <a:pt x="3691720" y="4897282"/>
                </a:lnTo>
                <a:lnTo>
                  <a:pt x="3691720" y="4897290"/>
                </a:lnTo>
                <a:lnTo>
                  <a:pt x="3691169" y="4888099"/>
                </a:lnTo>
                <a:lnTo>
                  <a:pt x="3690584" y="4878351"/>
                </a:lnTo>
                <a:lnTo>
                  <a:pt x="3693440" y="4750059"/>
                </a:lnTo>
                <a:lnTo>
                  <a:pt x="3693439" y="4750071"/>
                </a:lnTo>
                <a:lnTo>
                  <a:pt x="3693440" y="4750058"/>
                </a:lnTo>
                <a:lnTo>
                  <a:pt x="3693440" y="4750048"/>
                </a:lnTo>
                <a:cubicBezTo>
                  <a:pt x="3699125" y="4655077"/>
                  <a:pt x="3713173" y="4540808"/>
                  <a:pt x="3740401" y="4404670"/>
                </a:cubicBezTo>
                <a:lnTo>
                  <a:pt x="3740571" y="4404435"/>
                </a:lnTo>
                <a:lnTo>
                  <a:pt x="3706071" y="4362586"/>
                </a:lnTo>
                <a:cubicBezTo>
                  <a:pt x="3524240" y="4115257"/>
                  <a:pt x="3422570" y="3821979"/>
                  <a:pt x="3422570" y="3821979"/>
                </a:cubicBezTo>
                <a:cubicBezTo>
                  <a:pt x="3422570" y="3775635"/>
                  <a:pt x="3403453" y="3765786"/>
                  <a:pt x="3384337" y="3767524"/>
                </a:cubicBezTo>
                <a:close/>
                <a:moveTo>
                  <a:pt x="2542383" y="3241413"/>
                </a:moveTo>
                <a:cubicBezTo>
                  <a:pt x="2523845" y="3243729"/>
                  <a:pt x="2509942" y="3262267"/>
                  <a:pt x="2512260" y="3280805"/>
                </a:cubicBezTo>
                <a:cubicBezTo>
                  <a:pt x="2512260" y="3288915"/>
                  <a:pt x="2602741" y="3912654"/>
                  <a:pt x="2712294" y="4403775"/>
                </a:cubicBezTo>
                <a:lnTo>
                  <a:pt x="2720978" y="4440058"/>
                </a:lnTo>
                <a:lnTo>
                  <a:pt x="2776921" y="4371033"/>
                </a:lnTo>
                <a:lnTo>
                  <a:pt x="2735259" y="4172222"/>
                </a:lnTo>
                <a:cubicBezTo>
                  <a:pt x="2648253" y="3735131"/>
                  <a:pt x="2581778" y="3278488"/>
                  <a:pt x="2581778" y="3271536"/>
                </a:cubicBezTo>
                <a:cubicBezTo>
                  <a:pt x="2579459" y="3252998"/>
                  <a:pt x="2560921" y="3239095"/>
                  <a:pt x="2542383" y="3241413"/>
                </a:cubicBezTo>
                <a:close/>
                <a:moveTo>
                  <a:pt x="2168787" y="3080089"/>
                </a:moveTo>
                <a:cubicBezTo>
                  <a:pt x="2151815" y="3079410"/>
                  <a:pt x="2129548" y="3089729"/>
                  <a:pt x="2101741" y="3124488"/>
                </a:cubicBezTo>
                <a:cubicBezTo>
                  <a:pt x="2101741" y="3124488"/>
                  <a:pt x="2057714" y="3316820"/>
                  <a:pt x="1992831" y="3386337"/>
                </a:cubicBezTo>
                <a:cubicBezTo>
                  <a:pt x="1992831" y="3386337"/>
                  <a:pt x="1951121" y="3474393"/>
                  <a:pt x="1819037" y="3520738"/>
                </a:cubicBezTo>
                <a:lnTo>
                  <a:pt x="1814402" y="3652819"/>
                </a:lnTo>
                <a:lnTo>
                  <a:pt x="1888554" y="3669041"/>
                </a:lnTo>
                <a:lnTo>
                  <a:pt x="1939533" y="3722337"/>
                </a:lnTo>
                <a:cubicBezTo>
                  <a:pt x="1939533" y="3722337"/>
                  <a:pt x="1981244" y="3757097"/>
                  <a:pt x="2009051" y="3710752"/>
                </a:cubicBezTo>
                <a:cubicBezTo>
                  <a:pt x="2009051" y="3710752"/>
                  <a:pt x="2009051" y="3615743"/>
                  <a:pt x="2108693" y="3622696"/>
                </a:cubicBezTo>
                <a:cubicBezTo>
                  <a:pt x="2108693" y="3622696"/>
                  <a:pt x="2161989" y="3629647"/>
                  <a:pt x="2166623" y="3564764"/>
                </a:cubicBezTo>
                <a:cubicBezTo>
                  <a:pt x="2166623" y="3564764"/>
                  <a:pt x="2159673" y="3523054"/>
                  <a:pt x="2217603" y="3476709"/>
                </a:cubicBezTo>
                <a:lnTo>
                  <a:pt x="2419204" y="3326089"/>
                </a:lnTo>
                <a:cubicBezTo>
                  <a:pt x="2419204" y="3326089"/>
                  <a:pt x="2215287" y="3159247"/>
                  <a:pt x="2210652" y="3112903"/>
                </a:cubicBezTo>
                <a:cubicBezTo>
                  <a:pt x="2210652" y="3112903"/>
                  <a:pt x="2197074" y="3081221"/>
                  <a:pt x="2168787" y="3080089"/>
                </a:cubicBezTo>
                <a:close/>
                <a:moveTo>
                  <a:pt x="4736448" y="2146033"/>
                </a:moveTo>
                <a:cubicBezTo>
                  <a:pt x="4750930" y="2148349"/>
                  <a:pt x="4759619" y="2155880"/>
                  <a:pt x="4759619" y="2155880"/>
                </a:cubicBezTo>
                <a:cubicBezTo>
                  <a:pt x="4824502" y="2197591"/>
                  <a:pt x="4766572" y="2255523"/>
                  <a:pt x="4766572" y="2255523"/>
                </a:cubicBezTo>
                <a:lnTo>
                  <a:pt x="4422563" y="2763414"/>
                </a:lnTo>
                <a:lnTo>
                  <a:pt x="4399870" y="2748805"/>
                </a:lnTo>
                <a:cubicBezTo>
                  <a:pt x="4379015" y="2733453"/>
                  <a:pt x="4358739" y="2713177"/>
                  <a:pt x="4361056" y="2693480"/>
                </a:cubicBezTo>
                <a:cubicBezTo>
                  <a:pt x="4361056" y="2693480"/>
                  <a:pt x="4395814" y="2593840"/>
                  <a:pt x="4298489" y="2605425"/>
                </a:cubicBezTo>
                <a:cubicBezTo>
                  <a:pt x="4298489" y="2605425"/>
                  <a:pt x="4285455" y="2598909"/>
                  <a:pt x="4236902" y="2622045"/>
                </a:cubicBezTo>
                <a:lnTo>
                  <a:pt x="4205003" y="2639946"/>
                </a:lnTo>
                <a:lnTo>
                  <a:pt x="4213619" y="2615853"/>
                </a:lnTo>
                <a:cubicBezTo>
                  <a:pt x="4223178" y="2598474"/>
                  <a:pt x="4233606" y="2591522"/>
                  <a:pt x="4233606" y="2591522"/>
                </a:cubicBezTo>
                <a:lnTo>
                  <a:pt x="4678517" y="2167467"/>
                </a:lnTo>
                <a:cubicBezTo>
                  <a:pt x="4701690" y="2146612"/>
                  <a:pt x="4721965" y="2143716"/>
                  <a:pt x="4736448" y="2146033"/>
                </a:cubicBezTo>
                <a:close/>
                <a:moveTo>
                  <a:pt x="2679023" y="1316748"/>
                </a:moveTo>
                <a:cubicBezTo>
                  <a:pt x="2670623" y="1319935"/>
                  <a:pt x="2663672" y="1326308"/>
                  <a:pt x="2660196" y="1335577"/>
                </a:cubicBezTo>
                <a:cubicBezTo>
                  <a:pt x="2657878" y="1342527"/>
                  <a:pt x="2595313" y="1488515"/>
                  <a:pt x="2599948" y="1592789"/>
                </a:cubicBezTo>
                <a:cubicBezTo>
                  <a:pt x="2599948" y="1599742"/>
                  <a:pt x="2616167" y="1785122"/>
                  <a:pt x="2727395" y="1942694"/>
                </a:cubicBezTo>
                <a:cubicBezTo>
                  <a:pt x="2729714" y="1942694"/>
                  <a:pt x="2801547" y="2063191"/>
                  <a:pt x="2796913" y="2220763"/>
                </a:cubicBezTo>
                <a:cubicBezTo>
                  <a:pt x="2796913" y="2239301"/>
                  <a:pt x="2810816" y="2255521"/>
                  <a:pt x="2831673" y="2255521"/>
                </a:cubicBezTo>
                <a:cubicBezTo>
                  <a:pt x="2850210" y="2255521"/>
                  <a:pt x="2866430" y="2241617"/>
                  <a:pt x="2866430" y="2223079"/>
                </a:cubicBezTo>
                <a:cubicBezTo>
                  <a:pt x="2871064" y="2044653"/>
                  <a:pt x="2792278" y="1912569"/>
                  <a:pt x="2787644" y="1905618"/>
                </a:cubicBezTo>
                <a:cubicBezTo>
                  <a:pt x="2685685" y="1761949"/>
                  <a:pt x="2669465" y="1588155"/>
                  <a:pt x="2669465" y="1588155"/>
                </a:cubicBezTo>
                <a:cubicBezTo>
                  <a:pt x="2667147" y="1500100"/>
                  <a:pt x="2725077" y="1365699"/>
                  <a:pt x="2725077" y="1363383"/>
                </a:cubicBezTo>
                <a:cubicBezTo>
                  <a:pt x="2732030" y="1344845"/>
                  <a:pt x="2725077" y="1323989"/>
                  <a:pt x="2706541" y="1317039"/>
                </a:cubicBezTo>
                <a:cubicBezTo>
                  <a:pt x="2697272" y="1313562"/>
                  <a:pt x="2687424" y="1313562"/>
                  <a:pt x="2679023" y="1316748"/>
                </a:cubicBezTo>
                <a:close/>
                <a:moveTo>
                  <a:pt x="3661900" y="43514"/>
                </a:moveTo>
                <a:cubicBezTo>
                  <a:pt x="3687603" y="44654"/>
                  <a:pt x="3700637" y="51823"/>
                  <a:pt x="3700637" y="51823"/>
                </a:cubicBezTo>
                <a:cubicBezTo>
                  <a:pt x="3916142" y="151464"/>
                  <a:pt x="3967122" y="290498"/>
                  <a:pt x="3967122" y="290498"/>
                </a:cubicBezTo>
                <a:lnTo>
                  <a:pt x="3955534" y="436486"/>
                </a:lnTo>
                <a:lnTo>
                  <a:pt x="3917409" y="423225"/>
                </a:lnTo>
                <a:lnTo>
                  <a:pt x="3915737" y="421250"/>
                </a:lnTo>
                <a:cubicBezTo>
                  <a:pt x="3871963" y="370741"/>
                  <a:pt x="3744044" y="234060"/>
                  <a:pt x="3559208" y="129965"/>
                </a:cubicBezTo>
                <a:lnTo>
                  <a:pt x="3496142" y="100266"/>
                </a:lnTo>
                <a:lnTo>
                  <a:pt x="3547157" y="71375"/>
                </a:lnTo>
                <a:cubicBezTo>
                  <a:pt x="3597828" y="47261"/>
                  <a:pt x="3636198" y="42373"/>
                  <a:pt x="3661900" y="43514"/>
                </a:cubicBezTo>
                <a:close/>
                <a:moveTo>
                  <a:pt x="3052075" y="570"/>
                </a:moveTo>
                <a:cubicBezTo>
                  <a:pt x="3056474" y="660"/>
                  <a:pt x="3058764" y="841"/>
                  <a:pt x="3058764" y="841"/>
                </a:cubicBezTo>
                <a:cubicBezTo>
                  <a:pt x="3186213" y="-4952"/>
                  <a:pt x="3304537" y="19669"/>
                  <a:pt x="3410334" y="59859"/>
                </a:cubicBezTo>
                <a:lnTo>
                  <a:pt x="3496142" y="100266"/>
                </a:lnTo>
                <a:lnTo>
                  <a:pt x="3492399" y="102386"/>
                </a:lnTo>
                <a:cubicBezTo>
                  <a:pt x="3472788" y="115186"/>
                  <a:pt x="3451825" y="130610"/>
                  <a:pt x="3429521" y="149148"/>
                </a:cubicBezTo>
                <a:lnTo>
                  <a:pt x="3290487" y="283548"/>
                </a:lnTo>
                <a:lnTo>
                  <a:pt x="3306706" y="325258"/>
                </a:lnTo>
                <a:lnTo>
                  <a:pt x="3302072" y="366969"/>
                </a:lnTo>
                <a:lnTo>
                  <a:pt x="3248776" y="441121"/>
                </a:lnTo>
                <a:lnTo>
                  <a:pt x="3202431" y="448071"/>
                </a:lnTo>
                <a:lnTo>
                  <a:pt x="3163037" y="420264"/>
                </a:lnTo>
                <a:cubicBezTo>
                  <a:pt x="3163037" y="420264"/>
                  <a:pt x="3135230" y="401726"/>
                  <a:pt x="3112058" y="431852"/>
                </a:cubicBezTo>
                <a:lnTo>
                  <a:pt x="3024002" y="554664"/>
                </a:lnTo>
                <a:cubicBezTo>
                  <a:pt x="3024002" y="554664"/>
                  <a:pt x="3012417" y="589424"/>
                  <a:pt x="2961438" y="594059"/>
                </a:cubicBezTo>
                <a:cubicBezTo>
                  <a:pt x="2961438" y="594059"/>
                  <a:pt x="2595314" y="589424"/>
                  <a:pt x="2609215" y="992625"/>
                </a:cubicBezTo>
                <a:cubicBezTo>
                  <a:pt x="2609215" y="992625"/>
                  <a:pt x="2604583" y="1298501"/>
                  <a:pt x="2928997" y="1321673"/>
                </a:cubicBezTo>
                <a:cubicBezTo>
                  <a:pt x="2928997" y="1321673"/>
                  <a:pt x="3281218" y="1328624"/>
                  <a:pt x="3315975" y="992625"/>
                </a:cubicBezTo>
                <a:cubicBezTo>
                  <a:pt x="3315975" y="992625"/>
                  <a:pt x="3339147" y="846637"/>
                  <a:pt x="3253411" y="749313"/>
                </a:cubicBezTo>
                <a:cubicBezTo>
                  <a:pt x="3253411" y="749313"/>
                  <a:pt x="3225604" y="719190"/>
                  <a:pt x="3248776" y="698333"/>
                </a:cubicBezTo>
                <a:lnTo>
                  <a:pt x="3334513" y="605644"/>
                </a:lnTo>
                <a:cubicBezTo>
                  <a:pt x="3334513" y="605644"/>
                  <a:pt x="3350735" y="594059"/>
                  <a:pt x="3334513" y="559299"/>
                </a:cubicBezTo>
                <a:lnTo>
                  <a:pt x="3304390" y="519907"/>
                </a:lnTo>
                <a:lnTo>
                  <a:pt x="3373907" y="434168"/>
                </a:lnTo>
                <a:lnTo>
                  <a:pt x="3415618" y="415630"/>
                </a:lnTo>
                <a:lnTo>
                  <a:pt x="3457328" y="445755"/>
                </a:lnTo>
                <a:cubicBezTo>
                  <a:pt x="3457328" y="445755"/>
                  <a:pt x="3441106" y="457340"/>
                  <a:pt x="3508307" y="417948"/>
                </a:cubicBezTo>
                <a:lnTo>
                  <a:pt x="3744666" y="271960"/>
                </a:lnTo>
                <a:lnTo>
                  <a:pt x="3902239" y="417948"/>
                </a:lnTo>
                <a:lnTo>
                  <a:pt x="3917409" y="423225"/>
                </a:lnTo>
                <a:lnTo>
                  <a:pt x="3928155" y="435919"/>
                </a:lnTo>
                <a:cubicBezTo>
                  <a:pt x="3930944" y="439308"/>
                  <a:pt x="3932365" y="441118"/>
                  <a:pt x="3932365" y="441118"/>
                </a:cubicBezTo>
                <a:cubicBezTo>
                  <a:pt x="4034323" y="429533"/>
                  <a:pt x="4226656" y="772485"/>
                  <a:pt x="4226656" y="772485"/>
                </a:cubicBezTo>
                <a:cubicBezTo>
                  <a:pt x="4273001" y="839684"/>
                  <a:pt x="4307758" y="1043602"/>
                  <a:pt x="4307758" y="1043602"/>
                </a:cubicBezTo>
                <a:cubicBezTo>
                  <a:pt x="4349469" y="1194224"/>
                  <a:pt x="4284586" y="1326305"/>
                  <a:pt x="4284586" y="1326305"/>
                </a:cubicBezTo>
                <a:cubicBezTo>
                  <a:pt x="4335565" y="1117754"/>
                  <a:pt x="4238241" y="1133975"/>
                  <a:pt x="4238241" y="1133975"/>
                </a:cubicBezTo>
                <a:cubicBezTo>
                  <a:pt x="4240560" y="1215078"/>
                  <a:pt x="4164089" y="1326305"/>
                  <a:pt x="4164089" y="1326305"/>
                </a:cubicBezTo>
                <a:cubicBezTo>
                  <a:pt x="4171042" y="1233616"/>
                  <a:pt x="4113110" y="1226665"/>
                  <a:pt x="4113110" y="1226665"/>
                </a:cubicBezTo>
                <a:cubicBezTo>
                  <a:pt x="4113110" y="1349478"/>
                  <a:pt x="4055180" y="1388872"/>
                  <a:pt x="4055180" y="1388872"/>
                </a:cubicBezTo>
                <a:cubicBezTo>
                  <a:pt x="4085303" y="1323990"/>
                  <a:pt x="4038958" y="1300817"/>
                  <a:pt x="4038958" y="1300817"/>
                </a:cubicBezTo>
                <a:cubicBezTo>
                  <a:pt x="3981028" y="1453755"/>
                  <a:pt x="3779426" y="1574252"/>
                  <a:pt x="3779426" y="1574252"/>
                </a:cubicBezTo>
                <a:cubicBezTo>
                  <a:pt x="3712227" y="1615962"/>
                  <a:pt x="3682102" y="1655354"/>
                  <a:pt x="3682102" y="1655354"/>
                </a:cubicBezTo>
                <a:cubicBezTo>
                  <a:pt x="3647345" y="1713287"/>
                  <a:pt x="3665882" y="1921839"/>
                  <a:pt x="3665882" y="1921839"/>
                </a:cubicBezTo>
                <a:cubicBezTo>
                  <a:pt x="3668199" y="1995991"/>
                  <a:pt x="3626488" y="1991356"/>
                  <a:pt x="3626488" y="1991356"/>
                </a:cubicBezTo>
                <a:lnTo>
                  <a:pt x="3515260" y="2002941"/>
                </a:lnTo>
                <a:cubicBezTo>
                  <a:pt x="3510626" y="2088680"/>
                  <a:pt x="3487453" y="2077093"/>
                  <a:pt x="3487453" y="2077093"/>
                </a:cubicBezTo>
                <a:cubicBezTo>
                  <a:pt x="3429523" y="2060873"/>
                  <a:pt x="3417936" y="2088680"/>
                  <a:pt x="3417936" y="2088680"/>
                </a:cubicBezTo>
                <a:cubicBezTo>
                  <a:pt x="3417936" y="2135025"/>
                  <a:pt x="3387813" y="2146610"/>
                  <a:pt x="3387813" y="2146610"/>
                </a:cubicBezTo>
                <a:cubicBezTo>
                  <a:pt x="3346103" y="2165148"/>
                  <a:pt x="3306708" y="2141976"/>
                  <a:pt x="3306708" y="2141976"/>
                </a:cubicBezTo>
                <a:cubicBezTo>
                  <a:pt x="3295123" y="2172101"/>
                  <a:pt x="3288170" y="2211493"/>
                  <a:pt x="3288170" y="2211493"/>
                </a:cubicBezTo>
                <a:cubicBezTo>
                  <a:pt x="3230240" y="2304183"/>
                  <a:pt x="3144501" y="2223080"/>
                  <a:pt x="3144501" y="2223080"/>
                </a:cubicBezTo>
                <a:cubicBezTo>
                  <a:pt x="3109744" y="2162832"/>
                  <a:pt x="3051811" y="2169783"/>
                  <a:pt x="3051811" y="2169783"/>
                </a:cubicBezTo>
                <a:cubicBezTo>
                  <a:pt x="2942902" y="2190639"/>
                  <a:pt x="2959121" y="2313452"/>
                  <a:pt x="2959121" y="2313452"/>
                </a:cubicBezTo>
                <a:cubicBezTo>
                  <a:pt x="2959121" y="2429314"/>
                  <a:pt x="3040226" y="2445536"/>
                  <a:pt x="3040226" y="2445536"/>
                </a:cubicBezTo>
                <a:lnTo>
                  <a:pt x="3241825" y="2614694"/>
                </a:lnTo>
                <a:lnTo>
                  <a:pt x="3276585" y="2656404"/>
                </a:lnTo>
                <a:cubicBezTo>
                  <a:pt x="3410985" y="2540542"/>
                  <a:pt x="3531482" y="2563714"/>
                  <a:pt x="3531482" y="2563714"/>
                </a:cubicBezTo>
                <a:cubicBezTo>
                  <a:pt x="3867482" y="2596156"/>
                  <a:pt x="3967124" y="2869591"/>
                  <a:pt x="3967124" y="2869591"/>
                </a:cubicBezTo>
                <a:lnTo>
                  <a:pt x="4006516" y="2869591"/>
                </a:lnTo>
                <a:cubicBezTo>
                  <a:pt x="4041276" y="2783854"/>
                  <a:pt x="4175677" y="2656404"/>
                  <a:pt x="4175677" y="2656404"/>
                </a:cubicBezTo>
                <a:lnTo>
                  <a:pt x="4205003" y="2639946"/>
                </a:lnTo>
                <a:lnTo>
                  <a:pt x="4201345" y="2650177"/>
                </a:lnTo>
                <a:cubicBezTo>
                  <a:pt x="4198412" y="2664515"/>
                  <a:pt x="4197108" y="2681894"/>
                  <a:pt x="4198846" y="2702749"/>
                </a:cubicBezTo>
                <a:cubicBezTo>
                  <a:pt x="4198846" y="2702749"/>
                  <a:pt x="4240556" y="2783854"/>
                  <a:pt x="4187261" y="2848737"/>
                </a:cubicBezTo>
                <a:lnTo>
                  <a:pt x="4082983" y="2969234"/>
                </a:lnTo>
                <a:cubicBezTo>
                  <a:pt x="4082983" y="2969234"/>
                  <a:pt x="4036638" y="3031798"/>
                  <a:pt x="4078349" y="3092046"/>
                </a:cubicBezTo>
                <a:lnTo>
                  <a:pt x="4117743" y="3138391"/>
                </a:lnTo>
                <a:cubicBezTo>
                  <a:pt x="4117743" y="3138391"/>
                  <a:pt x="4147866" y="3177786"/>
                  <a:pt x="4226653" y="3052654"/>
                </a:cubicBezTo>
                <a:lnTo>
                  <a:pt x="4422563" y="2763414"/>
                </a:lnTo>
                <a:lnTo>
                  <a:pt x="4428835" y="2767452"/>
                </a:lnTo>
                <a:cubicBezTo>
                  <a:pt x="4436801" y="2771978"/>
                  <a:pt x="4442159" y="2774585"/>
                  <a:pt x="4442159" y="2774585"/>
                </a:cubicBezTo>
                <a:cubicBezTo>
                  <a:pt x="4488504" y="2774585"/>
                  <a:pt x="4446793" y="2874225"/>
                  <a:pt x="4446793" y="2874225"/>
                </a:cubicBezTo>
                <a:cubicBezTo>
                  <a:pt x="4432890" y="2904350"/>
                  <a:pt x="4463015" y="2950695"/>
                  <a:pt x="4463015" y="2950695"/>
                </a:cubicBezTo>
                <a:cubicBezTo>
                  <a:pt x="4527898" y="2978502"/>
                  <a:pt x="4493138" y="3036432"/>
                  <a:pt x="4493138" y="3036432"/>
                </a:cubicBezTo>
                <a:cubicBezTo>
                  <a:pt x="4446793" y="3071192"/>
                  <a:pt x="4428255" y="3145344"/>
                  <a:pt x="4428255" y="3145344"/>
                </a:cubicBezTo>
                <a:cubicBezTo>
                  <a:pt x="4386545" y="3265841"/>
                  <a:pt x="4312393" y="3307551"/>
                  <a:pt x="4312393" y="3307551"/>
                </a:cubicBezTo>
                <a:cubicBezTo>
                  <a:pt x="4578877" y="3516103"/>
                  <a:pt x="4887070" y="3949429"/>
                  <a:pt x="4887070" y="3949429"/>
                </a:cubicBezTo>
                <a:cubicBezTo>
                  <a:pt x="4907926" y="4056020"/>
                  <a:pt x="4914877" y="4141759"/>
                  <a:pt x="4914877" y="4141759"/>
                </a:cubicBezTo>
                <a:cubicBezTo>
                  <a:pt x="4910242" y="4382753"/>
                  <a:pt x="4845359" y="4598258"/>
                  <a:pt x="4845359" y="4598258"/>
                </a:cubicBezTo>
                <a:cubicBezTo>
                  <a:pt x="4898657" y="4776685"/>
                  <a:pt x="5095622" y="4938892"/>
                  <a:pt x="5095622" y="4938892"/>
                </a:cubicBezTo>
                <a:cubicBezTo>
                  <a:pt x="5160505" y="4880959"/>
                  <a:pt x="5230022" y="4874009"/>
                  <a:pt x="5230022" y="4874009"/>
                </a:cubicBezTo>
                <a:cubicBezTo>
                  <a:pt x="5320396" y="4885594"/>
                  <a:pt x="5408451" y="4890228"/>
                  <a:pt x="5408451" y="4890228"/>
                </a:cubicBezTo>
                <a:cubicBezTo>
                  <a:pt x="5554436" y="4899500"/>
                  <a:pt x="5658714" y="4836933"/>
                  <a:pt x="5658714" y="4836933"/>
                </a:cubicBezTo>
                <a:cubicBezTo>
                  <a:pt x="5765307" y="4776685"/>
                  <a:pt x="5793114" y="4853155"/>
                  <a:pt x="5793114" y="4853155"/>
                </a:cubicBezTo>
                <a:cubicBezTo>
                  <a:pt x="5816286" y="4911085"/>
                  <a:pt x="5742135" y="4992190"/>
                  <a:pt x="5742135" y="4992190"/>
                </a:cubicBezTo>
                <a:cubicBezTo>
                  <a:pt x="5832506" y="4989871"/>
                  <a:pt x="5943734" y="4938892"/>
                  <a:pt x="5943734" y="4938892"/>
                </a:cubicBezTo>
                <a:cubicBezTo>
                  <a:pt x="6048011" y="4864740"/>
                  <a:pt x="6249610" y="4834614"/>
                  <a:pt x="6249610" y="4834614"/>
                </a:cubicBezTo>
                <a:cubicBezTo>
                  <a:pt x="6377059" y="4799857"/>
                  <a:pt x="6358521" y="4920354"/>
                  <a:pt x="6358521" y="4920354"/>
                </a:cubicBezTo>
                <a:lnTo>
                  <a:pt x="6377059" y="4927304"/>
                </a:lnTo>
                <a:lnTo>
                  <a:pt x="6388645" y="4943526"/>
                </a:lnTo>
                <a:lnTo>
                  <a:pt x="6381694" y="4982918"/>
                </a:lnTo>
                <a:lnTo>
                  <a:pt x="6416451" y="5001456"/>
                </a:lnTo>
                <a:lnTo>
                  <a:pt x="6428039" y="5019994"/>
                </a:lnTo>
                <a:lnTo>
                  <a:pt x="6416451" y="5077926"/>
                </a:lnTo>
                <a:lnTo>
                  <a:pt x="6428039" y="5105733"/>
                </a:lnTo>
                <a:lnTo>
                  <a:pt x="6441943" y="5168298"/>
                </a:lnTo>
                <a:lnTo>
                  <a:pt x="6423405" y="5198423"/>
                </a:lnTo>
                <a:lnTo>
                  <a:pt x="6423405" y="5240133"/>
                </a:lnTo>
                <a:lnTo>
                  <a:pt x="6381694" y="5267940"/>
                </a:lnTo>
                <a:cubicBezTo>
                  <a:pt x="6316811" y="5291113"/>
                  <a:pt x="6177777" y="5402341"/>
                  <a:pt x="6177777" y="5402341"/>
                </a:cubicBezTo>
                <a:cubicBezTo>
                  <a:pt x="6075818" y="5513568"/>
                  <a:pt x="5906658" y="5536741"/>
                  <a:pt x="5906658" y="5536741"/>
                </a:cubicBezTo>
                <a:cubicBezTo>
                  <a:pt x="5605416" y="5578451"/>
                  <a:pt x="5408451" y="5733708"/>
                  <a:pt x="5408451" y="5733708"/>
                </a:cubicBezTo>
                <a:cubicBezTo>
                  <a:pt x="5223072" y="5937623"/>
                  <a:pt x="5079402" y="5895915"/>
                  <a:pt x="5079402" y="5895915"/>
                </a:cubicBezTo>
                <a:cubicBezTo>
                  <a:pt x="4928780" y="5898231"/>
                  <a:pt x="4870850" y="5694314"/>
                  <a:pt x="4870850" y="5694314"/>
                </a:cubicBezTo>
                <a:cubicBezTo>
                  <a:pt x="4856947" y="5546010"/>
                  <a:pt x="4748035" y="5620162"/>
                  <a:pt x="4748035" y="5620162"/>
                </a:cubicBezTo>
                <a:lnTo>
                  <a:pt x="4666933" y="5701264"/>
                </a:lnTo>
                <a:cubicBezTo>
                  <a:pt x="4534848" y="5851886"/>
                  <a:pt x="4372641" y="5752243"/>
                  <a:pt x="4372641" y="5752243"/>
                </a:cubicBezTo>
                <a:cubicBezTo>
                  <a:pt x="4254463" y="5682726"/>
                  <a:pt x="4284586" y="5381484"/>
                  <a:pt x="4284586" y="5381484"/>
                </a:cubicBezTo>
                <a:cubicBezTo>
                  <a:pt x="4191896" y="4994506"/>
                  <a:pt x="3913827" y="4582036"/>
                  <a:pt x="3913827" y="4582036"/>
                </a:cubicBezTo>
                <a:cubicBezTo>
                  <a:pt x="3875013" y="4552202"/>
                  <a:pt x="3838227" y="4517950"/>
                  <a:pt x="3803568" y="4480852"/>
                </a:cubicBezTo>
                <a:lnTo>
                  <a:pt x="3800007" y="4476532"/>
                </a:lnTo>
                <a:lnTo>
                  <a:pt x="3780527" y="4590443"/>
                </a:lnTo>
                <a:lnTo>
                  <a:pt x="3780525" y="4590467"/>
                </a:lnTo>
                <a:lnTo>
                  <a:pt x="3765094" y="4735131"/>
                </a:lnTo>
                <a:lnTo>
                  <a:pt x="3765092" y="4735183"/>
                </a:lnTo>
                <a:lnTo>
                  <a:pt x="3765094" y="4735132"/>
                </a:lnTo>
                <a:lnTo>
                  <a:pt x="3765902" y="4727558"/>
                </a:lnTo>
                <a:lnTo>
                  <a:pt x="3763880" y="4767502"/>
                </a:lnTo>
                <a:lnTo>
                  <a:pt x="3761087" y="4841968"/>
                </a:lnTo>
                <a:lnTo>
                  <a:pt x="3761604" y="4880319"/>
                </a:lnTo>
                <a:lnTo>
                  <a:pt x="3764152" y="4948933"/>
                </a:lnTo>
                <a:lnTo>
                  <a:pt x="3765139" y="4957284"/>
                </a:lnTo>
                <a:lnTo>
                  <a:pt x="3763636" y="4934981"/>
                </a:lnTo>
                <a:lnTo>
                  <a:pt x="3766230" y="4966518"/>
                </a:lnTo>
                <a:lnTo>
                  <a:pt x="3771090" y="5007656"/>
                </a:lnTo>
                <a:lnTo>
                  <a:pt x="3774769" y="5031180"/>
                </a:lnTo>
                <a:lnTo>
                  <a:pt x="3781007" y="5061338"/>
                </a:lnTo>
                <a:lnTo>
                  <a:pt x="3784037" y="5074110"/>
                </a:lnTo>
                <a:lnTo>
                  <a:pt x="3782356" y="5067859"/>
                </a:lnTo>
                <a:lnTo>
                  <a:pt x="3783197" y="5071928"/>
                </a:lnTo>
                <a:lnTo>
                  <a:pt x="3790925" y="5097158"/>
                </a:lnTo>
                <a:lnTo>
                  <a:pt x="3792279" y="5101288"/>
                </a:lnTo>
                <a:lnTo>
                  <a:pt x="3791572" y="5099273"/>
                </a:lnTo>
                <a:lnTo>
                  <a:pt x="3792746" y="5103106"/>
                </a:lnTo>
                <a:cubicBezTo>
                  <a:pt x="3795435" y="5110379"/>
                  <a:pt x="3797462" y="5114615"/>
                  <a:pt x="3798331" y="5116063"/>
                </a:cubicBezTo>
                <a:lnTo>
                  <a:pt x="3798364" y="5116122"/>
                </a:lnTo>
                <a:lnTo>
                  <a:pt x="3798347" y="5116093"/>
                </a:lnTo>
                <a:lnTo>
                  <a:pt x="3841530" y="5195336"/>
                </a:lnTo>
                <a:lnTo>
                  <a:pt x="3838161" y="5187944"/>
                </a:lnTo>
                <a:lnTo>
                  <a:pt x="3840723" y="5192568"/>
                </a:lnTo>
                <a:lnTo>
                  <a:pt x="3843401" y="5198769"/>
                </a:lnTo>
                <a:lnTo>
                  <a:pt x="3845921" y="5203395"/>
                </a:lnTo>
                <a:lnTo>
                  <a:pt x="3852185" y="5218716"/>
                </a:lnTo>
                <a:lnTo>
                  <a:pt x="3864731" y="5246247"/>
                </a:lnTo>
                <a:lnTo>
                  <a:pt x="3867285" y="5254086"/>
                </a:lnTo>
                <a:lnTo>
                  <a:pt x="3855237" y="5226182"/>
                </a:lnTo>
                <a:lnTo>
                  <a:pt x="3869801" y="5261806"/>
                </a:lnTo>
                <a:lnTo>
                  <a:pt x="3867285" y="5254086"/>
                </a:lnTo>
                <a:lnTo>
                  <a:pt x="3873002" y="5267325"/>
                </a:lnTo>
                <a:lnTo>
                  <a:pt x="3876971" y="5279345"/>
                </a:lnTo>
                <a:lnTo>
                  <a:pt x="3880558" y="5288119"/>
                </a:lnTo>
                <a:lnTo>
                  <a:pt x="3887016" y="5309765"/>
                </a:lnTo>
                <a:lnTo>
                  <a:pt x="3896534" y="5338590"/>
                </a:lnTo>
                <a:lnTo>
                  <a:pt x="3900713" y="5355679"/>
                </a:lnTo>
                <a:lnTo>
                  <a:pt x="3904278" y="5367630"/>
                </a:lnTo>
                <a:lnTo>
                  <a:pt x="3907819" y="5384732"/>
                </a:lnTo>
                <a:lnTo>
                  <a:pt x="3912682" y="5404615"/>
                </a:lnTo>
                <a:lnTo>
                  <a:pt x="3916297" y="5425687"/>
                </a:lnTo>
                <a:lnTo>
                  <a:pt x="3919119" y="5439319"/>
                </a:lnTo>
                <a:lnTo>
                  <a:pt x="3920656" y="5451099"/>
                </a:lnTo>
                <a:lnTo>
                  <a:pt x="3922811" y="5463655"/>
                </a:lnTo>
                <a:lnTo>
                  <a:pt x="3923396" y="5469029"/>
                </a:lnTo>
                <a:lnTo>
                  <a:pt x="3922100" y="5462160"/>
                </a:lnTo>
                <a:lnTo>
                  <a:pt x="3925391" y="5487370"/>
                </a:lnTo>
                <a:lnTo>
                  <a:pt x="3923396" y="5469029"/>
                </a:lnTo>
                <a:lnTo>
                  <a:pt x="3923846" y="5471418"/>
                </a:lnTo>
                <a:lnTo>
                  <a:pt x="3925984" y="5491912"/>
                </a:lnTo>
                <a:lnTo>
                  <a:pt x="3927116" y="5500582"/>
                </a:lnTo>
                <a:lnTo>
                  <a:pt x="3927510" y="5506529"/>
                </a:lnTo>
                <a:lnTo>
                  <a:pt x="3928283" y="5513946"/>
                </a:lnTo>
                <a:lnTo>
                  <a:pt x="3927561" y="5507308"/>
                </a:lnTo>
                <a:lnTo>
                  <a:pt x="3929661" y="5539050"/>
                </a:lnTo>
                <a:lnTo>
                  <a:pt x="3928286" y="5513976"/>
                </a:lnTo>
                <a:lnTo>
                  <a:pt x="3930307" y="5548810"/>
                </a:lnTo>
                <a:lnTo>
                  <a:pt x="3930341" y="5551457"/>
                </a:lnTo>
                <a:lnTo>
                  <a:pt x="3930341" y="5551462"/>
                </a:lnTo>
                <a:lnTo>
                  <a:pt x="3930341" y="5551461"/>
                </a:lnTo>
                <a:lnTo>
                  <a:pt x="3930728" y="5581396"/>
                </a:lnTo>
                <a:cubicBezTo>
                  <a:pt x="3930633" y="5589361"/>
                  <a:pt x="3930415" y="5594286"/>
                  <a:pt x="3930415" y="5595734"/>
                </a:cubicBezTo>
                <a:cubicBezTo>
                  <a:pt x="3930415" y="5841362"/>
                  <a:pt x="3670884" y="5936368"/>
                  <a:pt x="3531849" y="5952590"/>
                </a:cubicBezTo>
                <a:lnTo>
                  <a:pt x="3527214" y="5952590"/>
                </a:lnTo>
                <a:lnTo>
                  <a:pt x="2732397" y="5959540"/>
                </a:lnTo>
                <a:cubicBezTo>
                  <a:pt x="2642026" y="5957224"/>
                  <a:pt x="2588728" y="5947955"/>
                  <a:pt x="2579459" y="5906245"/>
                </a:cubicBezTo>
                <a:cubicBezTo>
                  <a:pt x="2575984" y="5887707"/>
                  <a:pt x="2584095" y="5872066"/>
                  <a:pt x="2597129" y="5859320"/>
                </a:cubicBezTo>
                <a:lnTo>
                  <a:pt x="2603445" y="5855368"/>
                </a:lnTo>
                <a:lnTo>
                  <a:pt x="2607725" y="5850306"/>
                </a:lnTo>
                <a:lnTo>
                  <a:pt x="2644327" y="5829784"/>
                </a:lnTo>
                <a:lnTo>
                  <a:pt x="2644342" y="5829774"/>
                </a:lnTo>
                <a:lnTo>
                  <a:pt x="2648977" y="5827458"/>
                </a:lnTo>
                <a:lnTo>
                  <a:pt x="2838991" y="5804286"/>
                </a:lnTo>
                <a:lnTo>
                  <a:pt x="2924459" y="5760242"/>
                </a:lnTo>
                <a:lnTo>
                  <a:pt x="2939190" y="5750127"/>
                </a:lnTo>
                <a:lnTo>
                  <a:pt x="2928157" y="5758336"/>
                </a:lnTo>
                <a:lnTo>
                  <a:pt x="2933138" y="5755769"/>
                </a:lnTo>
                <a:lnTo>
                  <a:pt x="2945690" y="5745664"/>
                </a:lnTo>
                <a:lnTo>
                  <a:pt x="2939190" y="5750127"/>
                </a:lnTo>
                <a:lnTo>
                  <a:pt x="2951805" y="5740741"/>
                </a:lnTo>
                <a:lnTo>
                  <a:pt x="2991960" y="5708411"/>
                </a:lnTo>
                <a:lnTo>
                  <a:pt x="2999083" y="5701683"/>
                </a:lnTo>
                <a:lnTo>
                  <a:pt x="2995389" y="5705651"/>
                </a:lnTo>
                <a:lnTo>
                  <a:pt x="3002574" y="5699865"/>
                </a:lnTo>
                <a:lnTo>
                  <a:pt x="3007940" y="5693316"/>
                </a:lnTo>
                <a:lnTo>
                  <a:pt x="2999083" y="5701683"/>
                </a:lnTo>
                <a:lnTo>
                  <a:pt x="3015770" y="5683760"/>
                </a:lnTo>
                <a:lnTo>
                  <a:pt x="3043765" y="5649590"/>
                </a:lnTo>
                <a:lnTo>
                  <a:pt x="3058504" y="5626794"/>
                </a:lnTo>
                <a:lnTo>
                  <a:pt x="3076362" y="5593489"/>
                </a:lnTo>
                <a:lnTo>
                  <a:pt x="3085707" y="5572196"/>
                </a:lnTo>
                <a:lnTo>
                  <a:pt x="3079581" y="5587486"/>
                </a:lnTo>
                <a:lnTo>
                  <a:pt x="3082303" y="5582409"/>
                </a:lnTo>
                <a:lnTo>
                  <a:pt x="3085724" y="5572159"/>
                </a:lnTo>
                <a:lnTo>
                  <a:pt x="3085707" y="5572196"/>
                </a:lnTo>
                <a:lnTo>
                  <a:pt x="3085731" y="5572137"/>
                </a:lnTo>
                <a:lnTo>
                  <a:pt x="3094935" y="5544559"/>
                </a:lnTo>
                <a:lnTo>
                  <a:pt x="3107378" y="5488445"/>
                </a:lnTo>
                <a:lnTo>
                  <a:pt x="3106519" y="5493901"/>
                </a:lnTo>
                <a:lnTo>
                  <a:pt x="3108152" y="5484955"/>
                </a:lnTo>
                <a:lnTo>
                  <a:pt x="3107378" y="5488445"/>
                </a:lnTo>
                <a:lnTo>
                  <a:pt x="3108324" y="5482442"/>
                </a:lnTo>
                <a:lnTo>
                  <a:pt x="3110246" y="5454019"/>
                </a:lnTo>
                <a:cubicBezTo>
                  <a:pt x="3110364" y="5446379"/>
                  <a:pt x="3110110" y="5441636"/>
                  <a:pt x="3110110" y="5440477"/>
                </a:cubicBezTo>
                <a:lnTo>
                  <a:pt x="3110110" y="5438161"/>
                </a:lnTo>
                <a:lnTo>
                  <a:pt x="3110110" y="5435843"/>
                </a:lnTo>
                <a:cubicBezTo>
                  <a:pt x="3117060" y="5204118"/>
                  <a:pt x="2927046" y="4963125"/>
                  <a:pt x="2924730" y="4960809"/>
                </a:cubicBezTo>
                <a:lnTo>
                  <a:pt x="2922412" y="4958490"/>
                </a:lnTo>
                <a:cubicBezTo>
                  <a:pt x="2822771" y="4817139"/>
                  <a:pt x="2762523" y="4613222"/>
                  <a:pt x="2760204" y="4603953"/>
                </a:cubicBezTo>
                <a:lnTo>
                  <a:pt x="2722191" y="4445126"/>
                </a:lnTo>
                <a:lnTo>
                  <a:pt x="2698632" y="4468138"/>
                </a:lnTo>
                <a:cubicBezTo>
                  <a:pt x="2650567" y="4512048"/>
                  <a:pt x="2627756" y="4524104"/>
                  <a:pt x="2627756" y="4524104"/>
                </a:cubicBezTo>
                <a:cubicBezTo>
                  <a:pt x="2542017" y="4563498"/>
                  <a:pt x="2565190" y="4679360"/>
                  <a:pt x="2565190" y="4679360"/>
                </a:cubicBezTo>
                <a:cubicBezTo>
                  <a:pt x="2604584" y="4880959"/>
                  <a:pt x="2542017" y="4904132"/>
                  <a:pt x="2542017" y="4904132"/>
                </a:cubicBezTo>
                <a:cubicBezTo>
                  <a:pt x="2465549" y="4943526"/>
                  <a:pt x="2518845" y="5066339"/>
                  <a:pt x="2518845" y="5066339"/>
                </a:cubicBezTo>
                <a:cubicBezTo>
                  <a:pt x="2588362" y="5205376"/>
                  <a:pt x="2495672" y="5198423"/>
                  <a:pt x="2495672" y="5198423"/>
                </a:cubicBezTo>
                <a:lnTo>
                  <a:pt x="2442377" y="5237815"/>
                </a:lnTo>
                <a:lnTo>
                  <a:pt x="2402982" y="5400022"/>
                </a:lnTo>
                <a:lnTo>
                  <a:pt x="2270901" y="5439417"/>
                </a:lnTo>
                <a:lnTo>
                  <a:pt x="2148085" y="5492712"/>
                </a:lnTo>
                <a:cubicBezTo>
                  <a:pt x="2016004" y="5654919"/>
                  <a:pt x="1969659" y="5631747"/>
                  <a:pt x="1969659" y="5631747"/>
                </a:cubicBezTo>
                <a:cubicBezTo>
                  <a:pt x="1916361" y="5715170"/>
                  <a:pt x="1730981" y="5800907"/>
                  <a:pt x="1730981" y="5800907"/>
                </a:cubicBezTo>
                <a:cubicBezTo>
                  <a:pt x="1422789" y="5932989"/>
                  <a:pt x="827256" y="5893597"/>
                  <a:pt x="827256" y="5893597"/>
                </a:cubicBezTo>
                <a:cubicBezTo>
                  <a:pt x="287339" y="5777734"/>
                  <a:pt x="340634" y="5274893"/>
                  <a:pt x="340634" y="5274893"/>
                </a:cubicBezTo>
                <a:lnTo>
                  <a:pt x="148304" y="5298066"/>
                </a:lnTo>
                <a:cubicBezTo>
                  <a:pt x="139035" y="5075608"/>
                  <a:pt x="62564" y="4850836"/>
                  <a:pt x="62564" y="4850836"/>
                </a:cubicBezTo>
                <a:cubicBezTo>
                  <a:pt x="139035" y="4741925"/>
                  <a:pt x="139035" y="4341042"/>
                  <a:pt x="139035" y="4341042"/>
                </a:cubicBezTo>
                <a:cubicBezTo>
                  <a:pt x="46345" y="4371165"/>
                  <a:pt x="6951" y="4579717"/>
                  <a:pt x="6951" y="4579717"/>
                </a:cubicBezTo>
                <a:cubicBezTo>
                  <a:pt x="-9269" y="4440683"/>
                  <a:pt x="122813" y="4109318"/>
                  <a:pt x="122813" y="4109318"/>
                </a:cubicBezTo>
                <a:cubicBezTo>
                  <a:pt x="62564" y="4257622"/>
                  <a:pt x="0" y="4287745"/>
                  <a:pt x="0" y="4287745"/>
                </a:cubicBezTo>
                <a:cubicBezTo>
                  <a:pt x="99641" y="4000406"/>
                  <a:pt x="76468" y="3738559"/>
                  <a:pt x="76468" y="3738559"/>
                </a:cubicBezTo>
                <a:cubicBezTo>
                  <a:pt x="62564" y="3536957"/>
                  <a:pt x="139035" y="3390972"/>
                  <a:pt x="139035" y="3390972"/>
                </a:cubicBezTo>
                <a:cubicBezTo>
                  <a:pt x="92690" y="3400241"/>
                  <a:pt x="23173" y="3499881"/>
                  <a:pt x="23173" y="3499881"/>
                </a:cubicBezTo>
                <a:cubicBezTo>
                  <a:pt x="69518" y="3159247"/>
                  <a:pt x="308193" y="2811661"/>
                  <a:pt x="308193" y="2811661"/>
                </a:cubicBezTo>
                <a:cubicBezTo>
                  <a:pt x="252579" y="2811661"/>
                  <a:pt x="220137" y="2827880"/>
                  <a:pt x="203918" y="2839468"/>
                </a:cubicBezTo>
                <a:lnTo>
                  <a:pt x="495891" y="2582252"/>
                </a:lnTo>
                <a:cubicBezTo>
                  <a:pt x="665048" y="2433949"/>
                  <a:pt x="780911" y="2102584"/>
                  <a:pt x="780911" y="2102584"/>
                </a:cubicBezTo>
                <a:cubicBezTo>
                  <a:pt x="880553" y="1847687"/>
                  <a:pt x="1035808" y="1646085"/>
                  <a:pt x="1035808" y="1646085"/>
                </a:cubicBezTo>
                <a:cubicBezTo>
                  <a:pt x="1290705" y="1305452"/>
                  <a:pt x="1622072" y="1235934"/>
                  <a:pt x="1622072" y="1235934"/>
                </a:cubicBezTo>
                <a:cubicBezTo>
                  <a:pt x="2022954" y="1106168"/>
                  <a:pt x="2039176" y="974084"/>
                  <a:pt x="2039176" y="974084"/>
                </a:cubicBezTo>
                <a:cubicBezTo>
                  <a:pt x="2445418" y="18221"/>
                  <a:pt x="2986079" y="-788"/>
                  <a:pt x="3052075" y="57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91D611D-C3B2-4C58-878D-5AC2D7575591}"/>
              </a:ext>
            </a:extLst>
          </p:cNvPr>
          <p:cNvSpPr/>
          <p:nvPr/>
        </p:nvSpPr>
        <p:spPr>
          <a:xfrm>
            <a:off x="2337312" y="3415880"/>
            <a:ext cx="46345" cy="46345"/>
          </a:xfrm>
          <a:custGeom>
            <a:avLst/>
            <a:gdLst>
              <a:gd name="connsiteX0" fmla="*/ 7144 w 19050"/>
              <a:gd name="connsiteY0" fmla="*/ 11906 h 19050"/>
              <a:gd name="connsiteX1" fmla="*/ 11906 w 19050"/>
              <a:gd name="connsiteY1" fmla="*/ 7144 h 19050"/>
              <a:gd name="connsiteX2" fmla="*/ 7144 w 19050"/>
              <a:gd name="connsiteY2" fmla="*/ 11906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" h="19050">
                <a:moveTo>
                  <a:pt x="7144" y="11906"/>
                </a:moveTo>
                <a:lnTo>
                  <a:pt x="11906" y="7144"/>
                </a:lnTo>
                <a:cubicBezTo>
                  <a:pt x="9049" y="10001"/>
                  <a:pt x="7144" y="11906"/>
                  <a:pt x="7144" y="11906"/>
                </a:cubicBezTo>
                <a:close/>
              </a:path>
            </a:pathLst>
          </a:custGeom>
          <a:solidFill>
            <a:srgbClr val="A3807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174081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4160509"/>
            <a:ext cx="12192000" cy="2697491"/>
          </a:xfrm>
          <a:prstGeom prst="rect">
            <a:avLst/>
          </a:prstGeom>
          <a:solidFill>
            <a:srgbClr val="6A0B0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78" dirty="0"/>
          </a:p>
        </p:txBody>
      </p:sp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C984BCAE-4751-4016-9AB6-7BECCAEB5E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61437" y="1"/>
            <a:ext cx="6530565" cy="6858000"/>
          </a:xfrm>
          <a:custGeom>
            <a:avLst/>
            <a:gdLst>
              <a:gd name="connsiteX0" fmla="*/ 4044771 w 6530564"/>
              <a:gd name="connsiteY0" fmla="*/ 6093451 h 6858000"/>
              <a:gd name="connsiteX1" fmla="*/ 4045742 w 6530564"/>
              <a:gd name="connsiteY1" fmla="*/ 6095312 h 6858000"/>
              <a:gd name="connsiteX2" fmla="*/ 4035428 w 6530564"/>
              <a:gd name="connsiteY2" fmla="*/ 6095447 h 6858000"/>
              <a:gd name="connsiteX3" fmla="*/ 4044771 w 6530564"/>
              <a:gd name="connsiteY3" fmla="*/ 6093451 h 6858000"/>
              <a:gd name="connsiteX4" fmla="*/ 4313376 w 6530564"/>
              <a:gd name="connsiteY4" fmla="*/ 6001876 h 6858000"/>
              <a:gd name="connsiteX5" fmla="*/ 4333057 w 6530564"/>
              <a:gd name="connsiteY5" fmla="*/ 6002555 h 6858000"/>
              <a:gd name="connsiteX6" fmla="*/ 4334056 w 6530564"/>
              <a:gd name="connsiteY6" fmla="*/ 6007226 h 6858000"/>
              <a:gd name="connsiteX7" fmla="*/ 4335053 w 6530564"/>
              <a:gd name="connsiteY7" fmla="*/ 6011898 h 6858000"/>
              <a:gd name="connsiteX8" fmla="*/ 4253651 w 6530564"/>
              <a:gd name="connsiteY8" fmla="*/ 6019520 h 6858000"/>
              <a:gd name="connsiteX9" fmla="*/ 4308706 w 6530564"/>
              <a:gd name="connsiteY9" fmla="*/ 6002875 h 6858000"/>
              <a:gd name="connsiteX10" fmla="*/ 4371425 w 6530564"/>
              <a:gd name="connsiteY10" fmla="*/ 5999243 h 6858000"/>
              <a:gd name="connsiteX11" fmla="*/ 4381959 w 6530564"/>
              <a:gd name="connsiteY11" fmla="*/ 5999606 h 6858000"/>
              <a:gd name="connsiteX12" fmla="*/ 4343399 w 6530564"/>
              <a:gd name="connsiteY12" fmla="*/ 6005230 h 6858000"/>
              <a:gd name="connsiteX13" fmla="*/ 4348069 w 6530564"/>
              <a:gd name="connsiteY13" fmla="*/ 6004231 h 6858000"/>
              <a:gd name="connsiteX14" fmla="*/ 4352740 w 6530564"/>
              <a:gd name="connsiteY14" fmla="*/ 6003234 h 6858000"/>
              <a:gd name="connsiteX15" fmla="*/ 4371425 w 6530564"/>
              <a:gd name="connsiteY15" fmla="*/ 5999243 h 6858000"/>
              <a:gd name="connsiteX16" fmla="*/ 5313770 w 6530564"/>
              <a:gd name="connsiteY16" fmla="*/ 5992063 h 6858000"/>
              <a:gd name="connsiteX17" fmla="*/ 5303509 w 6530564"/>
              <a:gd name="connsiteY17" fmla="*/ 5995476 h 6858000"/>
              <a:gd name="connsiteX18" fmla="*/ 5304507 w 6530564"/>
              <a:gd name="connsiteY18" fmla="*/ 6000145 h 6858000"/>
              <a:gd name="connsiteX19" fmla="*/ 5254793 w 6530564"/>
              <a:gd name="connsiteY19" fmla="*/ 6024769 h 6858000"/>
              <a:gd name="connsiteX20" fmla="*/ 5317025 w 6530564"/>
              <a:gd name="connsiteY20" fmla="*/ 5995549 h 6858000"/>
              <a:gd name="connsiteX21" fmla="*/ 4434660 w 6530564"/>
              <a:gd name="connsiteY21" fmla="*/ 5991919 h 6858000"/>
              <a:gd name="connsiteX22" fmla="*/ 4395777 w 6530564"/>
              <a:gd name="connsiteY22" fmla="*/ 5998924 h 6858000"/>
              <a:gd name="connsiteX23" fmla="*/ 4391107 w 6530564"/>
              <a:gd name="connsiteY23" fmla="*/ 5999922 h 6858000"/>
              <a:gd name="connsiteX24" fmla="*/ 4381959 w 6530564"/>
              <a:gd name="connsiteY24" fmla="*/ 5999606 h 6858000"/>
              <a:gd name="connsiteX25" fmla="*/ 5563150 w 6530564"/>
              <a:gd name="connsiteY25" fmla="*/ 5743821 h 6858000"/>
              <a:gd name="connsiteX26" fmla="*/ 5562539 w 6530564"/>
              <a:gd name="connsiteY26" fmla="*/ 5744767 h 6858000"/>
              <a:gd name="connsiteX27" fmla="*/ 5557868 w 6530564"/>
              <a:gd name="connsiteY27" fmla="*/ 5745764 h 6858000"/>
              <a:gd name="connsiteX28" fmla="*/ 2418715 w 6530564"/>
              <a:gd name="connsiteY28" fmla="*/ 5683798 h 6858000"/>
              <a:gd name="connsiteX29" fmla="*/ 2423109 w 6530564"/>
              <a:gd name="connsiteY29" fmla="*/ 5687744 h 6858000"/>
              <a:gd name="connsiteX30" fmla="*/ 2419712 w 6530564"/>
              <a:gd name="connsiteY30" fmla="*/ 5688470 h 6858000"/>
              <a:gd name="connsiteX31" fmla="*/ 2418715 w 6530564"/>
              <a:gd name="connsiteY31" fmla="*/ 5683798 h 6858000"/>
              <a:gd name="connsiteX32" fmla="*/ 5855983 w 6530564"/>
              <a:gd name="connsiteY32" fmla="*/ 5403674 h 6858000"/>
              <a:gd name="connsiteX33" fmla="*/ 5851753 w 6530564"/>
              <a:gd name="connsiteY33" fmla="*/ 5406742 h 6858000"/>
              <a:gd name="connsiteX34" fmla="*/ 5851313 w 6530564"/>
              <a:gd name="connsiteY34" fmla="*/ 5404671 h 6858000"/>
              <a:gd name="connsiteX35" fmla="*/ 5855983 w 6530564"/>
              <a:gd name="connsiteY35" fmla="*/ 5403674 h 6858000"/>
              <a:gd name="connsiteX36" fmla="*/ 4512474 w 6530564"/>
              <a:gd name="connsiteY36" fmla="*/ 5165146 h 6858000"/>
              <a:gd name="connsiteX37" fmla="*/ 4513179 w 6530564"/>
              <a:gd name="connsiteY37" fmla="*/ 5165335 h 6858000"/>
              <a:gd name="connsiteX38" fmla="*/ 4508315 w 6530564"/>
              <a:gd name="connsiteY38" fmla="*/ 5167547 h 6858000"/>
              <a:gd name="connsiteX39" fmla="*/ 4512474 w 6530564"/>
              <a:gd name="connsiteY39" fmla="*/ 5165146 h 6858000"/>
              <a:gd name="connsiteX40" fmla="*/ 4373541 w 6530564"/>
              <a:gd name="connsiteY40" fmla="*/ 5128612 h 6858000"/>
              <a:gd name="connsiteX41" fmla="*/ 4362165 w 6530564"/>
              <a:gd name="connsiteY41" fmla="*/ 5131201 h 6858000"/>
              <a:gd name="connsiteX42" fmla="*/ 4370545 w 6530564"/>
              <a:gd name="connsiteY42" fmla="*/ 5130631 h 6858000"/>
              <a:gd name="connsiteX43" fmla="*/ 3626785 w 6530564"/>
              <a:gd name="connsiteY43" fmla="*/ 5124711 h 6858000"/>
              <a:gd name="connsiteX44" fmla="*/ 3639907 w 6530564"/>
              <a:gd name="connsiteY44" fmla="*/ 5128227 h 6858000"/>
              <a:gd name="connsiteX45" fmla="*/ 3629186 w 6530564"/>
              <a:gd name="connsiteY45" fmla="*/ 5128871 h 6858000"/>
              <a:gd name="connsiteX46" fmla="*/ 3625905 w 6530564"/>
              <a:gd name="connsiteY46" fmla="*/ 5127992 h 6858000"/>
              <a:gd name="connsiteX47" fmla="*/ 3622627 w 6530564"/>
              <a:gd name="connsiteY47" fmla="*/ 5127114 h 6858000"/>
              <a:gd name="connsiteX48" fmla="*/ 3619346 w 6530564"/>
              <a:gd name="connsiteY48" fmla="*/ 5126234 h 6858000"/>
              <a:gd name="connsiteX49" fmla="*/ 3626785 w 6530564"/>
              <a:gd name="connsiteY49" fmla="*/ 5124711 h 6858000"/>
              <a:gd name="connsiteX50" fmla="*/ 3360612 w 6530564"/>
              <a:gd name="connsiteY50" fmla="*/ 5081517 h 6858000"/>
              <a:gd name="connsiteX51" fmla="*/ 3363892 w 6530564"/>
              <a:gd name="connsiteY51" fmla="*/ 5082396 h 6858000"/>
              <a:gd name="connsiteX52" fmla="*/ 3359734 w 6530564"/>
              <a:gd name="connsiteY52" fmla="*/ 5084797 h 6858000"/>
              <a:gd name="connsiteX53" fmla="*/ 3360612 w 6530564"/>
              <a:gd name="connsiteY53" fmla="*/ 5081517 h 6858000"/>
              <a:gd name="connsiteX54" fmla="*/ 3200777 w 6530564"/>
              <a:gd name="connsiteY54" fmla="*/ 5049024 h 6858000"/>
              <a:gd name="connsiteX55" fmla="*/ 3203804 w 6530564"/>
              <a:gd name="connsiteY55" fmla="*/ 5050048 h 6858000"/>
              <a:gd name="connsiteX56" fmla="*/ 3200523 w 6530564"/>
              <a:gd name="connsiteY56" fmla="*/ 5049169 h 6858000"/>
              <a:gd name="connsiteX57" fmla="*/ 3219693 w 6530564"/>
              <a:gd name="connsiteY57" fmla="*/ 5047769 h 6858000"/>
              <a:gd name="connsiteX58" fmla="*/ 3228523 w 6530564"/>
              <a:gd name="connsiteY58" fmla="*/ 5049640 h 6858000"/>
              <a:gd name="connsiteX59" fmla="*/ 3230924 w 6530564"/>
              <a:gd name="connsiteY59" fmla="*/ 5053799 h 6858000"/>
              <a:gd name="connsiteX60" fmla="*/ 3234205 w 6530564"/>
              <a:gd name="connsiteY60" fmla="*/ 5054678 h 6858000"/>
              <a:gd name="connsiteX61" fmla="*/ 3236606 w 6530564"/>
              <a:gd name="connsiteY61" fmla="*/ 5058838 h 6858000"/>
              <a:gd name="connsiteX62" fmla="*/ 3239886 w 6530564"/>
              <a:gd name="connsiteY62" fmla="*/ 5059716 h 6858000"/>
              <a:gd name="connsiteX63" fmla="*/ 3240766 w 6530564"/>
              <a:gd name="connsiteY63" fmla="*/ 5056436 h 6858000"/>
              <a:gd name="connsiteX64" fmla="*/ 3267886 w 6530564"/>
              <a:gd name="connsiteY64" fmla="*/ 5060188 h 6858000"/>
              <a:gd name="connsiteX65" fmla="*/ 3267006 w 6530564"/>
              <a:gd name="connsiteY65" fmla="*/ 5063467 h 6858000"/>
              <a:gd name="connsiteX66" fmla="*/ 3273569 w 6530564"/>
              <a:gd name="connsiteY66" fmla="*/ 5065226 h 6858000"/>
              <a:gd name="connsiteX67" fmla="*/ 3276848 w 6530564"/>
              <a:gd name="connsiteY67" fmla="*/ 5066104 h 6858000"/>
              <a:gd name="connsiteX68" fmla="*/ 3308771 w 6530564"/>
              <a:gd name="connsiteY68" fmla="*/ 5078174 h 6858000"/>
              <a:gd name="connsiteX69" fmla="*/ 3309651 w 6530564"/>
              <a:gd name="connsiteY69" fmla="*/ 5074894 h 6858000"/>
              <a:gd name="connsiteX70" fmla="*/ 3312052 w 6530564"/>
              <a:gd name="connsiteY70" fmla="*/ 5079053 h 6858000"/>
              <a:gd name="connsiteX71" fmla="*/ 3316211 w 6530564"/>
              <a:gd name="connsiteY71" fmla="*/ 5076651 h 6858000"/>
              <a:gd name="connsiteX72" fmla="*/ 3335893 w 6530564"/>
              <a:gd name="connsiteY72" fmla="*/ 5081925 h 6858000"/>
              <a:gd name="connsiteX73" fmla="*/ 3346612 w 6530564"/>
              <a:gd name="connsiteY73" fmla="*/ 5081283 h 6858000"/>
              <a:gd name="connsiteX74" fmla="*/ 3349015 w 6530564"/>
              <a:gd name="connsiteY74" fmla="*/ 5085441 h 6858000"/>
              <a:gd name="connsiteX75" fmla="*/ 3354053 w 6530564"/>
              <a:gd name="connsiteY75" fmla="*/ 5079760 h 6858000"/>
              <a:gd name="connsiteX76" fmla="*/ 3353173 w 6530564"/>
              <a:gd name="connsiteY76" fmla="*/ 5083040 h 6858000"/>
              <a:gd name="connsiteX77" fmla="*/ 3356453 w 6530564"/>
              <a:gd name="connsiteY77" fmla="*/ 5083919 h 6858000"/>
              <a:gd name="connsiteX78" fmla="*/ 3359734 w 6530564"/>
              <a:gd name="connsiteY78" fmla="*/ 5084797 h 6858000"/>
              <a:gd name="connsiteX79" fmla="*/ 3363013 w 6530564"/>
              <a:gd name="connsiteY79" fmla="*/ 5085677 h 6858000"/>
              <a:gd name="connsiteX80" fmla="*/ 3366295 w 6530564"/>
              <a:gd name="connsiteY80" fmla="*/ 5086556 h 6858000"/>
              <a:gd name="connsiteX81" fmla="*/ 3371975 w 6530564"/>
              <a:gd name="connsiteY81" fmla="*/ 5091594 h 6858000"/>
              <a:gd name="connsiteX82" fmla="*/ 3379415 w 6530564"/>
              <a:gd name="connsiteY82" fmla="*/ 5090071 h 6858000"/>
              <a:gd name="connsiteX83" fmla="*/ 3398218 w 6530564"/>
              <a:gd name="connsiteY83" fmla="*/ 5098625 h 6858000"/>
              <a:gd name="connsiteX84" fmla="*/ 3338294 w 6530564"/>
              <a:gd name="connsiteY84" fmla="*/ 5086085 h 6858000"/>
              <a:gd name="connsiteX85" fmla="*/ 3309415 w 6530564"/>
              <a:gd name="connsiteY85" fmla="*/ 5088893 h 6858000"/>
              <a:gd name="connsiteX86" fmla="*/ 3275734 w 6530564"/>
              <a:gd name="connsiteY86" fmla="*/ 5083385 h 6858000"/>
              <a:gd name="connsiteX87" fmla="*/ 3221727 w 6530564"/>
              <a:gd name="connsiteY87" fmla="*/ 5061883 h 6858000"/>
              <a:gd name="connsiteX88" fmla="*/ 3225887 w 6530564"/>
              <a:gd name="connsiteY88" fmla="*/ 5059480 h 6858000"/>
              <a:gd name="connsiteX89" fmla="*/ 3222606 w 6530564"/>
              <a:gd name="connsiteY89" fmla="*/ 5058602 h 6858000"/>
              <a:gd name="connsiteX90" fmla="*/ 3210364 w 6530564"/>
              <a:gd name="connsiteY90" fmla="*/ 5051805 h 6858000"/>
              <a:gd name="connsiteX91" fmla="*/ 3207083 w 6530564"/>
              <a:gd name="connsiteY91" fmla="*/ 5050927 h 6858000"/>
              <a:gd name="connsiteX92" fmla="*/ 3207921 w 6530564"/>
              <a:gd name="connsiteY92" fmla="*/ 5047800 h 6858000"/>
              <a:gd name="connsiteX93" fmla="*/ 3213235 w 6530564"/>
              <a:gd name="connsiteY93" fmla="*/ 5049498 h 6858000"/>
              <a:gd name="connsiteX94" fmla="*/ 3219693 w 6530564"/>
              <a:gd name="connsiteY94" fmla="*/ 5047769 h 6858000"/>
              <a:gd name="connsiteX95" fmla="*/ 3204682 w 6530564"/>
              <a:gd name="connsiteY95" fmla="*/ 5046768 h 6858000"/>
              <a:gd name="connsiteX96" fmla="*/ 3207964 w 6530564"/>
              <a:gd name="connsiteY96" fmla="*/ 5047647 h 6858000"/>
              <a:gd name="connsiteX97" fmla="*/ 3207921 w 6530564"/>
              <a:gd name="connsiteY97" fmla="*/ 5047800 h 6858000"/>
              <a:gd name="connsiteX98" fmla="*/ 1727225 w 6530564"/>
              <a:gd name="connsiteY98" fmla="*/ 5030520 h 6858000"/>
              <a:gd name="connsiteX99" fmla="*/ 1725536 w 6530564"/>
              <a:gd name="connsiteY99" fmla="*/ 5030881 h 6858000"/>
              <a:gd name="connsiteX100" fmla="*/ 1727974 w 6530564"/>
              <a:gd name="connsiteY100" fmla="*/ 5034027 h 6858000"/>
              <a:gd name="connsiteX101" fmla="*/ 4899046 w 6530564"/>
              <a:gd name="connsiteY101" fmla="*/ 4955822 h 6858000"/>
              <a:gd name="connsiteX102" fmla="*/ 4902327 w 6530564"/>
              <a:gd name="connsiteY102" fmla="*/ 4956701 h 6858000"/>
              <a:gd name="connsiteX103" fmla="*/ 4898167 w 6530564"/>
              <a:gd name="connsiteY103" fmla="*/ 4959102 h 6858000"/>
              <a:gd name="connsiteX104" fmla="*/ 4899046 w 6530564"/>
              <a:gd name="connsiteY104" fmla="*/ 4955822 h 6858000"/>
              <a:gd name="connsiteX105" fmla="*/ 4909765 w 6530564"/>
              <a:gd name="connsiteY105" fmla="*/ 4955178 h 6858000"/>
              <a:gd name="connsiteX106" fmla="*/ 4908886 w 6530564"/>
              <a:gd name="connsiteY106" fmla="*/ 4958459 h 6858000"/>
              <a:gd name="connsiteX107" fmla="*/ 4904727 w 6530564"/>
              <a:gd name="connsiteY107" fmla="*/ 4960860 h 6858000"/>
              <a:gd name="connsiteX108" fmla="*/ 4886804 w 6530564"/>
              <a:gd name="connsiteY108" fmla="*/ 4949025 h 6858000"/>
              <a:gd name="connsiteX109" fmla="*/ 4885925 w 6530564"/>
              <a:gd name="connsiteY109" fmla="*/ 4952305 h 6858000"/>
              <a:gd name="connsiteX110" fmla="*/ 4882645 w 6530564"/>
              <a:gd name="connsiteY110" fmla="*/ 4951427 h 6858000"/>
              <a:gd name="connsiteX111" fmla="*/ 4886804 w 6530564"/>
              <a:gd name="connsiteY111" fmla="*/ 4949025 h 6858000"/>
              <a:gd name="connsiteX112" fmla="*/ 1904088 w 6530564"/>
              <a:gd name="connsiteY112" fmla="*/ 4943893 h 6858000"/>
              <a:gd name="connsiteX113" fmla="*/ 1909757 w 6530564"/>
              <a:gd name="connsiteY113" fmla="*/ 4947566 h 6858000"/>
              <a:gd name="connsiteX114" fmla="*/ 1905087 w 6530564"/>
              <a:gd name="connsiteY114" fmla="*/ 4948563 h 6858000"/>
              <a:gd name="connsiteX115" fmla="*/ 4977467 w 6530564"/>
              <a:gd name="connsiteY115" fmla="*/ 4879455 h 6858000"/>
              <a:gd name="connsiteX116" fmla="*/ 4858971 w 6530564"/>
              <a:gd name="connsiteY116" fmla="*/ 4948076 h 6858000"/>
              <a:gd name="connsiteX117" fmla="*/ 4660094 w 6530564"/>
              <a:gd name="connsiteY117" fmla="*/ 5042804 h 6858000"/>
              <a:gd name="connsiteX118" fmla="*/ 4444457 w 6530564"/>
              <a:gd name="connsiteY118" fmla="*/ 5112467 h 6858000"/>
              <a:gd name="connsiteX119" fmla="*/ 4389558 w 6530564"/>
              <a:gd name="connsiteY119" fmla="*/ 5124965 h 6858000"/>
              <a:gd name="connsiteX120" fmla="*/ 4383717 w 6530564"/>
              <a:gd name="connsiteY120" fmla="*/ 5128009 h 6858000"/>
              <a:gd name="connsiteX121" fmla="*/ 4343187 w 6530564"/>
              <a:gd name="connsiteY121" fmla="*/ 5140882 h 6858000"/>
              <a:gd name="connsiteX122" fmla="*/ 4339907 w 6530564"/>
              <a:gd name="connsiteY122" fmla="*/ 5140002 h 6858000"/>
              <a:gd name="connsiteX123" fmla="*/ 4336627 w 6530564"/>
              <a:gd name="connsiteY123" fmla="*/ 5139123 h 6858000"/>
              <a:gd name="connsiteX124" fmla="*/ 4335748 w 6530564"/>
              <a:gd name="connsiteY124" fmla="*/ 5142403 h 6858000"/>
              <a:gd name="connsiteX125" fmla="*/ 4317590 w 6530564"/>
              <a:gd name="connsiteY125" fmla="*/ 5144570 h 6858000"/>
              <a:gd name="connsiteX126" fmla="*/ 4314308 w 6530564"/>
              <a:gd name="connsiteY126" fmla="*/ 5143691 h 6858000"/>
              <a:gd name="connsiteX127" fmla="*/ 4310149 w 6530564"/>
              <a:gd name="connsiteY127" fmla="*/ 5146092 h 6858000"/>
              <a:gd name="connsiteX128" fmla="*/ 4313430 w 6530564"/>
              <a:gd name="connsiteY128" fmla="*/ 5146971 h 6858000"/>
              <a:gd name="connsiteX129" fmla="*/ 4271193 w 6530564"/>
              <a:gd name="connsiteY129" fmla="*/ 5160265 h 6858000"/>
              <a:gd name="connsiteX130" fmla="*/ 4272073 w 6530564"/>
              <a:gd name="connsiteY130" fmla="*/ 5156984 h 6858000"/>
              <a:gd name="connsiteX131" fmla="*/ 4268793 w 6530564"/>
              <a:gd name="connsiteY131" fmla="*/ 5156105 h 6858000"/>
              <a:gd name="connsiteX132" fmla="*/ 4264633 w 6530564"/>
              <a:gd name="connsiteY132" fmla="*/ 5158507 h 6858000"/>
              <a:gd name="connsiteX133" fmla="*/ 4263755 w 6530564"/>
              <a:gd name="connsiteY133" fmla="*/ 5161788 h 6858000"/>
              <a:gd name="connsiteX134" fmla="*/ 4260474 w 6530564"/>
              <a:gd name="connsiteY134" fmla="*/ 5160908 h 6858000"/>
              <a:gd name="connsiteX135" fmla="*/ 4239034 w 6530564"/>
              <a:gd name="connsiteY135" fmla="*/ 5162195 h 6858000"/>
              <a:gd name="connsiteX136" fmla="*/ 4233996 w 6530564"/>
              <a:gd name="connsiteY136" fmla="*/ 5167877 h 6858000"/>
              <a:gd name="connsiteX137" fmla="*/ 4226557 w 6530564"/>
              <a:gd name="connsiteY137" fmla="*/ 5169398 h 6858000"/>
              <a:gd name="connsiteX138" fmla="*/ 4224157 w 6530564"/>
              <a:gd name="connsiteY138" fmla="*/ 5165240 h 6858000"/>
              <a:gd name="connsiteX139" fmla="*/ 4219997 w 6530564"/>
              <a:gd name="connsiteY139" fmla="*/ 5167641 h 6858000"/>
              <a:gd name="connsiteX140" fmla="*/ 4215837 w 6530564"/>
              <a:gd name="connsiteY140" fmla="*/ 5170042 h 6858000"/>
              <a:gd name="connsiteX141" fmla="*/ 4181921 w 6530564"/>
              <a:gd name="connsiteY141" fmla="*/ 5178534 h 6858000"/>
              <a:gd name="connsiteX142" fmla="*/ 4195921 w 6530564"/>
              <a:gd name="connsiteY142" fmla="*/ 5178768 h 6858000"/>
              <a:gd name="connsiteX143" fmla="*/ 4211678 w 6530564"/>
              <a:gd name="connsiteY143" fmla="*/ 5172443 h 6858000"/>
              <a:gd name="connsiteX144" fmla="*/ 4214959 w 6530564"/>
              <a:gd name="connsiteY144" fmla="*/ 5173322 h 6858000"/>
              <a:gd name="connsiteX145" fmla="*/ 4218239 w 6530564"/>
              <a:gd name="connsiteY145" fmla="*/ 5174202 h 6858000"/>
              <a:gd name="connsiteX146" fmla="*/ 4225678 w 6530564"/>
              <a:gd name="connsiteY146" fmla="*/ 5172679 h 6858000"/>
              <a:gd name="connsiteX147" fmla="*/ 4256315 w 6530564"/>
              <a:gd name="connsiteY147" fmla="*/ 5163309 h 6858000"/>
              <a:gd name="connsiteX148" fmla="*/ 4262875 w 6530564"/>
              <a:gd name="connsiteY148" fmla="*/ 5165067 h 6858000"/>
              <a:gd name="connsiteX149" fmla="*/ 4266157 w 6530564"/>
              <a:gd name="connsiteY149" fmla="*/ 5165946 h 6858000"/>
              <a:gd name="connsiteX150" fmla="*/ 4272717 w 6530564"/>
              <a:gd name="connsiteY150" fmla="*/ 5167703 h 6858000"/>
              <a:gd name="connsiteX151" fmla="*/ 4273595 w 6530564"/>
              <a:gd name="connsiteY151" fmla="*/ 5164424 h 6858000"/>
              <a:gd name="connsiteX152" fmla="*/ 4274474 w 6530564"/>
              <a:gd name="connsiteY152" fmla="*/ 5161144 h 6858000"/>
              <a:gd name="connsiteX153" fmla="*/ 4290233 w 6530564"/>
              <a:gd name="connsiteY153" fmla="*/ 5154819 h 6858000"/>
              <a:gd name="connsiteX154" fmla="*/ 4312551 w 6530564"/>
              <a:gd name="connsiteY154" fmla="*/ 5150251 h 6858000"/>
              <a:gd name="connsiteX155" fmla="*/ 4315831 w 6530564"/>
              <a:gd name="connsiteY155" fmla="*/ 5151131 h 6858000"/>
              <a:gd name="connsiteX156" fmla="*/ 4319110 w 6530564"/>
              <a:gd name="connsiteY156" fmla="*/ 5152009 h 6858000"/>
              <a:gd name="connsiteX157" fmla="*/ 4334869 w 6530564"/>
              <a:gd name="connsiteY157" fmla="*/ 5145684 h 6858000"/>
              <a:gd name="connsiteX158" fmla="*/ 4330709 w 6530564"/>
              <a:gd name="connsiteY158" fmla="*/ 5148085 h 6858000"/>
              <a:gd name="connsiteX159" fmla="*/ 4333989 w 6530564"/>
              <a:gd name="connsiteY159" fmla="*/ 5148964 h 6858000"/>
              <a:gd name="connsiteX160" fmla="*/ 4338149 w 6530564"/>
              <a:gd name="connsiteY160" fmla="*/ 5146563 h 6858000"/>
              <a:gd name="connsiteX161" fmla="*/ 4342309 w 6530564"/>
              <a:gd name="connsiteY161" fmla="*/ 5144162 h 6858000"/>
              <a:gd name="connsiteX162" fmla="*/ 4353029 w 6530564"/>
              <a:gd name="connsiteY162" fmla="*/ 5143519 h 6858000"/>
              <a:gd name="connsiteX163" fmla="*/ 4361347 w 6530564"/>
              <a:gd name="connsiteY163" fmla="*/ 5138715 h 6858000"/>
              <a:gd name="connsiteX164" fmla="*/ 4356309 w 6530564"/>
              <a:gd name="connsiteY164" fmla="*/ 5144397 h 6858000"/>
              <a:gd name="connsiteX165" fmla="*/ 4368785 w 6530564"/>
              <a:gd name="connsiteY165" fmla="*/ 5137194 h 6858000"/>
              <a:gd name="connsiteX166" fmla="*/ 4387825 w 6530564"/>
              <a:gd name="connsiteY166" fmla="*/ 5131747 h 6858000"/>
              <a:gd name="connsiteX167" fmla="*/ 4385187 w 6530564"/>
              <a:gd name="connsiteY167" fmla="*/ 5141588 h 6858000"/>
              <a:gd name="connsiteX168" fmla="*/ 4401825 w 6530564"/>
              <a:gd name="connsiteY168" fmla="*/ 5131982 h 6858000"/>
              <a:gd name="connsiteX169" fmla="*/ 4400945 w 6530564"/>
              <a:gd name="connsiteY169" fmla="*/ 5135263 h 6858000"/>
              <a:gd name="connsiteX170" fmla="*/ 4404225 w 6530564"/>
              <a:gd name="connsiteY170" fmla="*/ 5136142 h 6858000"/>
              <a:gd name="connsiteX171" fmla="*/ 4408385 w 6530564"/>
              <a:gd name="connsiteY171" fmla="*/ 5133740 h 6858000"/>
              <a:gd name="connsiteX172" fmla="*/ 4420862 w 6530564"/>
              <a:gd name="connsiteY172" fmla="*/ 5126537 h 6858000"/>
              <a:gd name="connsiteX173" fmla="*/ 4428303 w 6530564"/>
              <a:gd name="connsiteY173" fmla="*/ 5125014 h 6858000"/>
              <a:gd name="connsiteX174" fmla="*/ 4432461 w 6530564"/>
              <a:gd name="connsiteY174" fmla="*/ 5122611 h 6858000"/>
              <a:gd name="connsiteX175" fmla="*/ 4429181 w 6530564"/>
              <a:gd name="connsiteY175" fmla="*/ 5121733 h 6858000"/>
              <a:gd name="connsiteX176" fmla="*/ 4425901 w 6530564"/>
              <a:gd name="connsiteY176" fmla="*/ 5120854 h 6858000"/>
              <a:gd name="connsiteX177" fmla="*/ 4456537 w 6530564"/>
              <a:gd name="connsiteY177" fmla="*/ 5111486 h 6858000"/>
              <a:gd name="connsiteX178" fmla="*/ 4450621 w 6530564"/>
              <a:gd name="connsiteY178" fmla="*/ 5120446 h 6858000"/>
              <a:gd name="connsiteX179" fmla="*/ 4475575 w 6530564"/>
              <a:gd name="connsiteY179" fmla="*/ 5106039 h 6858000"/>
              <a:gd name="connsiteX180" fmla="*/ 4506211 w 6530564"/>
              <a:gd name="connsiteY180" fmla="*/ 5096669 h 6858000"/>
              <a:gd name="connsiteX181" fmla="*/ 4502053 w 6530564"/>
              <a:gd name="connsiteY181" fmla="*/ 5099070 h 6858000"/>
              <a:gd name="connsiteX182" fmla="*/ 4501174 w 6530564"/>
              <a:gd name="connsiteY182" fmla="*/ 5102350 h 6858000"/>
              <a:gd name="connsiteX183" fmla="*/ 4500295 w 6530564"/>
              <a:gd name="connsiteY183" fmla="*/ 5105631 h 6858000"/>
              <a:gd name="connsiteX184" fmla="*/ 4507735 w 6530564"/>
              <a:gd name="connsiteY184" fmla="*/ 5104109 h 6858000"/>
              <a:gd name="connsiteX185" fmla="*/ 4506857 w 6530564"/>
              <a:gd name="connsiteY185" fmla="*/ 5107388 h 6858000"/>
              <a:gd name="connsiteX186" fmla="*/ 4502697 w 6530564"/>
              <a:gd name="connsiteY186" fmla="*/ 5109791 h 6858000"/>
              <a:gd name="connsiteX187" fmla="*/ 4499417 w 6530564"/>
              <a:gd name="connsiteY187" fmla="*/ 5108911 h 6858000"/>
              <a:gd name="connsiteX188" fmla="*/ 4495258 w 6530564"/>
              <a:gd name="connsiteY188" fmla="*/ 5111312 h 6858000"/>
              <a:gd name="connsiteX189" fmla="*/ 4491098 w 6530564"/>
              <a:gd name="connsiteY189" fmla="*/ 5113713 h 6858000"/>
              <a:gd name="connsiteX190" fmla="*/ 4368551 w 6530564"/>
              <a:gd name="connsiteY190" fmla="*/ 5151193 h 6858000"/>
              <a:gd name="connsiteX191" fmla="*/ 4365269 w 6530564"/>
              <a:gd name="connsiteY191" fmla="*/ 5150314 h 6858000"/>
              <a:gd name="connsiteX192" fmla="*/ 4361112 w 6530564"/>
              <a:gd name="connsiteY192" fmla="*/ 5152715 h 6858000"/>
              <a:gd name="connsiteX193" fmla="*/ 4337913 w 6530564"/>
              <a:gd name="connsiteY193" fmla="*/ 5160563 h 6858000"/>
              <a:gd name="connsiteX194" fmla="*/ 4327194 w 6530564"/>
              <a:gd name="connsiteY194" fmla="*/ 5161207 h 6858000"/>
              <a:gd name="connsiteX195" fmla="*/ 4323035 w 6530564"/>
              <a:gd name="connsiteY195" fmla="*/ 5163608 h 6858000"/>
              <a:gd name="connsiteX196" fmla="*/ 4295678 w 6530564"/>
              <a:gd name="connsiteY196" fmla="*/ 5173857 h 6858000"/>
              <a:gd name="connsiteX197" fmla="*/ 4291519 w 6530564"/>
              <a:gd name="connsiteY197" fmla="*/ 5176258 h 6858000"/>
              <a:gd name="connsiteX198" fmla="*/ 4281679 w 6530564"/>
              <a:gd name="connsiteY198" fmla="*/ 5173621 h 6858000"/>
              <a:gd name="connsiteX199" fmla="*/ 4254323 w 6530564"/>
              <a:gd name="connsiteY199" fmla="*/ 5183870 h 6858000"/>
              <a:gd name="connsiteX200" fmla="*/ 4250163 w 6530564"/>
              <a:gd name="connsiteY200" fmla="*/ 5186271 h 6858000"/>
              <a:gd name="connsiteX201" fmla="*/ 4246882 w 6530564"/>
              <a:gd name="connsiteY201" fmla="*/ 5185391 h 6858000"/>
              <a:gd name="connsiteX202" fmla="*/ 4143607 w 6530564"/>
              <a:gd name="connsiteY202" fmla="*/ 5203426 h 6858000"/>
              <a:gd name="connsiteX203" fmla="*/ 4132010 w 6530564"/>
              <a:gd name="connsiteY203" fmla="*/ 5207349 h 6858000"/>
              <a:gd name="connsiteX204" fmla="*/ 4122169 w 6530564"/>
              <a:gd name="connsiteY204" fmla="*/ 5204713 h 6858000"/>
              <a:gd name="connsiteX205" fmla="*/ 4120410 w 6530564"/>
              <a:gd name="connsiteY205" fmla="*/ 5211273 h 6858000"/>
              <a:gd name="connsiteX206" fmla="*/ 4112971 w 6530564"/>
              <a:gd name="connsiteY206" fmla="*/ 5212796 h 6858000"/>
              <a:gd name="connsiteX207" fmla="*/ 4062652 w 6530564"/>
              <a:gd name="connsiteY207" fmla="*/ 5216892 h 6858000"/>
              <a:gd name="connsiteX208" fmla="*/ 4059373 w 6530564"/>
              <a:gd name="connsiteY208" fmla="*/ 5216012 h 6858000"/>
              <a:gd name="connsiteX209" fmla="*/ 4052812 w 6530564"/>
              <a:gd name="connsiteY209" fmla="*/ 5214255 h 6858000"/>
              <a:gd name="connsiteX210" fmla="*/ 4051933 w 6530564"/>
              <a:gd name="connsiteY210" fmla="*/ 5217535 h 6858000"/>
              <a:gd name="connsiteX211" fmla="*/ 3996577 w 6530564"/>
              <a:gd name="connsiteY211" fmla="*/ 5227313 h 6858000"/>
              <a:gd name="connsiteX212" fmla="*/ 3923940 w 6530564"/>
              <a:gd name="connsiteY212" fmla="*/ 5235976 h 6858000"/>
              <a:gd name="connsiteX213" fmla="*/ 3884340 w 6530564"/>
              <a:gd name="connsiteY213" fmla="*/ 5239430 h 6858000"/>
              <a:gd name="connsiteX214" fmla="*/ 3881060 w 6530564"/>
              <a:gd name="connsiteY214" fmla="*/ 5238550 h 6858000"/>
              <a:gd name="connsiteX215" fmla="*/ 3877781 w 6530564"/>
              <a:gd name="connsiteY215" fmla="*/ 5237671 h 6858000"/>
              <a:gd name="connsiteX216" fmla="*/ 3874499 w 6530564"/>
              <a:gd name="connsiteY216" fmla="*/ 5236793 h 6858000"/>
              <a:gd name="connsiteX217" fmla="*/ 3873621 w 6530564"/>
              <a:gd name="connsiteY217" fmla="*/ 5240072 h 6858000"/>
              <a:gd name="connsiteX218" fmla="*/ 3868581 w 6530564"/>
              <a:gd name="connsiteY218" fmla="*/ 5245755 h 6858000"/>
              <a:gd name="connsiteX219" fmla="*/ 3843864 w 6530564"/>
              <a:gd name="connsiteY219" fmla="*/ 5246161 h 6858000"/>
              <a:gd name="connsiteX220" fmla="*/ 3835544 w 6530564"/>
              <a:gd name="connsiteY220" fmla="*/ 5250965 h 6858000"/>
              <a:gd name="connsiteX221" fmla="*/ 3879302 w 6530564"/>
              <a:gd name="connsiteY221" fmla="*/ 5245111 h 6858000"/>
              <a:gd name="connsiteX222" fmla="*/ 3885863 w 6530564"/>
              <a:gd name="connsiteY222" fmla="*/ 5246869 h 6858000"/>
              <a:gd name="connsiteX223" fmla="*/ 3890023 w 6530564"/>
              <a:gd name="connsiteY223" fmla="*/ 5244468 h 6858000"/>
              <a:gd name="connsiteX224" fmla="*/ 3946901 w 6530564"/>
              <a:gd name="connsiteY224" fmla="*/ 5242128 h 6858000"/>
              <a:gd name="connsiteX225" fmla="*/ 4080577 w 6530564"/>
              <a:gd name="connsiteY225" fmla="*/ 5228726 h 6858000"/>
              <a:gd name="connsiteX226" fmla="*/ 4208569 w 6530564"/>
              <a:gd name="connsiteY226" fmla="*/ 5210285 h 6858000"/>
              <a:gd name="connsiteX227" fmla="*/ 4227607 w 6530564"/>
              <a:gd name="connsiteY227" fmla="*/ 5204840 h 6858000"/>
              <a:gd name="connsiteX228" fmla="*/ 4320161 w 6530564"/>
              <a:gd name="connsiteY228" fmla="*/ 5187449 h 6858000"/>
              <a:gd name="connsiteX229" fmla="*/ 4350799 w 6530564"/>
              <a:gd name="connsiteY229" fmla="*/ 5178079 h 6858000"/>
              <a:gd name="connsiteX230" fmla="*/ 4416232 w 6530564"/>
              <a:gd name="connsiteY230" fmla="*/ 5156937 h 6858000"/>
              <a:gd name="connsiteX231" fmla="*/ 4528059 w 6530564"/>
              <a:gd name="connsiteY231" fmla="*/ 5120102 h 6858000"/>
              <a:gd name="connsiteX232" fmla="*/ 4548856 w 6530564"/>
              <a:gd name="connsiteY232" fmla="*/ 5108094 h 6858000"/>
              <a:gd name="connsiteX233" fmla="*/ 4582773 w 6530564"/>
              <a:gd name="connsiteY233" fmla="*/ 5099604 h 6858000"/>
              <a:gd name="connsiteX234" fmla="*/ 4587811 w 6530564"/>
              <a:gd name="connsiteY234" fmla="*/ 5093923 h 6858000"/>
              <a:gd name="connsiteX235" fmla="*/ 4642524 w 6530564"/>
              <a:gd name="connsiteY235" fmla="*/ 5073425 h 6858000"/>
              <a:gd name="connsiteX236" fmla="*/ 4652601 w 6530564"/>
              <a:gd name="connsiteY236" fmla="*/ 5062062 h 6858000"/>
              <a:gd name="connsiteX237" fmla="*/ 4667481 w 6530564"/>
              <a:gd name="connsiteY237" fmla="*/ 5059017 h 6858000"/>
              <a:gd name="connsiteX238" fmla="*/ 4798817 w 6530564"/>
              <a:gd name="connsiteY238" fmla="*/ 4988734 h 6858000"/>
              <a:gd name="connsiteX239" fmla="*/ 4856167 w 6530564"/>
              <a:gd name="connsiteY239" fmla="*/ 4958396 h 6858000"/>
              <a:gd name="connsiteX240" fmla="*/ 4882880 w 6530564"/>
              <a:gd name="connsiteY240" fmla="*/ 4937426 h 6858000"/>
              <a:gd name="connsiteX241" fmla="*/ 4894479 w 6530564"/>
              <a:gd name="connsiteY241" fmla="*/ 4933504 h 6858000"/>
              <a:gd name="connsiteX242" fmla="*/ 4907835 w 6530564"/>
              <a:gd name="connsiteY242" fmla="*/ 4923019 h 6858000"/>
              <a:gd name="connsiteX243" fmla="*/ 4911115 w 6530564"/>
              <a:gd name="connsiteY243" fmla="*/ 4923898 h 6858000"/>
              <a:gd name="connsiteX244" fmla="*/ 4896879 w 6530564"/>
              <a:gd name="connsiteY244" fmla="*/ 4937664 h 6858000"/>
              <a:gd name="connsiteX245" fmla="*/ 4893599 w 6530564"/>
              <a:gd name="connsiteY245" fmla="*/ 4936784 h 6858000"/>
              <a:gd name="connsiteX246" fmla="*/ 4888561 w 6530564"/>
              <a:gd name="connsiteY246" fmla="*/ 4942464 h 6858000"/>
              <a:gd name="connsiteX247" fmla="*/ 4887682 w 6530564"/>
              <a:gd name="connsiteY247" fmla="*/ 4945746 h 6858000"/>
              <a:gd name="connsiteX248" fmla="*/ 4883523 w 6530564"/>
              <a:gd name="connsiteY248" fmla="*/ 4948147 h 6858000"/>
              <a:gd name="connsiteX249" fmla="*/ 4882645 w 6530564"/>
              <a:gd name="connsiteY249" fmla="*/ 4951427 h 6858000"/>
              <a:gd name="connsiteX250" fmla="*/ 4860969 w 6530564"/>
              <a:gd name="connsiteY250" fmla="*/ 4966714 h 6858000"/>
              <a:gd name="connsiteX251" fmla="*/ 4856811 w 6530564"/>
              <a:gd name="connsiteY251" fmla="*/ 4969115 h 6858000"/>
              <a:gd name="connsiteX252" fmla="*/ 4855931 w 6530564"/>
              <a:gd name="connsiteY252" fmla="*/ 4972396 h 6858000"/>
              <a:gd name="connsiteX253" fmla="*/ 4852651 w 6530564"/>
              <a:gd name="connsiteY253" fmla="*/ 4971516 h 6858000"/>
              <a:gd name="connsiteX254" fmla="*/ 4850250 w 6530564"/>
              <a:gd name="connsiteY254" fmla="*/ 4967358 h 6858000"/>
              <a:gd name="connsiteX255" fmla="*/ 4842575 w 6530564"/>
              <a:gd name="connsiteY255" fmla="*/ 4982879 h 6858000"/>
              <a:gd name="connsiteX256" fmla="*/ 4810180 w 6530564"/>
              <a:gd name="connsiteY256" fmla="*/ 4998810 h 6858000"/>
              <a:gd name="connsiteX257" fmla="*/ 4811059 w 6530564"/>
              <a:gd name="connsiteY257" fmla="*/ 4995529 h 6858000"/>
              <a:gd name="connsiteX258" fmla="*/ 4806900 w 6530564"/>
              <a:gd name="connsiteY258" fmla="*/ 4997932 h 6858000"/>
              <a:gd name="connsiteX259" fmla="*/ 4812817 w 6530564"/>
              <a:gd name="connsiteY259" fmla="*/ 4988970 h 6858000"/>
              <a:gd name="connsiteX260" fmla="*/ 4798581 w 6530564"/>
              <a:gd name="connsiteY260" fmla="*/ 5002734 h 6858000"/>
              <a:gd name="connsiteX261" fmla="*/ 4791141 w 6530564"/>
              <a:gd name="connsiteY261" fmla="*/ 5004257 h 6858000"/>
              <a:gd name="connsiteX262" fmla="*/ 4786983 w 6530564"/>
              <a:gd name="connsiteY262" fmla="*/ 5006658 h 6858000"/>
              <a:gd name="connsiteX263" fmla="*/ 4789383 w 6530564"/>
              <a:gd name="connsiteY263" fmla="*/ 5010818 h 6858000"/>
              <a:gd name="connsiteX264" fmla="*/ 4764429 w 6530564"/>
              <a:gd name="connsiteY264" fmla="*/ 5025225 h 6858000"/>
              <a:gd name="connsiteX265" fmla="*/ 4760269 w 6530564"/>
              <a:gd name="connsiteY265" fmla="*/ 5027626 h 6858000"/>
              <a:gd name="connsiteX266" fmla="*/ 4759391 w 6530564"/>
              <a:gd name="connsiteY266" fmla="*/ 5030907 h 6858000"/>
              <a:gd name="connsiteX267" fmla="*/ 4680365 w 6530564"/>
              <a:gd name="connsiteY267" fmla="*/ 5076532 h 6858000"/>
              <a:gd name="connsiteX268" fmla="*/ 4669645 w 6530564"/>
              <a:gd name="connsiteY268" fmla="*/ 5077175 h 6858000"/>
              <a:gd name="connsiteX269" fmla="*/ 4664607 w 6530564"/>
              <a:gd name="connsiteY269" fmla="*/ 5082858 h 6858000"/>
              <a:gd name="connsiteX270" fmla="*/ 4596538 w 6530564"/>
              <a:gd name="connsiteY270" fmla="*/ 5113840 h 6858000"/>
              <a:gd name="connsiteX271" fmla="*/ 4525187 w 6530564"/>
              <a:gd name="connsiteY271" fmla="*/ 5143943 h 6858000"/>
              <a:gd name="connsiteX272" fmla="*/ 4514467 w 6530564"/>
              <a:gd name="connsiteY272" fmla="*/ 5144586 h 6858000"/>
              <a:gd name="connsiteX273" fmla="*/ 4516869 w 6530564"/>
              <a:gd name="connsiteY273" fmla="*/ 5148745 h 6858000"/>
              <a:gd name="connsiteX274" fmla="*/ 4474633 w 6530564"/>
              <a:gd name="connsiteY274" fmla="*/ 5162039 h 6858000"/>
              <a:gd name="connsiteX275" fmla="*/ 4447277 w 6530564"/>
              <a:gd name="connsiteY275" fmla="*/ 5172288 h 6858000"/>
              <a:gd name="connsiteX276" fmla="*/ 4400883 w 6530564"/>
              <a:gd name="connsiteY276" fmla="*/ 5187983 h 6858000"/>
              <a:gd name="connsiteX277" fmla="*/ 4339608 w 6530564"/>
              <a:gd name="connsiteY277" fmla="*/ 5206722 h 6858000"/>
              <a:gd name="connsiteX278" fmla="*/ 4333047 w 6530564"/>
              <a:gd name="connsiteY278" fmla="*/ 5204965 h 6858000"/>
              <a:gd name="connsiteX279" fmla="*/ 4265213 w 6530564"/>
              <a:gd name="connsiteY279" fmla="*/ 5221947 h 6858000"/>
              <a:gd name="connsiteX280" fmla="*/ 4256895 w 6530564"/>
              <a:gd name="connsiteY280" fmla="*/ 5226749 h 6858000"/>
              <a:gd name="connsiteX281" fmla="*/ 4223857 w 6530564"/>
              <a:gd name="connsiteY281" fmla="*/ 5231960 h 6858000"/>
              <a:gd name="connsiteX282" fmla="*/ 4203941 w 6530564"/>
              <a:gd name="connsiteY282" fmla="*/ 5240686 h 6858000"/>
              <a:gd name="connsiteX283" fmla="*/ 4124741 w 6530564"/>
              <a:gd name="connsiteY283" fmla="*/ 5247592 h 6858000"/>
              <a:gd name="connsiteX284" fmla="*/ 4019067 w 6530564"/>
              <a:gd name="connsiteY284" fmla="*/ 5261465 h 6858000"/>
              <a:gd name="connsiteX285" fmla="*/ 3989310 w 6530564"/>
              <a:gd name="connsiteY285" fmla="*/ 5267556 h 6858000"/>
              <a:gd name="connsiteX286" fmla="*/ 3993469 w 6530564"/>
              <a:gd name="connsiteY286" fmla="*/ 5265155 h 6858000"/>
              <a:gd name="connsiteX287" fmla="*/ 3953870 w 6530564"/>
              <a:gd name="connsiteY287" fmla="*/ 5268607 h 6858000"/>
              <a:gd name="connsiteX288" fmla="*/ 3944029 w 6530564"/>
              <a:gd name="connsiteY288" fmla="*/ 5265970 h 6858000"/>
              <a:gd name="connsiteX289" fmla="*/ 3830272 w 6530564"/>
              <a:gd name="connsiteY289" fmla="*/ 5270646 h 6858000"/>
              <a:gd name="connsiteX290" fmla="*/ 3831150 w 6530564"/>
              <a:gd name="connsiteY290" fmla="*/ 5267367 h 6858000"/>
              <a:gd name="connsiteX291" fmla="*/ 3827869 w 6530564"/>
              <a:gd name="connsiteY291" fmla="*/ 5266488 h 6858000"/>
              <a:gd name="connsiteX292" fmla="*/ 3823711 w 6530564"/>
              <a:gd name="connsiteY292" fmla="*/ 5268887 h 6858000"/>
              <a:gd name="connsiteX293" fmla="*/ 3784991 w 6530564"/>
              <a:gd name="connsiteY293" fmla="*/ 5269060 h 6858000"/>
              <a:gd name="connsiteX294" fmla="*/ 3781710 w 6530564"/>
              <a:gd name="connsiteY294" fmla="*/ 5268182 h 6858000"/>
              <a:gd name="connsiteX295" fmla="*/ 3778430 w 6530564"/>
              <a:gd name="connsiteY295" fmla="*/ 5267303 h 6858000"/>
              <a:gd name="connsiteX296" fmla="*/ 3777550 w 6530564"/>
              <a:gd name="connsiteY296" fmla="*/ 5270583 h 6858000"/>
              <a:gd name="connsiteX297" fmla="*/ 3780831 w 6530564"/>
              <a:gd name="connsiteY297" fmla="*/ 5271463 h 6858000"/>
              <a:gd name="connsiteX298" fmla="*/ 3766831 w 6530564"/>
              <a:gd name="connsiteY298" fmla="*/ 5271227 h 6858000"/>
              <a:gd name="connsiteX299" fmla="*/ 3765073 w 6530564"/>
              <a:gd name="connsiteY299" fmla="*/ 5277788 h 6858000"/>
              <a:gd name="connsiteX300" fmla="*/ 3775793 w 6530564"/>
              <a:gd name="connsiteY300" fmla="*/ 5277144 h 6858000"/>
              <a:gd name="connsiteX301" fmla="*/ 3774913 w 6530564"/>
              <a:gd name="connsiteY301" fmla="*/ 5280425 h 6858000"/>
              <a:gd name="connsiteX302" fmla="*/ 3804672 w 6530564"/>
              <a:gd name="connsiteY302" fmla="*/ 5274334 h 6858000"/>
              <a:gd name="connsiteX303" fmla="*/ 3811233 w 6530564"/>
              <a:gd name="connsiteY303" fmla="*/ 5276093 h 6858000"/>
              <a:gd name="connsiteX304" fmla="*/ 3814512 w 6530564"/>
              <a:gd name="connsiteY304" fmla="*/ 5276971 h 6858000"/>
              <a:gd name="connsiteX305" fmla="*/ 3817794 w 6530564"/>
              <a:gd name="connsiteY305" fmla="*/ 5277850 h 6858000"/>
              <a:gd name="connsiteX306" fmla="*/ 3818672 w 6530564"/>
              <a:gd name="connsiteY306" fmla="*/ 5274569 h 6858000"/>
              <a:gd name="connsiteX307" fmla="*/ 3825233 w 6530564"/>
              <a:gd name="connsiteY307" fmla="*/ 5276327 h 6858000"/>
              <a:gd name="connsiteX308" fmla="*/ 3820193 w 6530564"/>
              <a:gd name="connsiteY308" fmla="*/ 5282009 h 6858000"/>
              <a:gd name="connsiteX309" fmla="*/ 3830914 w 6530564"/>
              <a:gd name="connsiteY309" fmla="*/ 5281367 h 6858000"/>
              <a:gd name="connsiteX310" fmla="*/ 3834196 w 6530564"/>
              <a:gd name="connsiteY310" fmla="*/ 5282245 h 6858000"/>
              <a:gd name="connsiteX311" fmla="*/ 3837475 w 6530564"/>
              <a:gd name="connsiteY311" fmla="*/ 5283124 h 6858000"/>
              <a:gd name="connsiteX312" fmla="*/ 3840755 w 6530564"/>
              <a:gd name="connsiteY312" fmla="*/ 5284004 h 6858000"/>
              <a:gd name="connsiteX313" fmla="*/ 3854755 w 6530564"/>
              <a:gd name="connsiteY313" fmla="*/ 5284238 h 6858000"/>
              <a:gd name="connsiteX314" fmla="*/ 3858913 w 6530564"/>
              <a:gd name="connsiteY314" fmla="*/ 5281837 h 6858000"/>
              <a:gd name="connsiteX315" fmla="*/ 3862195 w 6530564"/>
              <a:gd name="connsiteY315" fmla="*/ 5282716 h 6858000"/>
              <a:gd name="connsiteX316" fmla="*/ 3858913 w 6530564"/>
              <a:gd name="connsiteY316" fmla="*/ 5281837 h 6858000"/>
              <a:gd name="connsiteX317" fmla="*/ 3894353 w 6530564"/>
              <a:gd name="connsiteY317" fmla="*/ 5280786 h 6858000"/>
              <a:gd name="connsiteX318" fmla="*/ 3900914 w 6530564"/>
              <a:gd name="connsiteY318" fmla="*/ 5282543 h 6858000"/>
              <a:gd name="connsiteX319" fmla="*/ 3901794 w 6530564"/>
              <a:gd name="connsiteY319" fmla="*/ 5279264 h 6858000"/>
              <a:gd name="connsiteX320" fmla="*/ 3933953 w 6530564"/>
              <a:gd name="connsiteY320" fmla="*/ 5277333 h 6858000"/>
              <a:gd name="connsiteX321" fmla="*/ 3934831 w 6530564"/>
              <a:gd name="connsiteY321" fmla="*/ 5274053 h 6858000"/>
              <a:gd name="connsiteX322" fmla="*/ 3938111 w 6530564"/>
              <a:gd name="connsiteY322" fmla="*/ 5274932 h 6858000"/>
              <a:gd name="connsiteX323" fmla="*/ 3937233 w 6530564"/>
              <a:gd name="connsiteY323" fmla="*/ 5278211 h 6858000"/>
              <a:gd name="connsiteX324" fmla="*/ 3940514 w 6530564"/>
              <a:gd name="connsiteY324" fmla="*/ 5279091 h 6858000"/>
              <a:gd name="connsiteX325" fmla="*/ 3944673 w 6530564"/>
              <a:gd name="connsiteY325" fmla="*/ 5276690 h 6858000"/>
              <a:gd name="connsiteX326" fmla="*/ 4044429 w 6530564"/>
              <a:gd name="connsiteY326" fmla="*/ 5271777 h 6858000"/>
              <a:gd name="connsiteX327" fmla="*/ 4072431 w 6530564"/>
              <a:gd name="connsiteY327" fmla="*/ 5272249 h 6858000"/>
              <a:gd name="connsiteX328" fmla="*/ 4091468 w 6530564"/>
              <a:gd name="connsiteY328" fmla="*/ 5266803 h 6858000"/>
              <a:gd name="connsiteX329" fmla="*/ 4121227 w 6530564"/>
              <a:gd name="connsiteY329" fmla="*/ 5260712 h 6858000"/>
              <a:gd name="connsiteX330" fmla="*/ 4336092 w 6530564"/>
              <a:gd name="connsiteY330" fmla="*/ 5219844 h 6858000"/>
              <a:gd name="connsiteX331" fmla="*/ 4341775 w 6530564"/>
              <a:gd name="connsiteY331" fmla="*/ 5224882 h 6858000"/>
              <a:gd name="connsiteX332" fmla="*/ 4338495 w 6530564"/>
              <a:gd name="connsiteY332" fmla="*/ 5224004 h 6858000"/>
              <a:gd name="connsiteX333" fmla="*/ 4337615 w 6530564"/>
              <a:gd name="connsiteY333" fmla="*/ 5227283 h 6858000"/>
              <a:gd name="connsiteX334" fmla="*/ 4345054 w 6530564"/>
              <a:gd name="connsiteY334" fmla="*/ 5225760 h 6858000"/>
              <a:gd name="connsiteX335" fmla="*/ 4354895 w 6530564"/>
              <a:gd name="connsiteY335" fmla="*/ 5228397 h 6858000"/>
              <a:gd name="connsiteX336" fmla="*/ 4368253 w 6530564"/>
              <a:gd name="connsiteY336" fmla="*/ 5217913 h 6858000"/>
              <a:gd name="connsiteX337" fmla="*/ 4371531 w 6530564"/>
              <a:gd name="connsiteY337" fmla="*/ 5218791 h 6858000"/>
              <a:gd name="connsiteX338" fmla="*/ 4375691 w 6530564"/>
              <a:gd name="connsiteY338" fmla="*/ 5216392 h 6858000"/>
              <a:gd name="connsiteX339" fmla="*/ 4378971 w 6530564"/>
              <a:gd name="connsiteY339" fmla="*/ 5217270 h 6858000"/>
              <a:gd name="connsiteX340" fmla="*/ 4379850 w 6530564"/>
              <a:gd name="connsiteY340" fmla="*/ 5213989 h 6858000"/>
              <a:gd name="connsiteX341" fmla="*/ 4387291 w 6530564"/>
              <a:gd name="connsiteY341" fmla="*/ 5212466 h 6858000"/>
              <a:gd name="connsiteX342" fmla="*/ 4405449 w 6530564"/>
              <a:gd name="connsiteY342" fmla="*/ 5210302 h 6858000"/>
              <a:gd name="connsiteX343" fmla="*/ 4404569 w 6530564"/>
              <a:gd name="connsiteY343" fmla="*/ 5213581 h 6858000"/>
              <a:gd name="connsiteX344" fmla="*/ 4400411 w 6530564"/>
              <a:gd name="connsiteY344" fmla="*/ 5215984 h 6858000"/>
              <a:gd name="connsiteX345" fmla="*/ 4407849 w 6530564"/>
              <a:gd name="connsiteY345" fmla="*/ 5214461 h 6858000"/>
              <a:gd name="connsiteX346" fmla="*/ 4412009 w 6530564"/>
              <a:gd name="connsiteY346" fmla="*/ 5212060 h 6858000"/>
              <a:gd name="connsiteX347" fmla="*/ 4427767 w 6530564"/>
              <a:gd name="connsiteY347" fmla="*/ 5205735 h 6858000"/>
              <a:gd name="connsiteX348" fmla="*/ 4431047 w 6530564"/>
              <a:gd name="connsiteY348" fmla="*/ 5206613 h 6858000"/>
              <a:gd name="connsiteX349" fmla="*/ 4438487 w 6530564"/>
              <a:gd name="connsiteY349" fmla="*/ 5205091 h 6858000"/>
              <a:gd name="connsiteX350" fmla="*/ 4439367 w 6530564"/>
              <a:gd name="connsiteY350" fmla="*/ 5201811 h 6858000"/>
              <a:gd name="connsiteX351" fmla="*/ 4436087 w 6530564"/>
              <a:gd name="connsiteY351" fmla="*/ 5200931 h 6858000"/>
              <a:gd name="connsiteX352" fmla="*/ 4446805 w 6530564"/>
              <a:gd name="connsiteY352" fmla="*/ 5200288 h 6858000"/>
              <a:gd name="connsiteX353" fmla="*/ 4448563 w 6530564"/>
              <a:gd name="connsiteY353" fmla="*/ 5193727 h 6858000"/>
              <a:gd name="connsiteX354" fmla="*/ 4455124 w 6530564"/>
              <a:gd name="connsiteY354" fmla="*/ 5195484 h 6858000"/>
              <a:gd name="connsiteX355" fmla="*/ 4459284 w 6530564"/>
              <a:gd name="connsiteY355" fmla="*/ 5193083 h 6858000"/>
              <a:gd name="connsiteX356" fmla="*/ 4462565 w 6530564"/>
              <a:gd name="connsiteY356" fmla="*/ 5193963 h 6858000"/>
              <a:gd name="connsiteX357" fmla="*/ 4463443 w 6530564"/>
              <a:gd name="connsiteY357" fmla="*/ 5190682 h 6858000"/>
              <a:gd name="connsiteX358" fmla="*/ 4460162 w 6530564"/>
              <a:gd name="connsiteY358" fmla="*/ 5189804 h 6858000"/>
              <a:gd name="connsiteX359" fmla="*/ 4503277 w 6530564"/>
              <a:gd name="connsiteY359" fmla="*/ 5173230 h 6858000"/>
              <a:gd name="connsiteX360" fmla="*/ 4510717 w 6530564"/>
              <a:gd name="connsiteY360" fmla="*/ 5171707 h 6858000"/>
              <a:gd name="connsiteX361" fmla="*/ 4515755 w 6530564"/>
              <a:gd name="connsiteY361" fmla="*/ 5166027 h 6858000"/>
              <a:gd name="connsiteX362" fmla="*/ 4513179 w 6530564"/>
              <a:gd name="connsiteY362" fmla="*/ 5165335 h 6858000"/>
              <a:gd name="connsiteX363" fmla="*/ 4525643 w 6530564"/>
              <a:gd name="connsiteY363" fmla="*/ 5159666 h 6858000"/>
              <a:gd name="connsiteX364" fmla="*/ 4571346 w 6530564"/>
              <a:gd name="connsiteY364" fmla="*/ 5142247 h 6858000"/>
              <a:gd name="connsiteX365" fmla="*/ 4585583 w 6530564"/>
              <a:gd name="connsiteY365" fmla="*/ 5128483 h 6858000"/>
              <a:gd name="connsiteX366" fmla="*/ 4595423 w 6530564"/>
              <a:gd name="connsiteY366" fmla="*/ 5131120 h 6858000"/>
              <a:gd name="connsiteX367" fmla="*/ 4619500 w 6530564"/>
              <a:gd name="connsiteY367" fmla="*/ 5119991 h 6858000"/>
              <a:gd name="connsiteX368" fmla="*/ 4629575 w 6530564"/>
              <a:gd name="connsiteY368" fmla="*/ 5108629 h 6858000"/>
              <a:gd name="connsiteX369" fmla="*/ 4648615 w 6530564"/>
              <a:gd name="connsiteY369" fmla="*/ 5103183 h 6858000"/>
              <a:gd name="connsiteX370" fmla="*/ 4647735 w 6530564"/>
              <a:gd name="connsiteY370" fmla="*/ 5106463 h 6858000"/>
              <a:gd name="connsiteX371" fmla="*/ 4642697 w 6530564"/>
              <a:gd name="connsiteY371" fmla="*/ 5112145 h 6858000"/>
              <a:gd name="connsiteX372" fmla="*/ 4650136 w 6530564"/>
              <a:gd name="connsiteY372" fmla="*/ 5110622 h 6858000"/>
              <a:gd name="connsiteX373" fmla="*/ 4654296 w 6530564"/>
              <a:gd name="connsiteY373" fmla="*/ 5108221 h 6858000"/>
              <a:gd name="connsiteX374" fmla="*/ 4645099 w 6530564"/>
              <a:gd name="connsiteY374" fmla="*/ 5116303 h 6858000"/>
              <a:gd name="connsiteX375" fmla="*/ 4661735 w 6530564"/>
              <a:gd name="connsiteY375" fmla="*/ 5106698 h 6858000"/>
              <a:gd name="connsiteX376" fmla="*/ 4665893 w 6530564"/>
              <a:gd name="connsiteY376" fmla="*/ 5104297 h 6858000"/>
              <a:gd name="connsiteX377" fmla="*/ 4675091 w 6530564"/>
              <a:gd name="connsiteY377" fmla="*/ 5096214 h 6858000"/>
              <a:gd name="connsiteX378" fmla="*/ 4667651 w 6530564"/>
              <a:gd name="connsiteY378" fmla="*/ 5097736 h 6858000"/>
              <a:gd name="connsiteX379" fmla="*/ 4664372 w 6530564"/>
              <a:gd name="connsiteY379" fmla="*/ 5096858 h 6858000"/>
              <a:gd name="connsiteX380" fmla="*/ 4676849 w 6530564"/>
              <a:gd name="connsiteY380" fmla="*/ 5089653 h 6858000"/>
              <a:gd name="connsiteX381" fmla="*/ 4662850 w 6530564"/>
              <a:gd name="connsiteY381" fmla="*/ 5089418 h 6858000"/>
              <a:gd name="connsiteX382" fmla="*/ 4689327 w 6530564"/>
              <a:gd name="connsiteY382" fmla="*/ 5082449 h 6858000"/>
              <a:gd name="connsiteX383" fmla="*/ 4685169 w 6530564"/>
              <a:gd name="connsiteY383" fmla="*/ 5084851 h 6858000"/>
              <a:gd name="connsiteX384" fmla="*/ 4683411 w 6530564"/>
              <a:gd name="connsiteY384" fmla="*/ 5091411 h 6858000"/>
              <a:gd name="connsiteX385" fmla="*/ 4691728 w 6530564"/>
              <a:gd name="connsiteY385" fmla="*/ 5086609 h 6858000"/>
              <a:gd name="connsiteX386" fmla="*/ 4695008 w 6530564"/>
              <a:gd name="connsiteY386" fmla="*/ 5087488 h 6858000"/>
              <a:gd name="connsiteX387" fmla="*/ 4698289 w 6530564"/>
              <a:gd name="connsiteY387" fmla="*/ 5088368 h 6858000"/>
              <a:gd name="connsiteX388" fmla="*/ 4697411 w 6530564"/>
              <a:gd name="connsiteY388" fmla="*/ 5091647 h 6858000"/>
              <a:gd name="connsiteX389" fmla="*/ 4702449 w 6530564"/>
              <a:gd name="connsiteY389" fmla="*/ 5085965 h 6858000"/>
              <a:gd name="connsiteX390" fmla="*/ 4706607 w 6530564"/>
              <a:gd name="connsiteY390" fmla="*/ 5083564 h 6858000"/>
              <a:gd name="connsiteX391" fmla="*/ 4721486 w 6530564"/>
              <a:gd name="connsiteY391" fmla="*/ 5080520 h 6858000"/>
              <a:gd name="connsiteX392" fmla="*/ 4717327 w 6530564"/>
              <a:gd name="connsiteY392" fmla="*/ 5082921 h 6858000"/>
              <a:gd name="connsiteX393" fmla="*/ 4712289 w 6530564"/>
              <a:gd name="connsiteY393" fmla="*/ 5088602 h 6858000"/>
              <a:gd name="connsiteX394" fmla="*/ 4723887 w 6530564"/>
              <a:gd name="connsiteY394" fmla="*/ 5084678 h 6858000"/>
              <a:gd name="connsiteX395" fmla="*/ 4728047 w 6530564"/>
              <a:gd name="connsiteY395" fmla="*/ 5082277 h 6858000"/>
              <a:gd name="connsiteX396" fmla="*/ 4732207 w 6530564"/>
              <a:gd name="connsiteY396" fmla="*/ 5079876 h 6858000"/>
              <a:gd name="connsiteX397" fmla="*/ 4733963 w 6530564"/>
              <a:gd name="connsiteY397" fmla="*/ 5073315 h 6858000"/>
              <a:gd name="connsiteX398" fmla="*/ 4726524 w 6530564"/>
              <a:gd name="connsiteY398" fmla="*/ 5074837 h 6858000"/>
              <a:gd name="connsiteX399" fmla="*/ 4725646 w 6530564"/>
              <a:gd name="connsiteY399" fmla="*/ 5078117 h 6858000"/>
              <a:gd name="connsiteX400" fmla="*/ 4721486 w 6530564"/>
              <a:gd name="connsiteY400" fmla="*/ 5080520 h 6858000"/>
              <a:gd name="connsiteX401" fmla="*/ 4707487 w 6530564"/>
              <a:gd name="connsiteY401" fmla="*/ 5080284 h 6858000"/>
              <a:gd name="connsiteX402" fmla="*/ 4711646 w 6530564"/>
              <a:gd name="connsiteY402" fmla="*/ 5077883 h 6858000"/>
              <a:gd name="connsiteX403" fmla="*/ 4708366 w 6530564"/>
              <a:gd name="connsiteY403" fmla="*/ 5077005 h 6858000"/>
              <a:gd name="connsiteX404" fmla="*/ 4705085 w 6530564"/>
              <a:gd name="connsiteY404" fmla="*/ 5076124 h 6858000"/>
              <a:gd name="connsiteX405" fmla="*/ 4704207 w 6530564"/>
              <a:gd name="connsiteY405" fmla="*/ 5079404 h 6858000"/>
              <a:gd name="connsiteX406" fmla="*/ 4700046 w 6530564"/>
              <a:gd name="connsiteY406" fmla="*/ 5081805 h 6858000"/>
              <a:gd name="connsiteX407" fmla="*/ 4700927 w 6530564"/>
              <a:gd name="connsiteY407" fmla="*/ 5078525 h 6858000"/>
              <a:gd name="connsiteX408" fmla="*/ 4696767 w 6530564"/>
              <a:gd name="connsiteY408" fmla="*/ 5080927 h 6858000"/>
              <a:gd name="connsiteX409" fmla="*/ 4693487 w 6530564"/>
              <a:gd name="connsiteY409" fmla="*/ 5080048 h 6858000"/>
              <a:gd name="connsiteX410" fmla="*/ 4722601 w 6530564"/>
              <a:gd name="connsiteY410" fmla="*/ 5063239 h 6858000"/>
              <a:gd name="connsiteX411" fmla="*/ 4721722 w 6530564"/>
              <a:gd name="connsiteY411" fmla="*/ 5066520 h 6858000"/>
              <a:gd name="connsiteX412" fmla="*/ 4720843 w 6530564"/>
              <a:gd name="connsiteY412" fmla="*/ 5069800 h 6858000"/>
              <a:gd name="connsiteX413" fmla="*/ 4725003 w 6530564"/>
              <a:gd name="connsiteY413" fmla="*/ 5067398 h 6858000"/>
              <a:gd name="connsiteX414" fmla="*/ 4725882 w 6530564"/>
              <a:gd name="connsiteY414" fmla="*/ 5064117 h 6858000"/>
              <a:gd name="connsiteX415" fmla="*/ 4730041 w 6530564"/>
              <a:gd name="connsiteY415" fmla="*/ 5061716 h 6858000"/>
              <a:gd name="connsiteX416" fmla="*/ 4744919 w 6530564"/>
              <a:gd name="connsiteY416" fmla="*/ 5058672 h 6858000"/>
              <a:gd name="connsiteX417" fmla="*/ 4748200 w 6530564"/>
              <a:gd name="connsiteY417" fmla="*/ 5059551 h 6858000"/>
              <a:gd name="connsiteX418" fmla="*/ 4752360 w 6530564"/>
              <a:gd name="connsiteY418" fmla="*/ 5057149 h 6858000"/>
              <a:gd name="connsiteX419" fmla="*/ 4753238 w 6530564"/>
              <a:gd name="connsiteY419" fmla="*/ 5053868 h 6858000"/>
              <a:gd name="connsiteX420" fmla="*/ 4749957 w 6530564"/>
              <a:gd name="connsiteY420" fmla="*/ 5052989 h 6858000"/>
              <a:gd name="connsiteX421" fmla="*/ 4769875 w 6530564"/>
              <a:gd name="connsiteY421" fmla="*/ 5044264 h 6858000"/>
              <a:gd name="connsiteX422" fmla="*/ 4774035 w 6530564"/>
              <a:gd name="connsiteY422" fmla="*/ 5041862 h 6858000"/>
              <a:gd name="connsiteX423" fmla="*/ 4774913 w 6530564"/>
              <a:gd name="connsiteY423" fmla="*/ 5038581 h 6858000"/>
              <a:gd name="connsiteX424" fmla="*/ 4771632 w 6530564"/>
              <a:gd name="connsiteY424" fmla="*/ 5037702 h 6858000"/>
              <a:gd name="connsiteX425" fmla="*/ 4781709 w 6530564"/>
              <a:gd name="connsiteY425" fmla="*/ 5026339 h 6858000"/>
              <a:gd name="connsiteX426" fmla="*/ 4841460 w 6530564"/>
              <a:gd name="connsiteY426" fmla="*/ 5000161 h 6858000"/>
              <a:gd name="connsiteX427" fmla="*/ 4839059 w 6530564"/>
              <a:gd name="connsiteY427" fmla="*/ 4996002 h 6858000"/>
              <a:gd name="connsiteX428" fmla="*/ 4842339 w 6530564"/>
              <a:gd name="connsiteY428" fmla="*/ 4996880 h 6858000"/>
              <a:gd name="connsiteX429" fmla="*/ 4846498 w 6530564"/>
              <a:gd name="connsiteY429" fmla="*/ 4994478 h 6858000"/>
              <a:gd name="connsiteX430" fmla="*/ 4843217 w 6530564"/>
              <a:gd name="connsiteY430" fmla="*/ 4993600 h 6858000"/>
              <a:gd name="connsiteX431" fmla="*/ 4878014 w 6530564"/>
              <a:gd name="connsiteY431" fmla="*/ 4981829 h 6858000"/>
              <a:gd name="connsiteX432" fmla="*/ 4876493 w 6530564"/>
              <a:gd name="connsiteY432" fmla="*/ 4974389 h 6858000"/>
              <a:gd name="connsiteX433" fmla="*/ 4883931 w 6530564"/>
              <a:gd name="connsiteY433" fmla="*/ 4972867 h 6858000"/>
              <a:gd name="connsiteX434" fmla="*/ 4892249 w 6530564"/>
              <a:gd name="connsiteY434" fmla="*/ 4968064 h 6858000"/>
              <a:gd name="connsiteX435" fmla="*/ 4891370 w 6530564"/>
              <a:gd name="connsiteY435" fmla="*/ 4971344 h 6858000"/>
              <a:gd name="connsiteX436" fmla="*/ 4894652 w 6530564"/>
              <a:gd name="connsiteY436" fmla="*/ 4972224 h 6858000"/>
              <a:gd name="connsiteX437" fmla="*/ 4899690 w 6530564"/>
              <a:gd name="connsiteY437" fmla="*/ 4966541 h 6858000"/>
              <a:gd name="connsiteX438" fmla="*/ 4900568 w 6530564"/>
              <a:gd name="connsiteY438" fmla="*/ 4963262 h 6858000"/>
              <a:gd name="connsiteX439" fmla="*/ 4926402 w 6530564"/>
              <a:gd name="connsiteY439" fmla="*/ 4945573 h 6858000"/>
              <a:gd name="connsiteX440" fmla="*/ 4914803 w 6530564"/>
              <a:gd name="connsiteY440" fmla="*/ 4949497 h 6858000"/>
              <a:gd name="connsiteX441" fmla="*/ 4909765 w 6530564"/>
              <a:gd name="connsiteY441" fmla="*/ 4955178 h 6858000"/>
              <a:gd name="connsiteX442" fmla="*/ 4906487 w 6530564"/>
              <a:gd name="connsiteY442" fmla="*/ 4954299 h 6858000"/>
              <a:gd name="connsiteX443" fmla="*/ 4902327 w 6530564"/>
              <a:gd name="connsiteY443" fmla="*/ 4956701 h 6858000"/>
              <a:gd name="connsiteX444" fmla="*/ 4903205 w 6530564"/>
              <a:gd name="connsiteY444" fmla="*/ 4953421 h 6858000"/>
              <a:gd name="connsiteX445" fmla="*/ 4907365 w 6530564"/>
              <a:gd name="connsiteY445" fmla="*/ 4951018 h 6858000"/>
              <a:gd name="connsiteX446" fmla="*/ 4904084 w 6530564"/>
              <a:gd name="connsiteY446" fmla="*/ 4950140 h 6858000"/>
              <a:gd name="connsiteX447" fmla="*/ 4899924 w 6530564"/>
              <a:gd name="connsiteY447" fmla="*/ 4952541 h 6858000"/>
              <a:gd name="connsiteX448" fmla="*/ 4895766 w 6530564"/>
              <a:gd name="connsiteY448" fmla="*/ 4954944 h 6858000"/>
              <a:gd name="connsiteX449" fmla="*/ 4900803 w 6530564"/>
              <a:gd name="connsiteY449" fmla="*/ 4949262 h 6858000"/>
              <a:gd name="connsiteX450" fmla="*/ 4904963 w 6530564"/>
              <a:gd name="connsiteY450" fmla="*/ 4946860 h 6858000"/>
              <a:gd name="connsiteX451" fmla="*/ 4909122 w 6530564"/>
              <a:gd name="connsiteY451" fmla="*/ 4944459 h 6858000"/>
              <a:gd name="connsiteX452" fmla="*/ 4917441 w 6530564"/>
              <a:gd name="connsiteY452" fmla="*/ 4939655 h 6858000"/>
              <a:gd name="connsiteX453" fmla="*/ 4910881 w 6530564"/>
              <a:gd name="connsiteY453" fmla="*/ 4937898 h 6858000"/>
              <a:gd name="connsiteX454" fmla="*/ 4907601 w 6530564"/>
              <a:gd name="connsiteY454" fmla="*/ 4937018 h 6858000"/>
              <a:gd name="connsiteX455" fmla="*/ 4927516 w 6530564"/>
              <a:gd name="connsiteY455" fmla="*/ 4928292 h 6858000"/>
              <a:gd name="connsiteX456" fmla="*/ 4926638 w 6530564"/>
              <a:gd name="connsiteY456" fmla="*/ 4931573 h 6858000"/>
              <a:gd name="connsiteX457" fmla="*/ 4929919 w 6530564"/>
              <a:gd name="connsiteY457" fmla="*/ 4932452 h 6858000"/>
              <a:gd name="connsiteX458" fmla="*/ 4930798 w 6530564"/>
              <a:gd name="connsiteY458" fmla="*/ 4929172 h 6858000"/>
              <a:gd name="connsiteX459" fmla="*/ 4931676 w 6530564"/>
              <a:gd name="connsiteY459" fmla="*/ 4925891 h 6858000"/>
              <a:gd name="connsiteX460" fmla="*/ 4935835 w 6530564"/>
              <a:gd name="connsiteY460" fmla="*/ 4923490 h 6858000"/>
              <a:gd name="connsiteX461" fmla="*/ 4948314 w 6530564"/>
              <a:gd name="connsiteY461" fmla="*/ 4916286 h 6858000"/>
              <a:gd name="connsiteX462" fmla="*/ 4953587 w 6530564"/>
              <a:gd name="connsiteY462" fmla="*/ 4896605 h 6858000"/>
              <a:gd name="connsiteX463" fmla="*/ 4939352 w 6530564"/>
              <a:gd name="connsiteY463" fmla="*/ 4910369 h 6858000"/>
              <a:gd name="connsiteX464" fmla="*/ 4941109 w 6530564"/>
              <a:gd name="connsiteY464" fmla="*/ 4903808 h 6858000"/>
              <a:gd name="connsiteX465" fmla="*/ 4937829 w 6530564"/>
              <a:gd name="connsiteY465" fmla="*/ 4902930 h 6858000"/>
              <a:gd name="connsiteX466" fmla="*/ 4971103 w 6530564"/>
              <a:gd name="connsiteY466" fmla="*/ 4883717 h 6858000"/>
              <a:gd name="connsiteX467" fmla="*/ 6068122 w 6530564"/>
              <a:gd name="connsiteY467" fmla="*/ 4864900 h 6858000"/>
              <a:gd name="connsiteX468" fmla="*/ 6068152 w 6530564"/>
              <a:gd name="connsiteY468" fmla="*/ 4865039 h 6858000"/>
              <a:gd name="connsiteX469" fmla="*/ 6064479 w 6530564"/>
              <a:gd name="connsiteY469" fmla="*/ 4870708 h 6858000"/>
              <a:gd name="connsiteX470" fmla="*/ 2849427 w 6530564"/>
              <a:gd name="connsiteY470" fmla="*/ 4863682 h 6858000"/>
              <a:gd name="connsiteX471" fmla="*/ 2852706 w 6530564"/>
              <a:gd name="connsiteY471" fmla="*/ 4864560 h 6858000"/>
              <a:gd name="connsiteX472" fmla="*/ 2855987 w 6530564"/>
              <a:gd name="connsiteY472" fmla="*/ 4865440 h 6858000"/>
              <a:gd name="connsiteX473" fmla="*/ 2856769 w 6530564"/>
              <a:gd name="connsiteY473" fmla="*/ 4866135 h 6858000"/>
              <a:gd name="connsiteX474" fmla="*/ 5007247 w 6530564"/>
              <a:gd name="connsiteY474" fmla="*/ 4862211 h 6858000"/>
              <a:gd name="connsiteX475" fmla="*/ 4996249 w 6530564"/>
              <a:gd name="connsiteY475" fmla="*/ 4868580 h 6858000"/>
              <a:gd name="connsiteX476" fmla="*/ 4999337 w 6530564"/>
              <a:gd name="connsiteY476" fmla="*/ 4870189 h 6858000"/>
              <a:gd name="connsiteX477" fmla="*/ 6130068 w 6530564"/>
              <a:gd name="connsiteY477" fmla="*/ 4856695 h 6858000"/>
              <a:gd name="connsiteX478" fmla="*/ 6126199 w 6530564"/>
              <a:gd name="connsiteY478" fmla="*/ 4862407 h 6858000"/>
              <a:gd name="connsiteX479" fmla="*/ 6129873 w 6530564"/>
              <a:gd name="connsiteY479" fmla="*/ 4856736 h 6858000"/>
              <a:gd name="connsiteX480" fmla="*/ 5030417 w 6530564"/>
              <a:gd name="connsiteY480" fmla="*/ 4849127 h 6858000"/>
              <a:gd name="connsiteX481" fmla="*/ 5029817 w 6530564"/>
              <a:gd name="connsiteY481" fmla="*/ 4849140 h 6858000"/>
              <a:gd name="connsiteX482" fmla="*/ 5010221 w 6530564"/>
              <a:gd name="connsiteY482" fmla="*/ 4860487 h 6858000"/>
              <a:gd name="connsiteX483" fmla="*/ 5015974 w 6530564"/>
              <a:gd name="connsiteY483" fmla="*/ 4860584 h 6858000"/>
              <a:gd name="connsiteX484" fmla="*/ 5030417 w 6530564"/>
              <a:gd name="connsiteY484" fmla="*/ 4849127 h 6858000"/>
              <a:gd name="connsiteX485" fmla="*/ 5071263 w 6530564"/>
              <a:gd name="connsiteY485" fmla="*/ 4820079 h 6858000"/>
              <a:gd name="connsiteX486" fmla="*/ 5059909 w 6530564"/>
              <a:gd name="connsiteY486" fmla="*/ 4829301 h 6858000"/>
              <a:gd name="connsiteX487" fmla="*/ 5059325 w 6530564"/>
              <a:gd name="connsiteY487" fmla="*/ 4830010 h 6858000"/>
              <a:gd name="connsiteX488" fmla="*/ 5057793 w 6530564"/>
              <a:gd name="connsiteY488" fmla="*/ 4831019 h 6858000"/>
              <a:gd name="connsiteX489" fmla="*/ 5055235 w 6530564"/>
              <a:gd name="connsiteY489" fmla="*/ 4833097 h 6858000"/>
              <a:gd name="connsiteX490" fmla="*/ 5055445 w 6530564"/>
              <a:gd name="connsiteY490" fmla="*/ 4833420 h 6858000"/>
              <a:gd name="connsiteX491" fmla="*/ 5062605 w 6530564"/>
              <a:gd name="connsiteY491" fmla="*/ 4830888 h 6858000"/>
              <a:gd name="connsiteX492" fmla="*/ 5057377 w 6530564"/>
              <a:gd name="connsiteY492" fmla="*/ 4835640 h 6858000"/>
              <a:gd name="connsiteX493" fmla="*/ 5060755 w 6530564"/>
              <a:gd name="connsiteY493" fmla="*/ 4837402 h 6858000"/>
              <a:gd name="connsiteX494" fmla="*/ 5060961 w 6530564"/>
              <a:gd name="connsiteY494" fmla="*/ 4837260 h 6858000"/>
              <a:gd name="connsiteX495" fmla="*/ 5108837 w 6530564"/>
              <a:gd name="connsiteY495" fmla="*/ 4789562 h 6858000"/>
              <a:gd name="connsiteX496" fmla="*/ 5093745 w 6530564"/>
              <a:gd name="connsiteY496" fmla="*/ 4801819 h 6858000"/>
              <a:gd name="connsiteX497" fmla="*/ 5095236 w 6530564"/>
              <a:gd name="connsiteY497" fmla="*/ 4800959 h 6858000"/>
              <a:gd name="connsiteX498" fmla="*/ 5108593 w 6530564"/>
              <a:gd name="connsiteY498" fmla="*/ 4790474 h 6858000"/>
              <a:gd name="connsiteX499" fmla="*/ 5127188 w 6530564"/>
              <a:gd name="connsiteY499" fmla="*/ 4774656 h 6858000"/>
              <a:gd name="connsiteX500" fmla="*/ 5117361 w 6530564"/>
              <a:gd name="connsiteY500" fmla="*/ 4782639 h 6858000"/>
              <a:gd name="connsiteX501" fmla="*/ 5121949 w 6530564"/>
              <a:gd name="connsiteY501" fmla="*/ 4779991 h 6858000"/>
              <a:gd name="connsiteX502" fmla="*/ 5125229 w 6530564"/>
              <a:gd name="connsiteY502" fmla="*/ 4780869 h 6858000"/>
              <a:gd name="connsiteX503" fmla="*/ 5129389 w 6530564"/>
              <a:gd name="connsiteY503" fmla="*/ 4778468 h 6858000"/>
              <a:gd name="connsiteX504" fmla="*/ 2748506 w 6530564"/>
              <a:gd name="connsiteY504" fmla="*/ 4741714 h 6858000"/>
              <a:gd name="connsiteX505" fmla="*/ 2753001 w 6530564"/>
              <a:gd name="connsiteY505" fmla="*/ 4745754 h 6858000"/>
              <a:gd name="connsiteX506" fmla="*/ 2748356 w 6530564"/>
              <a:gd name="connsiteY506" fmla="*/ 4742283 h 6858000"/>
              <a:gd name="connsiteX507" fmla="*/ 2738573 w 6530564"/>
              <a:gd name="connsiteY507" fmla="*/ 4734114 h 6858000"/>
              <a:gd name="connsiteX508" fmla="*/ 2742497 w 6530564"/>
              <a:gd name="connsiteY508" fmla="*/ 4737906 h 6858000"/>
              <a:gd name="connsiteX509" fmla="*/ 2748356 w 6530564"/>
              <a:gd name="connsiteY509" fmla="*/ 4742283 h 6858000"/>
              <a:gd name="connsiteX510" fmla="*/ 2747627 w 6530564"/>
              <a:gd name="connsiteY510" fmla="*/ 4744994 h 6858000"/>
              <a:gd name="connsiteX511" fmla="*/ 2739545 w 6530564"/>
              <a:gd name="connsiteY511" fmla="*/ 4735796 h 6858000"/>
              <a:gd name="connsiteX512" fmla="*/ 2733528 w 6530564"/>
              <a:gd name="connsiteY512" fmla="*/ 4728433 h 6858000"/>
              <a:gd name="connsiteX513" fmla="*/ 2737143 w 6530564"/>
              <a:gd name="connsiteY513" fmla="*/ 4731638 h 6858000"/>
              <a:gd name="connsiteX514" fmla="*/ 2738573 w 6530564"/>
              <a:gd name="connsiteY514" fmla="*/ 4734114 h 6858000"/>
              <a:gd name="connsiteX515" fmla="*/ 2733769 w 6530564"/>
              <a:gd name="connsiteY515" fmla="*/ 4729470 h 6858000"/>
              <a:gd name="connsiteX516" fmla="*/ 2725781 w 6530564"/>
              <a:gd name="connsiteY516" fmla="*/ 4721561 h 6858000"/>
              <a:gd name="connsiteX517" fmla="*/ 2732341 w 6530564"/>
              <a:gd name="connsiteY517" fmla="*/ 4723320 h 6858000"/>
              <a:gd name="connsiteX518" fmla="*/ 2733528 w 6530564"/>
              <a:gd name="connsiteY518" fmla="*/ 4728433 h 6858000"/>
              <a:gd name="connsiteX519" fmla="*/ 2731462 w 6530564"/>
              <a:gd name="connsiteY519" fmla="*/ 4726600 h 6858000"/>
              <a:gd name="connsiteX520" fmla="*/ 2728183 w 6530564"/>
              <a:gd name="connsiteY520" fmla="*/ 4725721 h 6858000"/>
              <a:gd name="connsiteX521" fmla="*/ 2725781 w 6530564"/>
              <a:gd name="connsiteY521" fmla="*/ 4721561 h 6858000"/>
              <a:gd name="connsiteX522" fmla="*/ 3028405 w 6530564"/>
              <a:gd name="connsiteY522" fmla="*/ 4669808 h 6858000"/>
              <a:gd name="connsiteX523" fmla="*/ 3030752 w 6530564"/>
              <a:gd name="connsiteY523" fmla="*/ 4673522 h 6858000"/>
              <a:gd name="connsiteX524" fmla="*/ 3054617 w 6530564"/>
              <a:gd name="connsiteY524" fmla="*/ 4692835 h 6858000"/>
              <a:gd name="connsiteX525" fmla="*/ 3107225 w 6530564"/>
              <a:gd name="connsiteY525" fmla="*/ 4721282 h 6858000"/>
              <a:gd name="connsiteX526" fmla="*/ 3105246 w 6530564"/>
              <a:gd name="connsiteY526" fmla="*/ 4719661 h 6858000"/>
              <a:gd name="connsiteX527" fmla="*/ 3057715 w 6530564"/>
              <a:gd name="connsiteY527" fmla="*/ 4691376 h 6858000"/>
              <a:gd name="connsiteX528" fmla="*/ 6304463 w 6530564"/>
              <a:gd name="connsiteY528" fmla="*/ 4668027 h 6858000"/>
              <a:gd name="connsiteX529" fmla="*/ 6302855 w 6530564"/>
              <a:gd name="connsiteY529" fmla="*/ 4672815 h 6858000"/>
              <a:gd name="connsiteX530" fmla="*/ 6301832 w 6530564"/>
              <a:gd name="connsiteY530" fmla="*/ 4672862 h 6858000"/>
              <a:gd name="connsiteX531" fmla="*/ 6304463 w 6530564"/>
              <a:gd name="connsiteY531" fmla="*/ 4668027 h 6858000"/>
              <a:gd name="connsiteX532" fmla="*/ 2673360 w 6530564"/>
              <a:gd name="connsiteY532" fmla="*/ 4654778 h 6858000"/>
              <a:gd name="connsiteX533" fmla="*/ 2678648 w 6530564"/>
              <a:gd name="connsiteY533" fmla="*/ 4660537 h 6858000"/>
              <a:gd name="connsiteX534" fmla="*/ 2678411 w 6530564"/>
              <a:gd name="connsiteY534" fmla="*/ 4660527 h 6858000"/>
              <a:gd name="connsiteX535" fmla="*/ 2673360 w 6530564"/>
              <a:gd name="connsiteY535" fmla="*/ 4654778 h 6858000"/>
              <a:gd name="connsiteX536" fmla="*/ 2988071 w 6530564"/>
              <a:gd name="connsiteY536" fmla="*/ 4640127 h 6858000"/>
              <a:gd name="connsiteX537" fmla="*/ 2993758 w 6530564"/>
              <a:gd name="connsiteY537" fmla="*/ 4645670 h 6858000"/>
              <a:gd name="connsiteX538" fmla="*/ 3002041 w 6530564"/>
              <a:gd name="connsiteY538" fmla="*/ 4651387 h 6858000"/>
              <a:gd name="connsiteX539" fmla="*/ 3003476 w 6530564"/>
              <a:gd name="connsiteY539" fmla="*/ 4651462 h 6858000"/>
              <a:gd name="connsiteX540" fmla="*/ 2964415 w 6530564"/>
              <a:gd name="connsiteY540" fmla="*/ 4622718 h 6858000"/>
              <a:gd name="connsiteX541" fmla="*/ 2964410 w 6530564"/>
              <a:gd name="connsiteY541" fmla="*/ 4622737 h 6858000"/>
              <a:gd name="connsiteX542" fmla="*/ 2964457 w 6530564"/>
              <a:gd name="connsiteY542" fmla="*/ 4622750 h 6858000"/>
              <a:gd name="connsiteX543" fmla="*/ 2936215 w 6530564"/>
              <a:gd name="connsiteY543" fmla="*/ 4620923 h 6858000"/>
              <a:gd name="connsiteX544" fmla="*/ 2938890 w 6530564"/>
              <a:gd name="connsiteY544" fmla="*/ 4621639 h 6858000"/>
              <a:gd name="connsiteX545" fmla="*/ 2938711 w 6530564"/>
              <a:gd name="connsiteY545" fmla="*/ 4622308 h 6858000"/>
              <a:gd name="connsiteX546" fmla="*/ 2922025 w 6530564"/>
              <a:gd name="connsiteY546" fmla="*/ 4586750 h 6858000"/>
              <a:gd name="connsiteX547" fmla="*/ 2919078 w 6530564"/>
              <a:gd name="connsiteY547" fmla="*/ 4591214 h 6858000"/>
              <a:gd name="connsiteX548" fmla="*/ 2912519 w 6530564"/>
              <a:gd name="connsiteY548" fmla="*/ 4591609 h 6858000"/>
              <a:gd name="connsiteX549" fmla="*/ 2922311 w 6530564"/>
              <a:gd name="connsiteY549" fmla="*/ 4608585 h 6858000"/>
              <a:gd name="connsiteX550" fmla="*/ 2917677 w 6530564"/>
              <a:gd name="connsiteY550" fmla="*/ 4604474 h 6858000"/>
              <a:gd name="connsiteX551" fmla="*/ 2913043 w 6530564"/>
              <a:gd name="connsiteY551" fmla="*/ 4600361 h 6858000"/>
              <a:gd name="connsiteX552" fmla="*/ 2915001 w 6530564"/>
              <a:gd name="connsiteY552" fmla="*/ 4603756 h 6858000"/>
              <a:gd name="connsiteX553" fmla="*/ 2919635 w 6530564"/>
              <a:gd name="connsiteY553" fmla="*/ 4607868 h 6858000"/>
              <a:gd name="connsiteX554" fmla="*/ 2921593 w 6530564"/>
              <a:gd name="connsiteY554" fmla="*/ 4611263 h 6858000"/>
              <a:gd name="connsiteX555" fmla="*/ 2932821 w 6530564"/>
              <a:gd name="connsiteY555" fmla="*/ 4622883 h 6858000"/>
              <a:gd name="connsiteX556" fmla="*/ 2935497 w 6530564"/>
              <a:gd name="connsiteY556" fmla="*/ 4623599 h 6858000"/>
              <a:gd name="connsiteX557" fmla="*/ 2938172 w 6530564"/>
              <a:gd name="connsiteY557" fmla="*/ 4624317 h 6858000"/>
              <a:gd name="connsiteX558" fmla="*/ 2938711 w 6530564"/>
              <a:gd name="connsiteY558" fmla="*/ 4622308 h 6858000"/>
              <a:gd name="connsiteX559" fmla="*/ 2941207 w 6530564"/>
              <a:gd name="connsiteY559" fmla="*/ 4623695 h 6858000"/>
              <a:gd name="connsiteX560" fmla="*/ 2946201 w 6530564"/>
              <a:gd name="connsiteY560" fmla="*/ 4626469 h 6858000"/>
              <a:gd name="connsiteX561" fmla="*/ 2941761 w 6530564"/>
              <a:gd name="connsiteY561" fmla="*/ 4610927 h 6858000"/>
              <a:gd name="connsiteX562" fmla="*/ 2961733 w 6530564"/>
              <a:gd name="connsiteY562" fmla="*/ 4622018 h 6858000"/>
              <a:gd name="connsiteX563" fmla="*/ 2962703 w 6530564"/>
              <a:gd name="connsiteY563" fmla="*/ 4621458 h 6858000"/>
              <a:gd name="connsiteX564" fmla="*/ 2948426 w 6530564"/>
              <a:gd name="connsiteY564" fmla="*/ 4610952 h 6858000"/>
              <a:gd name="connsiteX565" fmla="*/ 2860394 w 6530564"/>
              <a:gd name="connsiteY565" fmla="*/ 4530255 h 6858000"/>
              <a:gd name="connsiteX566" fmla="*/ 2873925 w 6530564"/>
              <a:gd name="connsiteY566" fmla="*/ 4544310 h 6858000"/>
              <a:gd name="connsiteX567" fmla="*/ 2898368 w 6530564"/>
              <a:gd name="connsiteY567" fmla="*/ 4565066 h 6858000"/>
              <a:gd name="connsiteX568" fmla="*/ 2850179 w 6530564"/>
              <a:gd name="connsiteY568" fmla="*/ 4503144 h 6858000"/>
              <a:gd name="connsiteX569" fmla="*/ 2849725 w 6530564"/>
              <a:gd name="connsiteY569" fmla="*/ 4504837 h 6858000"/>
              <a:gd name="connsiteX570" fmla="*/ 2856363 w 6530564"/>
              <a:gd name="connsiteY570" fmla="*/ 4508236 h 6858000"/>
              <a:gd name="connsiteX571" fmla="*/ 2855786 w 6530564"/>
              <a:gd name="connsiteY571" fmla="*/ 4507515 h 6858000"/>
              <a:gd name="connsiteX572" fmla="*/ 2857490 w 6530564"/>
              <a:gd name="connsiteY572" fmla="*/ 4507973 h 6858000"/>
              <a:gd name="connsiteX573" fmla="*/ 2858176 w 6530564"/>
              <a:gd name="connsiteY573" fmla="*/ 4509163 h 6858000"/>
              <a:gd name="connsiteX574" fmla="*/ 2862899 w 6530564"/>
              <a:gd name="connsiteY574" fmla="*/ 4511580 h 6858000"/>
              <a:gd name="connsiteX575" fmla="*/ 2852855 w 6530564"/>
              <a:gd name="connsiteY575" fmla="*/ 4503860 h 6858000"/>
              <a:gd name="connsiteX576" fmla="*/ 2855786 w 6530564"/>
              <a:gd name="connsiteY576" fmla="*/ 4507515 h 6858000"/>
              <a:gd name="connsiteX577" fmla="*/ 2854813 w 6530564"/>
              <a:gd name="connsiteY577" fmla="*/ 4507255 h 6858000"/>
              <a:gd name="connsiteX578" fmla="*/ 2850179 w 6530564"/>
              <a:gd name="connsiteY578" fmla="*/ 4503144 h 6858000"/>
              <a:gd name="connsiteX579" fmla="*/ 5450741 w 6530564"/>
              <a:gd name="connsiteY579" fmla="*/ 4439964 h 6858000"/>
              <a:gd name="connsiteX580" fmla="*/ 5377825 w 6530564"/>
              <a:gd name="connsiteY580" fmla="*/ 4530592 h 6858000"/>
              <a:gd name="connsiteX581" fmla="*/ 5323869 w 6530564"/>
              <a:gd name="connsiteY581" fmla="*/ 4592582 h 6858000"/>
              <a:gd name="connsiteX582" fmla="*/ 5314677 w 6530564"/>
              <a:gd name="connsiteY582" fmla="*/ 4613036 h 6858000"/>
              <a:gd name="connsiteX583" fmla="*/ 5364167 w 6530564"/>
              <a:gd name="connsiteY583" fmla="*/ 4564878 h 6858000"/>
              <a:gd name="connsiteX584" fmla="*/ 5370795 w 6530564"/>
              <a:gd name="connsiteY584" fmla="*/ 4560109 h 6858000"/>
              <a:gd name="connsiteX585" fmla="*/ 5397869 w 6530564"/>
              <a:gd name="connsiteY585" fmla="*/ 4523430 h 6858000"/>
              <a:gd name="connsiteX586" fmla="*/ 1643525 w 6530564"/>
              <a:gd name="connsiteY586" fmla="*/ 4432993 h 6858000"/>
              <a:gd name="connsiteX587" fmla="*/ 1644522 w 6530564"/>
              <a:gd name="connsiteY587" fmla="*/ 4437664 h 6858000"/>
              <a:gd name="connsiteX588" fmla="*/ 1643326 w 6530564"/>
              <a:gd name="connsiteY588" fmla="*/ 4435630 h 6858000"/>
              <a:gd name="connsiteX589" fmla="*/ 2776939 w 6530564"/>
              <a:gd name="connsiteY589" fmla="*/ 4423240 h 6858000"/>
              <a:gd name="connsiteX590" fmla="*/ 2779311 w 6530564"/>
              <a:gd name="connsiteY590" fmla="*/ 4426396 h 6858000"/>
              <a:gd name="connsiteX591" fmla="*/ 2778899 w 6530564"/>
              <a:gd name="connsiteY591" fmla="*/ 4426634 h 6858000"/>
              <a:gd name="connsiteX592" fmla="*/ 2776939 w 6530564"/>
              <a:gd name="connsiteY592" fmla="*/ 4423240 h 6858000"/>
              <a:gd name="connsiteX593" fmla="*/ 2676789 w 6530564"/>
              <a:gd name="connsiteY593" fmla="*/ 4299837 h 6858000"/>
              <a:gd name="connsiteX594" fmla="*/ 2665036 w 6530564"/>
              <a:gd name="connsiteY594" fmla="*/ 4302598 h 6858000"/>
              <a:gd name="connsiteX595" fmla="*/ 2701549 w 6530564"/>
              <a:gd name="connsiteY595" fmla="*/ 4351370 h 6858000"/>
              <a:gd name="connsiteX596" fmla="*/ 2741629 w 6530564"/>
              <a:gd name="connsiteY596" fmla="*/ 4405167 h 6858000"/>
              <a:gd name="connsiteX597" fmla="*/ 2786537 w 6530564"/>
              <a:gd name="connsiteY597" fmla="*/ 4451645 h 6858000"/>
              <a:gd name="connsiteX598" fmla="*/ 2822178 w 6530564"/>
              <a:gd name="connsiteY598" fmla="*/ 4489900 h 6858000"/>
              <a:gd name="connsiteX599" fmla="*/ 2824137 w 6530564"/>
              <a:gd name="connsiteY599" fmla="*/ 4493294 h 6858000"/>
              <a:gd name="connsiteX600" fmla="*/ 2828771 w 6530564"/>
              <a:gd name="connsiteY600" fmla="*/ 4497407 h 6858000"/>
              <a:gd name="connsiteX601" fmla="*/ 2839192 w 6530564"/>
              <a:gd name="connsiteY601" fmla="*/ 4508233 h 6858000"/>
              <a:gd name="connsiteX602" fmla="*/ 2837891 w 6530564"/>
              <a:gd name="connsiteY602" fmla="*/ 4500449 h 6858000"/>
              <a:gd name="connsiteX603" fmla="*/ 2829489 w 6530564"/>
              <a:gd name="connsiteY603" fmla="*/ 4494729 h 6858000"/>
              <a:gd name="connsiteX604" fmla="*/ 2832164 w 6530564"/>
              <a:gd name="connsiteY604" fmla="*/ 4495445 h 6858000"/>
              <a:gd name="connsiteX605" fmla="*/ 2827529 w 6530564"/>
              <a:gd name="connsiteY605" fmla="*/ 4491333 h 6858000"/>
              <a:gd name="connsiteX606" fmla="*/ 2825572 w 6530564"/>
              <a:gd name="connsiteY606" fmla="*/ 4487938 h 6858000"/>
              <a:gd name="connsiteX607" fmla="*/ 2779311 w 6530564"/>
              <a:gd name="connsiteY607" fmla="*/ 4426396 h 6858000"/>
              <a:gd name="connsiteX608" fmla="*/ 2782293 w 6530564"/>
              <a:gd name="connsiteY608" fmla="*/ 4424673 h 6858000"/>
              <a:gd name="connsiteX609" fmla="*/ 2779616 w 6530564"/>
              <a:gd name="connsiteY609" fmla="*/ 4423956 h 6858000"/>
              <a:gd name="connsiteX610" fmla="*/ 2776939 w 6530564"/>
              <a:gd name="connsiteY610" fmla="*/ 4423240 h 6858000"/>
              <a:gd name="connsiteX611" fmla="*/ 2774981 w 6530564"/>
              <a:gd name="connsiteY611" fmla="*/ 4419843 h 6858000"/>
              <a:gd name="connsiteX612" fmla="*/ 2765190 w 6530564"/>
              <a:gd name="connsiteY612" fmla="*/ 4402868 h 6858000"/>
              <a:gd name="connsiteX613" fmla="*/ 2766430 w 6530564"/>
              <a:gd name="connsiteY613" fmla="*/ 4408940 h 6858000"/>
              <a:gd name="connsiteX614" fmla="*/ 2763755 w 6530564"/>
              <a:gd name="connsiteY614" fmla="*/ 4408224 h 6858000"/>
              <a:gd name="connsiteX615" fmla="*/ 2761078 w 6530564"/>
              <a:gd name="connsiteY615" fmla="*/ 4407507 h 6858000"/>
              <a:gd name="connsiteX616" fmla="*/ 2763037 w 6530564"/>
              <a:gd name="connsiteY616" fmla="*/ 4410902 h 6858000"/>
              <a:gd name="connsiteX617" fmla="*/ 2747175 w 6530564"/>
              <a:gd name="connsiteY617" fmla="*/ 4395170 h 6858000"/>
              <a:gd name="connsiteX618" fmla="*/ 2749852 w 6530564"/>
              <a:gd name="connsiteY618" fmla="*/ 4395886 h 6858000"/>
              <a:gd name="connsiteX619" fmla="*/ 2751809 w 6530564"/>
              <a:gd name="connsiteY619" fmla="*/ 4399282 h 6858000"/>
              <a:gd name="connsiteX620" fmla="*/ 2754485 w 6530564"/>
              <a:gd name="connsiteY620" fmla="*/ 4399999 h 6858000"/>
              <a:gd name="connsiteX621" fmla="*/ 2750569 w 6530564"/>
              <a:gd name="connsiteY621" fmla="*/ 4393208 h 6858000"/>
              <a:gd name="connsiteX622" fmla="*/ 2748611 w 6530564"/>
              <a:gd name="connsiteY622" fmla="*/ 4389814 h 6858000"/>
              <a:gd name="connsiteX623" fmla="*/ 2736338 w 6530564"/>
              <a:gd name="connsiteY623" fmla="*/ 4360691 h 6858000"/>
              <a:gd name="connsiteX624" fmla="*/ 2722327 w 6530564"/>
              <a:gd name="connsiteY624" fmla="*/ 4344738 h 6858000"/>
              <a:gd name="connsiteX625" fmla="*/ 2716857 w 6530564"/>
              <a:gd name="connsiteY625" fmla="*/ 4339970 h 6858000"/>
              <a:gd name="connsiteX626" fmla="*/ 2703428 w 6530564"/>
              <a:gd name="connsiteY626" fmla="*/ 4336022 h 6858000"/>
              <a:gd name="connsiteX627" fmla="*/ 2688247 w 6530564"/>
              <a:gd name="connsiteY627" fmla="*/ 4319673 h 6858000"/>
              <a:gd name="connsiteX628" fmla="*/ 2677451 w 6530564"/>
              <a:gd name="connsiteY628" fmla="*/ 4300826 h 6858000"/>
              <a:gd name="connsiteX629" fmla="*/ 2337159 w 6530564"/>
              <a:gd name="connsiteY629" fmla="*/ 4269366 h 6858000"/>
              <a:gd name="connsiteX630" fmla="*/ 2339560 w 6530564"/>
              <a:gd name="connsiteY630" fmla="*/ 4273526 h 6858000"/>
              <a:gd name="connsiteX631" fmla="*/ 2339523 w 6530564"/>
              <a:gd name="connsiteY631" fmla="*/ 4273662 h 6858000"/>
              <a:gd name="connsiteX632" fmla="*/ 1526874 w 6530564"/>
              <a:gd name="connsiteY632" fmla="*/ 4252779 h 6858000"/>
              <a:gd name="connsiteX633" fmla="*/ 1534539 w 6530564"/>
              <a:gd name="connsiteY633" fmla="*/ 4265793 h 6858000"/>
              <a:gd name="connsiteX634" fmla="*/ 1529869 w 6530564"/>
              <a:gd name="connsiteY634" fmla="*/ 4266791 h 6858000"/>
              <a:gd name="connsiteX635" fmla="*/ 2351864 w 6530564"/>
              <a:gd name="connsiteY635" fmla="*/ 4227601 h 6858000"/>
              <a:gd name="connsiteX636" fmla="*/ 2354365 w 6530564"/>
              <a:gd name="connsiteY636" fmla="*/ 4231786 h 6858000"/>
              <a:gd name="connsiteX637" fmla="*/ 2354267 w 6530564"/>
              <a:gd name="connsiteY637" fmla="*/ 4231761 h 6858000"/>
              <a:gd name="connsiteX638" fmla="*/ 2351864 w 6530564"/>
              <a:gd name="connsiteY638" fmla="*/ 4227601 h 6858000"/>
              <a:gd name="connsiteX639" fmla="*/ 6397652 w 6530564"/>
              <a:gd name="connsiteY639" fmla="*/ 4184394 h 6858000"/>
              <a:gd name="connsiteX640" fmla="*/ 6397793 w 6530564"/>
              <a:gd name="connsiteY640" fmla="*/ 4184698 h 6858000"/>
              <a:gd name="connsiteX641" fmla="*/ 6393825 w 6530564"/>
              <a:gd name="connsiteY641" fmla="*/ 4194703 h 6858000"/>
              <a:gd name="connsiteX642" fmla="*/ 6495950 w 6530564"/>
              <a:gd name="connsiteY642" fmla="*/ 4124042 h 6858000"/>
              <a:gd name="connsiteX643" fmla="*/ 6492277 w 6530564"/>
              <a:gd name="connsiteY643" fmla="*/ 4129712 h 6858000"/>
              <a:gd name="connsiteX644" fmla="*/ 6495950 w 6530564"/>
              <a:gd name="connsiteY644" fmla="*/ 4124042 h 6858000"/>
              <a:gd name="connsiteX645" fmla="*/ 6447581 w 6530564"/>
              <a:gd name="connsiteY645" fmla="*/ 4072213 h 6858000"/>
              <a:gd name="connsiteX646" fmla="*/ 6446607 w 6530564"/>
              <a:gd name="connsiteY646" fmla="*/ 4075973 h 6858000"/>
              <a:gd name="connsiteX647" fmla="*/ 6447605 w 6530564"/>
              <a:gd name="connsiteY647" fmla="*/ 4080645 h 6858000"/>
              <a:gd name="connsiteX648" fmla="*/ 6443932 w 6530564"/>
              <a:gd name="connsiteY648" fmla="*/ 4086313 h 6858000"/>
              <a:gd name="connsiteX649" fmla="*/ 6441935 w 6530564"/>
              <a:gd name="connsiteY649" fmla="*/ 4076971 h 6858000"/>
              <a:gd name="connsiteX650" fmla="*/ 6451467 w 6530564"/>
              <a:gd name="connsiteY650" fmla="*/ 4062259 h 6858000"/>
              <a:gd name="connsiteX651" fmla="*/ 6448725 w 6530564"/>
              <a:gd name="connsiteY651" fmla="*/ 4071248 h 6858000"/>
              <a:gd name="connsiteX652" fmla="*/ 6447581 w 6530564"/>
              <a:gd name="connsiteY652" fmla="*/ 4072213 h 6858000"/>
              <a:gd name="connsiteX653" fmla="*/ 6449283 w 6530564"/>
              <a:gd name="connsiteY653" fmla="*/ 4065635 h 6858000"/>
              <a:gd name="connsiteX654" fmla="*/ 6095133 w 6530564"/>
              <a:gd name="connsiteY654" fmla="*/ 4053382 h 6858000"/>
              <a:gd name="connsiteX655" fmla="*/ 6093665 w 6530564"/>
              <a:gd name="connsiteY655" fmla="*/ 4058179 h 6858000"/>
              <a:gd name="connsiteX656" fmla="*/ 6092651 w 6530564"/>
              <a:gd name="connsiteY656" fmla="*/ 4060432 h 6858000"/>
              <a:gd name="connsiteX657" fmla="*/ 6092133 w 6530564"/>
              <a:gd name="connsiteY657" fmla="*/ 4058007 h 6858000"/>
              <a:gd name="connsiteX658" fmla="*/ 6095133 w 6530564"/>
              <a:gd name="connsiteY658" fmla="*/ 4053382 h 6858000"/>
              <a:gd name="connsiteX659" fmla="*/ 1243863 w 6530564"/>
              <a:gd name="connsiteY659" fmla="*/ 4048308 h 6858000"/>
              <a:gd name="connsiteX660" fmla="*/ 1243853 w 6530564"/>
              <a:gd name="connsiteY660" fmla="*/ 4048690 h 6858000"/>
              <a:gd name="connsiteX661" fmla="*/ 1244017 w 6530564"/>
              <a:gd name="connsiteY661" fmla="*/ 4049024 h 6858000"/>
              <a:gd name="connsiteX662" fmla="*/ 6459303 w 6530564"/>
              <a:gd name="connsiteY662" fmla="*/ 4043956 h 6858000"/>
              <a:gd name="connsiteX663" fmla="*/ 6452955 w 6530564"/>
              <a:gd name="connsiteY663" fmla="*/ 4059966 h 6858000"/>
              <a:gd name="connsiteX664" fmla="*/ 6451467 w 6530564"/>
              <a:gd name="connsiteY664" fmla="*/ 4062259 h 6858000"/>
              <a:gd name="connsiteX665" fmla="*/ 6453708 w 6530564"/>
              <a:gd name="connsiteY665" fmla="*/ 4054920 h 6858000"/>
              <a:gd name="connsiteX666" fmla="*/ 6455441 w 6530564"/>
              <a:gd name="connsiteY666" fmla="*/ 4044781 h 6858000"/>
              <a:gd name="connsiteX667" fmla="*/ 6456817 w 6530564"/>
              <a:gd name="connsiteY667" fmla="*/ 4036740 h 6858000"/>
              <a:gd name="connsiteX668" fmla="*/ 6455441 w 6530564"/>
              <a:gd name="connsiteY668" fmla="*/ 4044781 h 6858000"/>
              <a:gd name="connsiteX669" fmla="*/ 6454631 w 6530564"/>
              <a:gd name="connsiteY669" fmla="*/ 4044953 h 6858000"/>
              <a:gd name="connsiteX670" fmla="*/ 1431945 w 6530564"/>
              <a:gd name="connsiteY670" fmla="*/ 4014196 h 6858000"/>
              <a:gd name="connsiteX671" fmla="*/ 1434938 w 6530564"/>
              <a:gd name="connsiteY671" fmla="*/ 4028209 h 6858000"/>
              <a:gd name="connsiteX672" fmla="*/ 1428273 w 6530564"/>
              <a:gd name="connsiteY672" fmla="*/ 4019865 h 6858000"/>
              <a:gd name="connsiteX673" fmla="*/ 1431945 w 6530564"/>
              <a:gd name="connsiteY673" fmla="*/ 4014196 h 6858000"/>
              <a:gd name="connsiteX674" fmla="*/ 1496703 w 6530564"/>
              <a:gd name="connsiteY674" fmla="*/ 3951518 h 6858000"/>
              <a:gd name="connsiteX675" fmla="*/ 1502371 w 6530564"/>
              <a:gd name="connsiteY675" fmla="*/ 3955191 h 6858000"/>
              <a:gd name="connsiteX676" fmla="*/ 1498697 w 6530564"/>
              <a:gd name="connsiteY676" fmla="*/ 3960861 h 6858000"/>
              <a:gd name="connsiteX677" fmla="*/ 1496703 w 6530564"/>
              <a:gd name="connsiteY677" fmla="*/ 3951518 h 6858000"/>
              <a:gd name="connsiteX678" fmla="*/ 2081274 w 6530564"/>
              <a:gd name="connsiteY678" fmla="*/ 3919538 h 6858000"/>
              <a:gd name="connsiteX679" fmla="*/ 2082728 w 6530564"/>
              <a:gd name="connsiteY679" fmla="*/ 3919927 h 6858000"/>
              <a:gd name="connsiteX680" fmla="*/ 2081850 w 6530564"/>
              <a:gd name="connsiteY680" fmla="*/ 3923208 h 6858000"/>
              <a:gd name="connsiteX681" fmla="*/ 6530564 w 6530564"/>
              <a:gd name="connsiteY681" fmla="*/ 3917715 h 6858000"/>
              <a:gd name="connsiteX682" fmla="*/ 6530564 w 6530564"/>
              <a:gd name="connsiteY682" fmla="*/ 3921552 h 6858000"/>
              <a:gd name="connsiteX683" fmla="*/ 6527556 w 6530564"/>
              <a:gd name="connsiteY683" fmla="*/ 3926194 h 6858000"/>
              <a:gd name="connsiteX684" fmla="*/ 6527097 w 6530564"/>
              <a:gd name="connsiteY684" fmla="*/ 3926903 h 6858000"/>
              <a:gd name="connsiteX685" fmla="*/ 6183373 w 6530564"/>
              <a:gd name="connsiteY685" fmla="*/ 3883119 h 6858000"/>
              <a:gd name="connsiteX686" fmla="*/ 6183235 w 6530564"/>
              <a:gd name="connsiteY686" fmla="*/ 3887133 h 6858000"/>
              <a:gd name="connsiteX687" fmla="*/ 6182420 w 6530564"/>
              <a:gd name="connsiteY687" fmla="*/ 3883322 h 6858000"/>
              <a:gd name="connsiteX688" fmla="*/ 6530394 w 6530564"/>
              <a:gd name="connsiteY688" fmla="*/ 3785167 h 6858000"/>
              <a:gd name="connsiteX689" fmla="*/ 6530564 w 6530564"/>
              <a:gd name="connsiteY689" fmla="*/ 3785630 h 6858000"/>
              <a:gd name="connsiteX690" fmla="*/ 6530564 w 6530564"/>
              <a:gd name="connsiteY690" fmla="*/ 3792682 h 6858000"/>
              <a:gd name="connsiteX691" fmla="*/ 6526181 w 6530564"/>
              <a:gd name="connsiteY691" fmla="*/ 3785456 h 6858000"/>
              <a:gd name="connsiteX692" fmla="*/ 6530394 w 6530564"/>
              <a:gd name="connsiteY692" fmla="*/ 3785167 h 6858000"/>
              <a:gd name="connsiteX693" fmla="*/ 2531063 w 6530564"/>
              <a:gd name="connsiteY693" fmla="*/ 3675825 h 6858000"/>
              <a:gd name="connsiteX694" fmla="*/ 2572765 w 6530564"/>
              <a:gd name="connsiteY694" fmla="*/ 3812143 h 6858000"/>
              <a:gd name="connsiteX695" fmla="*/ 2619585 w 6530564"/>
              <a:gd name="connsiteY695" fmla="*/ 3940039 h 6858000"/>
              <a:gd name="connsiteX696" fmla="*/ 2689216 w 6530564"/>
              <a:gd name="connsiteY696" fmla="*/ 4071055 h 6858000"/>
              <a:gd name="connsiteX697" fmla="*/ 2731894 w 6530564"/>
              <a:gd name="connsiteY697" fmla="*/ 4145620 h 6858000"/>
              <a:gd name="connsiteX698" fmla="*/ 2736797 w 6530564"/>
              <a:gd name="connsiteY698" fmla="*/ 4151516 h 6858000"/>
              <a:gd name="connsiteX699" fmla="*/ 2736150 w 6530564"/>
              <a:gd name="connsiteY699" fmla="*/ 4154286 h 6858000"/>
              <a:gd name="connsiteX700" fmla="*/ 2761162 w 6530564"/>
              <a:gd name="connsiteY700" fmla="*/ 4192307 h 6858000"/>
              <a:gd name="connsiteX701" fmla="*/ 2734027 w 6530564"/>
              <a:gd name="connsiteY701" fmla="*/ 4159027 h 6858000"/>
              <a:gd name="connsiteX702" fmla="*/ 2727501 w 6530564"/>
              <a:gd name="connsiteY702" fmla="*/ 4162023 h 6858000"/>
              <a:gd name="connsiteX703" fmla="*/ 2719561 w 6530564"/>
              <a:gd name="connsiteY703" fmla="*/ 4158874 h 6858000"/>
              <a:gd name="connsiteX704" fmla="*/ 2694323 w 6530564"/>
              <a:gd name="connsiteY704" fmla="*/ 4128398 h 6858000"/>
              <a:gd name="connsiteX705" fmla="*/ 2638432 w 6530564"/>
              <a:gd name="connsiteY705" fmla="*/ 4030019 h 6858000"/>
              <a:gd name="connsiteX706" fmla="*/ 2616715 w 6530564"/>
              <a:gd name="connsiteY706" fmla="*/ 3986397 h 6858000"/>
              <a:gd name="connsiteX707" fmla="*/ 2616051 w 6530564"/>
              <a:gd name="connsiteY707" fmla="*/ 3985283 h 6858000"/>
              <a:gd name="connsiteX708" fmla="*/ 2614788 w 6530564"/>
              <a:gd name="connsiteY708" fmla="*/ 3982527 h 6858000"/>
              <a:gd name="connsiteX709" fmla="*/ 2613003 w 6530564"/>
              <a:gd name="connsiteY709" fmla="*/ 3978941 h 6858000"/>
              <a:gd name="connsiteX710" fmla="*/ 2612430 w 6530564"/>
              <a:gd name="connsiteY710" fmla="*/ 3977382 h 6858000"/>
              <a:gd name="connsiteX711" fmla="*/ 2590101 w 6530564"/>
              <a:gd name="connsiteY711" fmla="*/ 3928646 h 6858000"/>
              <a:gd name="connsiteX712" fmla="*/ 2588278 w 6530564"/>
              <a:gd name="connsiteY712" fmla="*/ 3930926 h 6858000"/>
              <a:gd name="connsiteX713" fmla="*/ 2586807 w 6530564"/>
              <a:gd name="connsiteY713" fmla="*/ 3937922 h 6858000"/>
              <a:gd name="connsiteX714" fmla="*/ 2585985 w 6530564"/>
              <a:gd name="connsiteY714" fmla="*/ 3941174 h 6858000"/>
              <a:gd name="connsiteX715" fmla="*/ 2612386 w 6530564"/>
              <a:gd name="connsiteY715" fmla="*/ 4010360 h 6858000"/>
              <a:gd name="connsiteX716" fmla="*/ 2690871 w 6530564"/>
              <a:gd name="connsiteY716" fmla="*/ 4160213 h 6858000"/>
              <a:gd name="connsiteX717" fmla="*/ 2700625 w 6530564"/>
              <a:gd name="connsiteY717" fmla="*/ 4177201 h 6858000"/>
              <a:gd name="connsiteX718" fmla="*/ 2708709 w 6530564"/>
              <a:gd name="connsiteY718" fmla="*/ 4189725 h 6858000"/>
              <a:gd name="connsiteX719" fmla="*/ 2709242 w 6530564"/>
              <a:gd name="connsiteY719" fmla="*/ 4192597 h 6858000"/>
              <a:gd name="connsiteX720" fmla="*/ 2818914 w 6530564"/>
              <a:gd name="connsiteY720" fmla="*/ 4346218 h 6858000"/>
              <a:gd name="connsiteX721" fmla="*/ 2958211 w 6530564"/>
              <a:gd name="connsiteY721" fmla="*/ 4492927 h 6858000"/>
              <a:gd name="connsiteX722" fmla="*/ 3037117 w 6530564"/>
              <a:gd name="connsiteY722" fmla="*/ 4556144 h 6858000"/>
              <a:gd name="connsiteX723" fmla="*/ 3127435 w 6530564"/>
              <a:gd name="connsiteY723" fmla="*/ 4612403 h 6858000"/>
              <a:gd name="connsiteX724" fmla="*/ 3228660 w 6530564"/>
              <a:gd name="connsiteY724" fmla="*/ 4665324 h 6858000"/>
              <a:gd name="connsiteX725" fmla="*/ 3284085 w 6530564"/>
              <a:gd name="connsiteY725" fmla="*/ 4680023 h 6858000"/>
              <a:gd name="connsiteX726" fmla="*/ 3324987 w 6530564"/>
              <a:gd name="connsiteY726" fmla="*/ 4690843 h 6858000"/>
              <a:gd name="connsiteX727" fmla="*/ 3540971 w 6530564"/>
              <a:gd name="connsiteY727" fmla="*/ 4768253 h 6858000"/>
              <a:gd name="connsiteX728" fmla="*/ 3555898 w 6530564"/>
              <a:gd name="connsiteY728" fmla="*/ 4767020 h 6858000"/>
              <a:gd name="connsiteX729" fmla="*/ 3541374 w 6530564"/>
              <a:gd name="connsiteY729" fmla="*/ 4755574 h 6858000"/>
              <a:gd name="connsiteX730" fmla="*/ 3218006 w 6530564"/>
              <a:gd name="connsiteY730" fmla="*/ 4624223 h 6858000"/>
              <a:gd name="connsiteX731" fmla="*/ 3205733 w 6530564"/>
              <a:gd name="connsiteY731" fmla="*/ 4618706 h 6858000"/>
              <a:gd name="connsiteX732" fmla="*/ 3202251 w 6530564"/>
              <a:gd name="connsiteY732" fmla="*/ 4605416 h 6858000"/>
              <a:gd name="connsiteX733" fmla="*/ 3215747 w 6530564"/>
              <a:gd name="connsiteY733" fmla="*/ 4603161 h 6858000"/>
              <a:gd name="connsiteX734" fmla="*/ 3277149 w 6530564"/>
              <a:gd name="connsiteY734" fmla="*/ 4635346 h 6858000"/>
              <a:gd name="connsiteX735" fmla="*/ 3300817 w 6530564"/>
              <a:gd name="connsiteY735" fmla="*/ 4645474 h 6858000"/>
              <a:gd name="connsiteX736" fmla="*/ 3203581 w 6530564"/>
              <a:gd name="connsiteY736" fmla="*/ 4589043 h 6858000"/>
              <a:gd name="connsiteX737" fmla="*/ 2817218 w 6530564"/>
              <a:gd name="connsiteY737" fmla="*/ 4214123 h 6858000"/>
              <a:gd name="connsiteX738" fmla="*/ 2795524 w 6530564"/>
              <a:gd name="connsiteY738" fmla="*/ 4180373 h 6858000"/>
              <a:gd name="connsiteX739" fmla="*/ 2794029 w 6530564"/>
              <a:gd name="connsiteY739" fmla="*/ 4178497 h 6858000"/>
              <a:gd name="connsiteX740" fmla="*/ 2777085 w 6530564"/>
              <a:gd name="connsiteY740" fmla="*/ 4161569 h 6858000"/>
              <a:gd name="connsiteX741" fmla="*/ 2741001 w 6530564"/>
              <a:gd name="connsiteY741" fmla="*/ 4101332 h 6858000"/>
              <a:gd name="connsiteX742" fmla="*/ 2679864 w 6530564"/>
              <a:gd name="connsiteY742" fmla="*/ 4007725 h 6858000"/>
              <a:gd name="connsiteX743" fmla="*/ 2531063 w 6530564"/>
              <a:gd name="connsiteY743" fmla="*/ 3675825 h 6858000"/>
              <a:gd name="connsiteX744" fmla="*/ 1469523 w 6530564"/>
              <a:gd name="connsiteY744" fmla="*/ 3664273 h 6858000"/>
              <a:gd name="connsiteX745" fmla="*/ 1470520 w 6530564"/>
              <a:gd name="connsiteY745" fmla="*/ 3668943 h 6858000"/>
              <a:gd name="connsiteX746" fmla="*/ 1464851 w 6530564"/>
              <a:gd name="connsiteY746" fmla="*/ 3665270 h 6858000"/>
              <a:gd name="connsiteX747" fmla="*/ 1469523 w 6530564"/>
              <a:gd name="connsiteY747" fmla="*/ 3664273 h 6858000"/>
              <a:gd name="connsiteX748" fmla="*/ 1961674 w 6530564"/>
              <a:gd name="connsiteY748" fmla="*/ 3623805 h 6858000"/>
              <a:gd name="connsiteX749" fmla="*/ 1961195 w 6530564"/>
              <a:gd name="connsiteY749" fmla="*/ 3627779 h 6858000"/>
              <a:gd name="connsiteX750" fmla="*/ 1960794 w 6530564"/>
              <a:gd name="connsiteY750" fmla="*/ 3627086 h 6858000"/>
              <a:gd name="connsiteX751" fmla="*/ 1961674 w 6530564"/>
              <a:gd name="connsiteY751" fmla="*/ 3623805 h 6858000"/>
              <a:gd name="connsiteX752" fmla="*/ 6199520 w 6530564"/>
              <a:gd name="connsiteY752" fmla="*/ 3608723 h 6858000"/>
              <a:gd name="connsiteX753" fmla="*/ 6184735 w 6530564"/>
              <a:gd name="connsiteY753" fmla="*/ 3707510 h 6858000"/>
              <a:gd name="connsiteX754" fmla="*/ 6163438 w 6530564"/>
              <a:gd name="connsiteY754" fmla="*/ 3775812 h 6858000"/>
              <a:gd name="connsiteX755" fmla="*/ 6164252 w 6530564"/>
              <a:gd name="connsiteY755" fmla="*/ 3779623 h 6858000"/>
              <a:gd name="connsiteX756" fmla="*/ 6161253 w 6530564"/>
              <a:gd name="connsiteY756" fmla="*/ 3784247 h 6858000"/>
              <a:gd name="connsiteX757" fmla="*/ 6165881 w 6530564"/>
              <a:gd name="connsiteY757" fmla="*/ 3787245 h 6858000"/>
              <a:gd name="connsiteX758" fmla="*/ 6168881 w 6530564"/>
              <a:gd name="connsiteY758" fmla="*/ 3782617 h 6858000"/>
              <a:gd name="connsiteX759" fmla="*/ 6144582 w 6530564"/>
              <a:gd name="connsiteY759" fmla="*/ 3855546 h 6858000"/>
              <a:gd name="connsiteX760" fmla="*/ 6142399 w 6530564"/>
              <a:gd name="connsiteY760" fmla="*/ 3863981 h 6858000"/>
              <a:gd name="connsiteX761" fmla="*/ 6139398 w 6530564"/>
              <a:gd name="connsiteY761" fmla="*/ 3868606 h 6858000"/>
              <a:gd name="connsiteX762" fmla="*/ 6144841 w 6530564"/>
              <a:gd name="connsiteY762" fmla="*/ 3875415 h 6858000"/>
              <a:gd name="connsiteX763" fmla="*/ 6133657 w 6530564"/>
              <a:gd name="connsiteY763" fmla="*/ 3897726 h 6858000"/>
              <a:gd name="connsiteX764" fmla="*/ 6089949 w 6530564"/>
              <a:gd name="connsiteY764" fmla="*/ 4066444 h 6858000"/>
              <a:gd name="connsiteX765" fmla="*/ 6092651 w 6530564"/>
              <a:gd name="connsiteY765" fmla="*/ 4060432 h 6858000"/>
              <a:gd name="connsiteX766" fmla="*/ 6092947 w 6530564"/>
              <a:gd name="connsiteY766" fmla="*/ 4061819 h 6858000"/>
              <a:gd name="connsiteX767" fmla="*/ 6090763 w 6530564"/>
              <a:gd name="connsiteY767" fmla="*/ 4070255 h 6858000"/>
              <a:gd name="connsiteX768" fmla="*/ 6094575 w 6530564"/>
              <a:gd name="connsiteY768" fmla="*/ 4069439 h 6858000"/>
              <a:gd name="connsiteX769" fmla="*/ 6096761 w 6530564"/>
              <a:gd name="connsiteY769" fmla="*/ 4061003 h 6858000"/>
              <a:gd name="connsiteX770" fmla="*/ 6093461 w 6530564"/>
              <a:gd name="connsiteY770" fmla="*/ 4101553 h 6858000"/>
              <a:gd name="connsiteX771" fmla="*/ 6092647 w 6530564"/>
              <a:gd name="connsiteY771" fmla="*/ 4097743 h 6858000"/>
              <a:gd name="connsiteX772" fmla="*/ 6090461 w 6530564"/>
              <a:gd name="connsiteY772" fmla="*/ 4106179 h 6858000"/>
              <a:gd name="connsiteX773" fmla="*/ 6087462 w 6530564"/>
              <a:gd name="connsiteY773" fmla="*/ 4110804 h 6858000"/>
              <a:gd name="connsiteX774" fmla="*/ 6037541 w 6530564"/>
              <a:gd name="connsiteY774" fmla="*/ 4213114 h 6858000"/>
              <a:gd name="connsiteX775" fmla="*/ 6040540 w 6530564"/>
              <a:gd name="connsiteY775" fmla="*/ 4208487 h 6858000"/>
              <a:gd name="connsiteX776" fmla="*/ 6035913 w 6530564"/>
              <a:gd name="connsiteY776" fmla="*/ 4205492 h 6858000"/>
              <a:gd name="connsiteX777" fmla="*/ 6036727 w 6530564"/>
              <a:gd name="connsiteY777" fmla="*/ 4209302 h 6858000"/>
              <a:gd name="connsiteX778" fmla="*/ 6037541 w 6530564"/>
              <a:gd name="connsiteY778" fmla="*/ 4213114 h 6858000"/>
              <a:gd name="connsiteX779" fmla="*/ 6034541 w 6530564"/>
              <a:gd name="connsiteY779" fmla="*/ 4217738 h 6858000"/>
              <a:gd name="connsiteX780" fmla="*/ 6019543 w 6530564"/>
              <a:gd name="connsiteY780" fmla="*/ 4240865 h 6858000"/>
              <a:gd name="connsiteX781" fmla="*/ 6026355 w 6530564"/>
              <a:gd name="connsiteY781" fmla="*/ 4235425 h 6858000"/>
              <a:gd name="connsiteX782" fmla="*/ 6027169 w 6530564"/>
              <a:gd name="connsiteY782" fmla="*/ 4239235 h 6858000"/>
              <a:gd name="connsiteX783" fmla="*/ 6027984 w 6530564"/>
              <a:gd name="connsiteY783" fmla="*/ 4243047 h 6858000"/>
              <a:gd name="connsiteX784" fmla="*/ 6030985 w 6530564"/>
              <a:gd name="connsiteY784" fmla="*/ 4238420 h 6858000"/>
              <a:gd name="connsiteX785" fmla="*/ 6021427 w 6530564"/>
              <a:gd name="connsiteY785" fmla="*/ 4268354 h 6858000"/>
              <a:gd name="connsiteX786" fmla="*/ 6020613 w 6530564"/>
              <a:gd name="connsiteY786" fmla="*/ 4264544 h 6858000"/>
              <a:gd name="connsiteX787" fmla="*/ 6023613 w 6530564"/>
              <a:gd name="connsiteY787" fmla="*/ 4259918 h 6858000"/>
              <a:gd name="connsiteX788" fmla="*/ 6022799 w 6530564"/>
              <a:gd name="connsiteY788" fmla="*/ 4256108 h 6858000"/>
              <a:gd name="connsiteX789" fmla="*/ 6016800 w 6530564"/>
              <a:gd name="connsiteY789" fmla="*/ 4265358 h 6858000"/>
              <a:gd name="connsiteX790" fmla="*/ 6013801 w 6530564"/>
              <a:gd name="connsiteY790" fmla="*/ 4269984 h 6858000"/>
              <a:gd name="connsiteX791" fmla="*/ 5985177 w 6530564"/>
              <a:gd name="connsiteY791" fmla="*/ 4303990 h 6858000"/>
              <a:gd name="connsiteX792" fmla="*/ 5968249 w 6530564"/>
              <a:gd name="connsiteY792" fmla="*/ 4355422 h 6858000"/>
              <a:gd name="connsiteX793" fmla="*/ 5964437 w 6530564"/>
              <a:gd name="connsiteY793" fmla="*/ 4356236 h 6858000"/>
              <a:gd name="connsiteX794" fmla="*/ 5962251 w 6530564"/>
              <a:gd name="connsiteY794" fmla="*/ 4364670 h 6858000"/>
              <a:gd name="connsiteX795" fmla="*/ 5958437 w 6530564"/>
              <a:gd name="connsiteY795" fmla="*/ 4365486 h 6858000"/>
              <a:gd name="connsiteX796" fmla="*/ 5959251 w 6530564"/>
              <a:gd name="connsiteY796" fmla="*/ 4369296 h 6858000"/>
              <a:gd name="connsiteX797" fmla="*/ 5945069 w 6530564"/>
              <a:gd name="connsiteY797" fmla="*/ 4396235 h 6858000"/>
              <a:gd name="connsiteX798" fmla="*/ 5955695 w 6530564"/>
              <a:gd name="connsiteY798" fmla="*/ 4389979 h 6858000"/>
              <a:gd name="connsiteX799" fmla="*/ 5956509 w 6530564"/>
              <a:gd name="connsiteY799" fmla="*/ 4393791 h 6858000"/>
              <a:gd name="connsiteX800" fmla="*/ 5959509 w 6530564"/>
              <a:gd name="connsiteY800" fmla="*/ 4389164 h 6858000"/>
              <a:gd name="connsiteX801" fmla="*/ 5963323 w 6530564"/>
              <a:gd name="connsiteY801" fmla="*/ 4388350 h 6858000"/>
              <a:gd name="connsiteX802" fmla="*/ 5943140 w 6530564"/>
              <a:gd name="connsiteY802" fmla="*/ 4424538 h 6858000"/>
              <a:gd name="connsiteX803" fmla="*/ 5933884 w 6530564"/>
              <a:gd name="connsiteY803" fmla="*/ 4418547 h 6858000"/>
              <a:gd name="connsiteX804" fmla="*/ 5895447 w 6530564"/>
              <a:gd name="connsiteY804" fmla="*/ 4462619 h 6858000"/>
              <a:gd name="connsiteX805" fmla="*/ 5880707 w 6530564"/>
              <a:gd name="connsiteY805" fmla="*/ 4505613 h 6858000"/>
              <a:gd name="connsiteX806" fmla="*/ 5846083 w 6530564"/>
              <a:gd name="connsiteY806" fmla="*/ 4548870 h 6858000"/>
              <a:gd name="connsiteX807" fmla="*/ 5839527 w 6530564"/>
              <a:gd name="connsiteY807" fmla="*/ 4574178 h 6858000"/>
              <a:gd name="connsiteX808" fmla="*/ 5727729 w 6530564"/>
              <a:gd name="connsiteY808" fmla="*/ 4741505 h 6858000"/>
              <a:gd name="connsiteX809" fmla="*/ 5808417 w 6530564"/>
              <a:gd name="connsiteY809" fmla="*/ 4652545 h 6858000"/>
              <a:gd name="connsiteX810" fmla="*/ 5869779 w 6530564"/>
              <a:gd name="connsiteY810" fmla="*/ 4547793 h 6858000"/>
              <a:gd name="connsiteX811" fmla="*/ 5870593 w 6530564"/>
              <a:gd name="connsiteY811" fmla="*/ 4551603 h 6858000"/>
              <a:gd name="connsiteX812" fmla="*/ 5868407 w 6530564"/>
              <a:gd name="connsiteY812" fmla="*/ 4560039 h 6858000"/>
              <a:gd name="connsiteX813" fmla="*/ 5871408 w 6530564"/>
              <a:gd name="connsiteY813" fmla="*/ 4555413 h 6858000"/>
              <a:gd name="connsiteX814" fmla="*/ 5878220 w 6530564"/>
              <a:gd name="connsiteY814" fmla="*/ 4549973 h 6858000"/>
              <a:gd name="connsiteX815" fmla="*/ 5869221 w 6530564"/>
              <a:gd name="connsiteY815" fmla="*/ 4563850 h 6858000"/>
              <a:gd name="connsiteX816" fmla="*/ 5934654 w 6530564"/>
              <a:gd name="connsiteY816" fmla="*/ 4478149 h 6858000"/>
              <a:gd name="connsiteX817" fmla="*/ 5995761 w 6530564"/>
              <a:gd name="connsiteY817" fmla="*/ 4353528 h 6858000"/>
              <a:gd name="connsiteX818" fmla="*/ 6037497 w 6530564"/>
              <a:gd name="connsiteY818" fmla="*/ 4268905 h 6858000"/>
              <a:gd name="connsiteX819" fmla="*/ 6066979 w 6530564"/>
              <a:gd name="connsiteY819" fmla="*/ 4182916 h 6858000"/>
              <a:gd name="connsiteX820" fmla="*/ 6092089 w 6530564"/>
              <a:gd name="connsiteY820" fmla="*/ 4113800 h 6858000"/>
              <a:gd name="connsiteX821" fmla="*/ 6095089 w 6530564"/>
              <a:gd name="connsiteY821" fmla="*/ 4109174 h 6858000"/>
              <a:gd name="connsiteX822" fmla="*/ 6097275 w 6530564"/>
              <a:gd name="connsiteY822" fmla="*/ 4100738 h 6858000"/>
              <a:gd name="connsiteX823" fmla="*/ 6147797 w 6530564"/>
              <a:gd name="connsiteY823" fmla="*/ 3926580 h 6858000"/>
              <a:gd name="connsiteX824" fmla="*/ 6161681 w 6530564"/>
              <a:gd name="connsiteY824" fmla="*/ 3935566 h 6858000"/>
              <a:gd name="connsiteX825" fmla="*/ 6176677 w 6530564"/>
              <a:gd name="connsiteY825" fmla="*/ 3912441 h 6858000"/>
              <a:gd name="connsiteX826" fmla="*/ 6174493 w 6530564"/>
              <a:gd name="connsiteY826" fmla="*/ 3920876 h 6858000"/>
              <a:gd name="connsiteX827" fmla="*/ 6172306 w 6530564"/>
              <a:gd name="connsiteY827" fmla="*/ 3929312 h 6858000"/>
              <a:gd name="connsiteX828" fmla="*/ 6175307 w 6530564"/>
              <a:gd name="connsiteY828" fmla="*/ 3924687 h 6858000"/>
              <a:gd name="connsiteX829" fmla="*/ 6177492 w 6530564"/>
              <a:gd name="connsiteY829" fmla="*/ 3916252 h 6858000"/>
              <a:gd name="connsiteX830" fmla="*/ 6180491 w 6530564"/>
              <a:gd name="connsiteY830" fmla="*/ 3911626 h 6858000"/>
              <a:gd name="connsiteX831" fmla="*/ 6187861 w 6530564"/>
              <a:gd name="connsiteY831" fmla="*/ 3890129 h 6858000"/>
              <a:gd name="connsiteX832" fmla="*/ 6187047 w 6530564"/>
              <a:gd name="connsiteY832" fmla="*/ 3886319 h 6858000"/>
              <a:gd name="connsiteX833" fmla="*/ 6186233 w 6530564"/>
              <a:gd name="connsiteY833" fmla="*/ 3882508 h 6858000"/>
              <a:gd name="connsiteX834" fmla="*/ 6183373 w 6530564"/>
              <a:gd name="connsiteY834" fmla="*/ 3883119 h 6858000"/>
              <a:gd name="connsiteX835" fmla="*/ 6183513 w 6530564"/>
              <a:gd name="connsiteY835" fmla="*/ 3879104 h 6858000"/>
              <a:gd name="connsiteX836" fmla="*/ 6183791 w 6530564"/>
              <a:gd name="connsiteY836" fmla="*/ 3871076 h 6858000"/>
              <a:gd name="connsiteX837" fmla="*/ 6167166 w 6530564"/>
              <a:gd name="connsiteY837" fmla="*/ 3886581 h 6858000"/>
              <a:gd name="connsiteX838" fmla="*/ 6168280 w 6530564"/>
              <a:gd name="connsiteY838" fmla="*/ 3854469 h 6858000"/>
              <a:gd name="connsiteX839" fmla="*/ 6163653 w 6530564"/>
              <a:gd name="connsiteY839" fmla="*/ 3851471 h 6858000"/>
              <a:gd name="connsiteX840" fmla="*/ 6167465 w 6530564"/>
              <a:gd name="connsiteY840" fmla="*/ 3850657 h 6858000"/>
              <a:gd name="connsiteX841" fmla="*/ 6166651 w 6530564"/>
              <a:gd name="connsiteY841" fmla="*/ 3846847 h 6858000"/>
              <a:gd name="connsiteX842" fmla="*/ 6165837 w 6530564"/>
              <a:gd name="connsiteY842" fmla="*/ 3843036 h 6858000"/>
              <a:gd name="connsiteX843" fmla="*/ 6165022 w 6530564"/>
              <a:gd name="connsiteY843" fmla="*/ 3839226 h 6858000"/>
              <a:gd name="connsiteX844" fmla="*/ 6175693 w 6530564"/>
              <a:gd name="connsiteY844" fmla="*/ 3777178 h 6858000"/>
              <a:gd name="connsiteX845" fmla="*/ 6171880 w 6530564"/>
              <a:gd name="connsiteY845" fmla="*/ 3777993 h 6858000"/>
              <a:gd name="connsiteX846" fmla="*/ 6174879 w 6530564"/>
              <a:gd name="connsiteY846" fmla="*/ 3773367 h 6858000"/>
              <a:gd name="connsiteX847" fmla="*/ 6180065 w 6530564"/>
              <a:gd name="connsiteY847" fmla="*/ 3760306 h 6858000"/>
              <a:gd name="connsiteX848" fmla="*/ 6175436 w 6530564"/>
              <a:gd name="connsiteY848" fmla="*/ 3757310 h 6858000"/>
              <a:gd name="connsiteX849" fmla="*/ 6197548 w 6530564"/>
              <a:gd name="connsiteY849" fmla="*/ 3692818 h 6858000"/>
              <a:gd name="connsiteX850" fmla="*/ 6199520 w 6530564"/>
              <a:gd name="connsiteY850" fmla="*/ 3608723 h 6858000"/>
              <a:gd name="connsiteX851" fmla="*/ 6065238 w 6530564"/>
              <a:gd name="connsiteY851" fmla="*/ 3308795 h 6858000"/>
              <a:gd name="connsiteX852" fmla="*/ 6065531 w 6530564"/>
              <a:gd name="connsiteY852" fmla="*/ 3314628 h 6858000"/>
              <a:gd name="connsiteX853" fmla="*/ 5962661 w 6530564"/>
              <a:gd name="connsiteY853" fmla="*/ 3968210 h 6858000"/>
              <a:gd name="connsiteX854" fmla="*/ 5809937 w 6530564"/>
              <a:gd name="connsiteY854" fmla="*/ 4303923 h 6858000"/>
              <a:gd name="connsiteX855" fmla="*/ 5551706 w 6530564"/>
              <a:gd name="connsiteY855" fmla="*/ 4690196 h 6858000"/>
              <a:gd name="connsiteX856" fmla="*/ 5516536 w 6530564"/>
              <a:gd name="connsiteY856" fmla="*/ 4707050 h 6858000"/>
              <a:gd name="connsiteX857" fmla="*/ 5503087 w 6530564"/>
              <a:gd name="connsiteY857" fmla="*/ 4713664 h 6858000"/>
              <a:gd name="connsiteX858" fmla="*/ 5304022 w 6530564"/>
              <a:gd name="connsiteY858" fmla="*/ 4917255 h 6858000"/>
              <a:gd name="connsiteX859" fmla="*/ 5300471 w 6530564"/>
              <a:gd name="connsiteY859" fmla="*/ 4925062 h 6858000"/>
              <a:gd name="connsiteX860" fmla="*/ 5343981 w 6530564"/>
              <a:gd name="connsiteY860" fmla="*/ 4920662 h 6858000"/>
              <a:gd name="connsiteX861" fmla="*/ 5655346 w 6530564"/>
              <a:gd name="connsiteY861" fmla="*/ 4608480 h 6858000"/>
              <a:gd name="connsiteX862" fmla="*/ 5983356 w 6530564"/>
              <a:gd name="connsiteY862" fmla="*/ 3978135 h 6858000"/>
              <a:gd name="connsiteX863" fmla="*/ 6073117 w 6530564"/>
              <a:gd name="connsiteY863" fmla="*/ 3583217 h 6858000"/>
              <a:gd name="connsiteX864" fmla="*/ 6074066 w 6530564"/>
              <a:gd name="connsiteY864" fmla="*/ 3578467 h 6858000"/>
              <a:gd name="connsiteX865" fmla="*/ 6079369 w 6530564"/>
              <a:gd name="connsiteY865" fmla="*/ 3507090 h 6858000"/>
              <a:gd name="connsiteX866" fmla="*/ 6072751 w 6530564"/>
              <a:gd name="connsiteY866" fmla="*/ 3363985 h 6858000"/>
              <a:gd name="connsiteX867" fmla="*/ 2047326 w 6530564"/>
              <a:gd name="connsiteY867" fmla="*/ 3281632 h 6858000"/>
              <a:gd name="connsiteX868" fmla="*/ 2045645 w 6530564"/>
              <a:gd name="connsiteY868" fmla="*/ 3284178 h 6858000"/>
              <a:gd name="connsiteX869" fmla="*/ 2047343 w 6530564"/>
              <a:gd name="connsiteY869" fmla="*/ 3286585 h 6858000"/>
              <a:gd name="connsiteX870" fmla="*/ 2051036 w 6530564"/>
              <a:gd name="connsiteY870" fmla="*/ 3201671 h 6858000"/>
              <a:gd name="connsiteX871" fmla="*/ 2050661 w 6530564"/>
              <a:gd name="connsiteY871" fmla="*/ 3206416 h 6858000"/>
              <a:gd name="connsiteX872" fmla="*/ 2049263 w 6530564"/>
              <a:gd name="connsiteY872" fmla="*/ 3226807 h 6858000"/>
              <a:gd name="connsiteX873" fmla="*/ 2049406 w 6530564"/>
              <a:gd name="connsiteY873" fmla="*/ 3233130 h 6858000"/>
              <a:gd name="connsiteX874" fmla="*/ 1495570 w 6530564"/>
              <a:gd name="connsiteY874" fmla="*/ 3077486 h 6858000"/>
              <a:gd name="connsiteX875" fmla="*/ 1496569 w 6530564"/>
              <a:gd name="connsiteY875" fmla="*/ 3082159 h 6858000"/>
              <a:gd name="connsiteX876" fmla="*/ 1491897 w 6530564"/>
              <a:gd name="connsiteY876" fmla="*/ 3083156 h 6858000"/>
              <a:gd name="connsiteX877" fmla="*/ 1495570 w 6530564"/>
              <a:gd name="connsiteY877" fmla="*/ 3077486 h 6858000"/>
              <a:gd name="connsiteX878" fmla="*/ 2063000 w 6530564"/>
              <a:gd name="connsiteY878" fmla="*/ 3065542 h 6858000"/>
              <a:gd name="connsiteX879" fmla="*/ 2061195 w 6530564"/>
              <a:gd name="connsiteY879" fmla="*/ 3075253 h 6858000"/>
              <a:gd name="connsiteX880" fmla="*/ 2058277 w 6530564"/>
              <a:gd name="connsiteY880" fmla="*/ 3102543 h 6858000"/>
              <a:gd name="connsiteX881" fmla="*/ 2056929 w 6530564"/>
              <a:gd name="connsiteY881" fmla="*/ 3122128 h 6858000"/>
              <a:gd name="connsiteX882" fmla="*/ 6487598 w 6530564"/>
              <a:gd name="connsiteY882" fmla="*/ 3056185 h 6858000"/>
              <a:gd name="connsiteX883" fmla="*/ 6493268 w 6530564"/>
              <a:gd name="connsiteY883" fmla="*/ 3059858 h 6858000"/>
              <a:gd name="connsiteX884" fmla="*/ 6488597 w 6530564"/>
              <a:gd name="connsiteY884" fmla="*/ 3060857 h 6858000"/>
              <a:gd name="connsiteX885" fmla="*/ 6487598 w 6530564"/>
              <a:gd name="connsiteY885" fmla="*/ 3056185 h 6858000"/>
              <a:gd name="connsiteX886" fmla="*/ 6485963 w 6530564"/>
              <a:gd name="connsiteY886" fmla="*/ 3002807 h 6858000"/>
              <a:gd name="connsiteX887" fmla="*/ 6508597 w 6530564"/>
              <a:gd name="connsiteY887" fmla="*/ 3085888 h 6858000"/>
              <a:gd name="connsiteX888" fmla="*/ 6520853 w 6530564"/>
              <a:gd name="connsiteY888" fmla="*/ 3091817 h 6858000"/>
              <a:gd name="connsiteX889" fmla="*/ 6530564 w 6530564"/>
              <a:gd name="connsiteY889" fmla="*/ 3120178 h 6858000"/>
              <a:gd name="connsiteX890" fmla="*/ 6530564 w 6530564"/>
              <a:gd name="connsiteY890" fmla="*/ 3206162 h 6858000"/>
              <a:gd name="connsiteX891" fmla="*/ 6521209 w 6530564"/>
              <a:gd name="connsiteY891" fmla="*/ 3190646 h 6858000"/>
              <a:gd name="connsiteX892" fmla="*/ 6525881 w 6530564"/>
              <a:gd name="connsiteY892" fmla="*/ 3189649 h 6858000"/>
              <a:gd name="connsiteX893" fmla="*/ 6523885 w 6530564"/>
              <a:gd name="connsiteY893" fmla="*/ 3180305 h 6858000"/>
              <a:gd name="connsiteX894" fmla="*/ 6522887 w 6530564"/>
              <a:gd name="connsiteY894" fmla="*/ 3175635 h 6858000"/>
              <a:gd name="connsiteX895" fmla="*/ 6517578 w 6530564"/>
              <a:gd name="connsiteY895" fmla="*/ 3127927 h 6858000"/>
              <a:gd name="connsiteX896" fmla="*/ 6512907 w 6530564"/>
              <a:gd name="connsiteY896" fmla="*/ 3128925 h 6858000"/>
              <a:gd name="connsiteX897" fmla="*/ 6516581 w 6530564"/>
              <a:gd name="connsiteY897" fmla="*/ 3123256 h 6858000"/>
              <a:gd name="connsiteX898" fmla="*/ 6510911 w 6530564"/>
              <a:gd name="connsiteY898" fmla="*/ 3119583 h 6858000"/>
              <a:gd name="connsiteX899" fmla="*/ 6504923 w 6530564"/>
              <a:gd name="connsiteY899" fmla="*/ 3091557 h 6858000"/>
              <a:gd name="connsiteX900" fmla="*/ 6497260 w 6530564"/>
              <a:gd name="connsiteY900" fmla="*/ 3078542 h 6858000"/>
              <a:gd name="connsiteX901" fmla="*/ 6500931 w 6530564"/>
              <a:gd name="connsiteY901" fmla="*/ 3072873 h 6858000"/>
              <a:gd name="connsiteX902" fmla="*/ 6490593 w 6530564"/>
              <a:gd name="connsiteY902" fmla="*/ 3070198 h 6858000"/>
              <a:gd name="connsiteX903" fmla="*/ 6495263 w 6530564"/>
              <a:gd name="connsiteY903" fmla="*/ 3069200 h 6858000"/>
              <a:gd name="connsiteX904" fmla="*/ 6494265 w 6530564"/>
              <a:gd name="connsiteY904" fmla="*/ 3064529 h 6858000"/>
              <a:gd name="connsiteX905" fmla="*/ 6493268 w 6530564"/>
              <a:gd name="connsiteY905" fmla="*/ 3059858 h 6858000"/>
              <a:gd name="connsiteX906" fmla="*/ 6492269 w 6530564"/>
              <a:gd name="connsiteY906" fmla="*/ 3055188 h 6858000"/>
              <a:gd name="connsiteX907" fmla="*/ 6491272 w 6530564"/>
              <a:gd name="connsiteY907" fmla="*/ 3050515 h 6858000"/>
              <a:gd name="connsiteX908" fmla="*/ 6493945 w 6530564"/>
              <a:gd name="connsiteY908" fmla="*/ 3040177 h 6858000"/>
              <a:gd name="connsiteX909" fmla="*/ 6487279 w 6530564"/>
              <a:gd name="connsiteY909" fmla="*/ 3031831 h 6858000"/>
              <a:gd name="connsiteX910" fmla="*/ 6485963 w 6530564"/>
              <a:gd name="connsiteY910" fmla="*/ 3002807 h 6858000"/>
              <a:gd name="connsiteX911" fmla="*/ 2135961 w 6530564"/>
              <a:gd name="connsiteY911" fmla="*/ 2977892 h 6858000"/>
              <a:gd name="connsiteX912" fmla="*/ 2135002 w 6530564"/>
              <a:gd name="connsiteY912" fmla="*/ 2982694 h 6858000"/>
              <a:gd name="connsiteX913" fmla="*/ 2136350 w 6530564"/>
              <a:gd name="connsiteY913" fmla="*/ 2985028 h 6858000"/>
              <a:gd name="connsiteX914" fmla="*/ 2138107 w 6530564"/>
              <a:gd name="connsiteY914" fmla="*/ 2978468 h 6858000"/>
              <a:gd name="connsiteX915" fmla="*/ 1530525 w 6530564"/>
              <a:gd name="connsiteY915" fmla="*/ 2870743 h 6858000"/>
              <a:gd name="connsiteX916" fmla="*/ 1530389 w 6530564"/>
              <a:gd name="connsiteY916" fmla="*/ 2874680 h 6858000"/>
              <a:gd name="connsiteX917" fmla="*/ 1526716 w 6530564"/>
              <a:gd name="connsiteY917" fmla="*/ 2880348 h 6858000"/>
              <a:gd name="connsiteX918" fmla="*/ 1549890 w 6530564"/>
              <a:gd name="connsiteY918" fmla="*/ 2806826 h 6858000"/>
              <a:gd name="connsiteX919" fmla="*/ 1550113 w 6530564"/>
              <a:gd name="connsiteY919" fmla="*/ 2806971 h 6858000"/>
              <a:gd name="connsiteX920" fmla="*/ 1549629 w 6530564"/>
              <a:gd name="connsiteY920" fmla="*/ 2807814 h 6858000"/>
              <a:gd name="connsiteX921" fmla="*/ 2190201 w 6530564"/>
              <a:gd name="connsiteY921" fmla="*/ 2770932 h 6858000"/>
              <a:gd name="connsiteX922" fmla="*/ 2189323 w 6530564"/>
              <a:gd name="connsiteY922" fmla="*/ 2774211 h 6858000"/>
              <a:gd name="connsiteX923" fmla="*/ 2188443 w 6530564"/>
              <a:gd name="connsiteY923" fmla="*/ 2777491 h 6858000"/>
              <a:gd name="connsiteX924" fmla="*/ 2184927 w 6530564"/>
              <a:gd name="connsiteY924" fmla="*/ 2790612 h 6858000"/>
              <a:gd name="connsiteX925" fmla="*/ 2181290 w 6530564"/>
              <a:gd name="connsiteY925" fmla="*/ 2797164 h 6858000"/>
              <a:gd name="connsiteX926" fmla="*/ 6368398 w 6530564"/>
              <a:gd name="connsiteY926" fmla="*/ 2681145 h 6858000"/>
              <a:gd name="connsiteX927" fmla="*/ 6376065 w 6530564"/>
              <a:gd name="connsiteY927" fmla="*/ 2694161 h 6858000"/>
              <a:gd name="connsiteX928" fmla="*/ 6377063 w 6530564"/>
              <a:gd name="connsiteY928" fmla="*/ 2698832 h 6858000"/>
              <a:gd name="connsiteX929" fmla="*/ 6378061 w 6530564"/>
              <a:gd name="connsiteY929" fmla="*/ 2703503 h 6858000"/>
              <a:gd name="connsiteX930" fmla="*/ 6379057 w 6530564"/>
              <a:gd name="connsiteY930" fmla="*/ 2708174 h 6858000"/>
              <a:gd name="connsiteX931" fmla="*/ 6372391 w 6530564"/>
              <a:gd name="connsiteY931" fmla="*/ 2699831 h 6858000"/>
              <a:gd name="connsiteX932" fmla="*/ 6368398 w 6530564"/>
              <a:gd name="connsiteY932" fmla="*/ 2681145 h 6858000"/>
              <a:gd name="connsiteX933" fmla="*/ 1615952 w 6530564"/>
              <a:gd name="connsiteY933" fmla="*/ 2612189 h 6858000"/>
              <a:gd name="connsiteX934" fmla="*/ 1617948 w 6530564"/>
              <a:gd name="connsiteY934" fmla="*/ 2621531 h 6858000"/>
              <a:gd name="connsiteX935" fmla="*/ 1578861 w 6530564"/>
              <a:gd name="connsiteY935" fmla="*/ 2712914 h 6858000"/>
              <a:gd name="connsiteX936" fmla="*/ 1573966 w 6530564"/>
              <a:gd name="connsiteY936" fmla="*/ 2741433 h 6858000"/>
              <a:gd name="connsiteX937" fmla="*/ 1556905 w 6530564"/>
              <a:gd name="connsiteY937" fmla="*/ 2780304 h 6858000"/>
              <a:gd name="connsiteX938" fmla="*/ 1579289 w 6530564"/>
              <a:gd name="connsiteY938" fmla="*/ 2695699 h 6858000"/>
              <a:gd name="connsiteX939" fmla="*/ 1595842 w 6530564"/>
              <a:gd name="connsiteY939" fmla="*/ 2645791 h 6858000"/>
              <a:gd name="connsiteX940" fmla="*/ 1603256 w 6530564"/>
              <a:gd name="connsiteY940" fmla="*/ 2644207 h 6858000"/>
              <a:gd name="connsiteX941" fmla="*/ 1612279 w 6530564"/>
              <a:gd name="connsiteY941" fmla="*/ 2617859 h 6858000"/>
              <a:gd name="connsiteX942" fmla="*/ 1615952 w 6530564"/>
              <a:gd name="connsiteY942" fmla="*/ 2612189 h 6858000"/>
              <a:gd name="connsiteX943" fmla="*/ 1613956 w 6530564"/>
              <a:gd name="connsiteY943" fmla="*/ 2602847 h 6858000"/>
              <a:gd name="connsiteX944" fmla="*/ 1611280 w 6530564"/>
              <a:gd name="connsiteY944" fmla="*/ 2613188 h 6858000"/>
              <a:gd name="connsiteX945" fmla="*/ 1607608 w 6530564"/>
              <a:gd name="connsiteY945" fmla="*/ 2618857 h 6858000"/>
              <a:gd name="connsiteX946" fmla="*/ 1599798 w 6530564"/>
              <a:gd name="connsiteY946" fmla="*/ 2633861 h 6858000"/>
              <a:gd name="connsiteX947" fmla="*/ 1607087 w 6530564"/>
              <a:gd name="connsiteY947" fmla="*/ 2611884 h 6858000"/>
              <a:gd name="connsiteX948" fmla="*/ 1610283 w 6530564"/>
              <a:gd name="connsiteY948" fmla="*/ 2608515 h 6858000"/>
              <a:gd name="connsiteX949" fmla="*/ 1609003 w 6530564"/>
              <a:gd name="connsiteY949" fmla="*/ 2606107 h 6858000"/>
              <a:gd name="connsiteX950" fmla="*/ 1609622 w 6530564"/>
              <a:gd name="connsiteY950" fmla="*/ 2604236 h 6858000"/>
              <a:gd name="connsiteX951" fmla="*/ 1612438 w 6530564"/>
              <a:gd name="connsiteY951" fmla="*/ 2595743 h 6858000"/>
              <a:gd name="connsiteX952" fmla="*/ 1612958 w 6530564"/>
              <a:gd name="connsiteY952" fmla="*/ 2598177 h 6858000"/>
              <a:gd name="connsiteX953" fmla="*/ 1611136 w 6530564"/>
              <a:gd name="connsiteY953" fmla="*/ 2599671 h 6858000"/>
              <a:gd name="connsiteX954" fmla="*/ 1622980 w 6530564"/>
              <a:gd name="connsiteY954" fmla="*/ 2576498 h 6858000"/>
              <a:gd name="connsiteX955" fmla="*/ 1620306 w 6530564"/>
              <a:gd name="connsiteY955" fmla="*/ 2586839 h 6858000"/>
              <a:gd name="connsiteX956" fmla="*/ 1619308 w 6530564"/>
              <a:gd name="connsiteY956" fmla="*/ 2582167 h 6858000"/>
              <a:gd name="connsiteX957" fmla="*/ 1616762 w 6530564"/>
              <a:gd name="connsiteY957" fmla="*/ 2582712 h 6858000"/>
              <a:gd name="connsiteX958" fmla="*/ 1618505 w 6530564"/>
              <a:gd name="connsiteY958" fmla="*/ 2577454 h 6858000"/>
              <a:gd name="connsiteX959" fmla="*/ 1649502 w 6530564"/>
              <a:gd name="connsiteY959" fmla="*/ 2499886 h 6858000"/>
              <a:gd name="connsiteX960" fmla="*/ 1648634 w 6530564"/>
              <a:gd name="connsiteY960" fmla="*/ 2503325 h 6858000"/>
              <a:gd name="connsiteX961" fmla="*/ 1655719 w 6530564"/>
              <a:gd name="connsiteY961" fmla="*/ 2501126 h 6858000"/>
              <a:gd name="connsiteX962" fmla="*/ 1625655 w 6530564"/>
              <a:gd name="connsiteY962" fmla="*/ 2566159 h 6858000"/>
              <a:gd name="connsiteX963" fmla="*/ 1621993 w 6530564"/>
              <a:gd name="connsiteY963" fmla="*/ 2566942 h 6858000"/>
              <a:gd name="connsiteX964" fmla="*/ 1623115 w 6530564"/>
              <a:gd name="connsiteY964" fmla="*/ 2563555 h 6858000"/>
              <a:gd name="connsiteX965" fmla="*/ 2319373 w 6530564"/>
              <a:gd name="connsiteY965" fmla="*/ 2498792 h 6858000"/>
              <a:gd name="connsiteX966" fmla="*/ 2303814 w 6530564"/>
              <a:gd name="connsiteY966" fmla="*/ 2500188 h 6858000"/>
              <a:gd name="connsiteX967" fmla="*/ 2290837 w 6530564"/>
              <a:gd name="connsiteY967" fmla="*/ 2517807 h 6858000"/>
              <a:gd name="connsiteX968" fmla="*/ 2215875 w 6530564"/>
              <a:gd name="connsiteY968" fmla="*/ 2697450 h 6858000"/>
              <a:gd name="connsiteX969" fmla="*/ 2209226 w 6530564"/>
              <a:gd name="connsiteY969" fmla="*/ 2715686 h 6858000"/>
              <a:gd name="connsiteX970" fmla="*/ 2208765 w 6530564"/>
              <a:gd name="connsiteY970" fmla="*/ 2718664 h 6858000"/>
              <a:gd name="connsiteX971" fmla="*/ 2202915 w 6530564"/>
              <a:gd name="connsiteY971" fmla="*/ 2749726 h 6858000"/>
              <a:gd name="connsiteX972" fmla="*/ 2202035 w 6530564"/>
              <a:gd name="connsiteY972" fmla="*/ 2753007 h 6858000"/>
              <a:gd name="connsiteX973" fmla="*/ 2195240 w 6530564"/>
              <a:gd name="connsiteY973" fmla="*/ 2765248 h 6858000"/>
              <a:gd name="connsiteX974" fmla="*/ 2191960 w 6530564"/>
              <a:gd name="connsiteY974" fmla="*/ 2764370 h 6858000"/>
              <a:gd name="connsiteX975" fmla="*/ 2191515 w 6530564"/>
              <a:gd name="connsiteY975" fmla="*/ 2764250 h 6858000"/>
              <a:gd name="connsiteX976" fmla="*/ 2182554 w 6530564"/>
              <a:gd name="connsiteY976" fmla="*/ 2788823 h 6858000"/>
              <a:gd name="connsiteX977" fmla="*/ 2178751 w 6530564"/>
              <a:gd name="connsiteY977" fmla="*/ 2801737 h 6858000"/>
              <a:gd name="connsiteX978" fmla="*/ 2181290 w 6530564"/>
              <a:gd name="connsiteY978" fmla="*/ 2797164 h 6858000"/>
              <a:gd name="connsiteX979" fmla="*/ 2172327 w 6530564"/>
              <a:gd name="connsiteY979" fmla="*/ 2823555 h 6858000"/>
              <a:gd name="connsiteX980" fmla="*/ 2164219 w 6530564"/>
              <a:gd name="connsiteY980" fmla="*/ 2851082 h 6858000"/>
              <a:gd name="connsiteX981" fmla="*/ 2161835 w 6530564"/>
              <a:gd name="connsiteY981" fmla="*/ 2861828 h 6858000"/>
              <a:gd name="connsiteX982" fmla="*/ 2158794 w 6530564"/>
              <a:gd name="connsiteY982" fmla="*/ 2875021 h 6858000"/>
              <a:gd name="connsiteX983" fmla="*/ 2157915 w 6530564"/>
              <a:gd name="connsiteY983" fmla="*/ 2878301 h 6858000"/>
              <a:gd name="connsiteX984" fmla="*/ 2148821 w 6530564"/>
              <a:gd name="connsiteY984" fmla="*/ 2913407 h 6858000"/>
              <a:gd name="connsiteX985" fmla="*/ 2139494 w 6530564"/>
              <a:gd name="connsiteY985" fmla="*/ 2960172 h 6858000"/>
              <a:gd name="connsiteX986" fmla="*/ 2142037 w 6530564"/>
              <a:gd name="connsiteY986" fmla="*/ 2950680 h 6858000"/>
              <a:gd name="connsiteX987" fmla="*/ 2161195 w 6530564"/>
              <a:gd name="connsiteY987" fmla="*/ 2879181 h 6858000"/>
              <a:gd name="connsiteX988" fmla="*/ 2168636 w 6530564"/>
              <a:gd name="connsiteY988" fmla="*/ 2877658 h 6858000"/>
              <a:gd name="connsiteX989" fmla="*/ 2169514 w 6530564"/>
              <a:gd name="connsiteY989" fmla="*/ 2874377 h 6858000"/>
              <a:gd name="connsiteX990" fmla="*/ 2166235 w 6530564"/>
              <a:gd name="connsiteY990" fmla="*/ 2873499 h 6858000"/>
              <a:gd name="connsiteX991" fmla="*/ 2184693 w 6530564"/>
              <a:gd name="connsiteY991" fmla="*/ 2804613 h 6858000"/>
              <a:gd name="connsiteX992" fmla="*/ 2181412 w 6530564"/>
              <a:gd name="connsiteY992" fmla="*/ 2803733 h 6858000"/>
              <a:gd name="connsiteX993" fmla="*/ 2188209 w 6530564"/>
              <a:gd name="connsiteY993" fmla="*/ 2791491 h 6858000"/>
              <a:gd name="connsiteX994" fmla="*/ 2189966 w 6530564"/>
              <a:gd name="connsiteY994" fmla="*/ 2784930 h 6858000"/>
              <a:gd name="connsiteX995" fmla="*/ 2202207 w 6530564"/>
              <a:gd name="connsiteY995" fmla="*/ 2791725 h 6858000"/>
              <a:gd name="connsiteX996" fmla="*/ 2198691 w 6530564"/>
              <a:gd name="connsiteY996" fmla="*/ 2804847 h 6858000"/>
              <a:gd name="connsiteX997" fmla="*/ 2193417 w 6530564"/>
              <a:gd name="connsiteY997" fmla="*/ 2824530 h 6858000"/>
              <a:gd name="connsiteX998" fmla="*/ 2192539 w 6530564"/>
              <a:gd name="connsiteY998" fmla="*/ 2827809 h 6858000"/>
              <a:gd name="connsiteX999" fmla="*/ 2191660 w 6530564"/>
              <a:gd name="connsiteY999" fmla="*/ 2831090 h 6858000"/>
              <a:gd name="connsiteX1000" fmla="*/ 2189902 w 6530564"/>
              <a:gd name="connsiteY1000" fmla="*/ 2837650 h 6858000"/>
              <a:gd name="connsiteX1001" fmla="*/ 2189023 w 6530564"/>
              <a:gd name="connsiteY1001" fmla="*/ 2840931 h 6858000"/>
              <a:gd name="connsiteX1002" fmla="*/ 2189696 w 6530564"/>
              <a:gd name="connsiteY1002" fmla="*/ 2840543 h 6858000"/>
              <a:gd name="connsiteX1003" fmla="*/ 2208348 w 6530564"/>
              <a:gd name="connsiteY1003" fmla="*/ 2778797 h 6858000"/>
              <a:gd name="connsiteX1004" fmla="*/ 2211622 w 6530564"/>
              <a:gd name="connsiteY1004" fmla="*/ 2769653 h 6858000"/>
              <a:gd name="connsiteX1005" fmla="*/ 2207481 w 6530564"/>
              <a:gd name="connsiteY1005" fmla="*/ 2772046 h 6858000"/>
              <a:gd name="connsiteX1006" fmla="*/ 2203965 w 6530564"/>
              <a:gd name="connsiteY1006" fmla="*/ 2785166 h 6858000"/>
              <a:gd name="connsiteX1007" fmla="*/ 2192603 w 6530564"/>
              <a:gd name="connsiteY1007" fmla="*/ 2775089 h 6858000"/>
              <a:gd name="connsiteX1008" fmla="*/ 2194361 w 6530564"/>
              <a:gd name="connsiteY1008" fmla="*/ 2768530 h 6858000"/>
              <a:gd name="connsiteX1009" fmla="*/ 2195240 w 6530564"/>
              <a:gd name="connsiteY1009" fmla="*/ 2765248 h 6858000"/>
              <a:gd name="connsiteX1010" fmla="*/ 2197641 w 6530564"/>
              <a:gd name="connsiteY1010" fmla="*/ 2769408 h 6858000"/>
              <a:gd name="connsiteX1011" fmla="*/ 2201800 w 6530564"/>
              <a:gd name="connsiteY1011" fmla="*/ 2767006 h 6858000"/>
              <a:gd name="connsiteX1012" fmla="*/ 2200278 w 6530564"/>
              <a:gd name="connsiteY1012" fmla="*/ 2759567 h 6858000"/>
              <a:gd name="connsiteX1013" fmla="*/ 2201156 w 6530564"/>
              <a:gd name="connsiteY1013" fmla="*/ 2756287 h 6858000"/>
              <a:gd name="connsiteX1014" fmla="*/ 2207953 w 6530564"/>
              <a:gd name="connsiteY1014" fmla="*/ 2744045 h 6858000"/>
              <a:gd name="connsiteX1015" fmla="*/ 2216271 w 6530564"/>
              <a:gd name="connsiteY1015" fmla="*/ 2739241 h 6858000"/>
              <a:gd name="connsiteX1016" fmla="*/ 2225703 w 6530564"/>
              <a:gd name="connsiteY1016" fmla="*/ 2717159 h 6858000"/>
              <a:gd name="connsiteX1017" fmla="*/ 2220022 w 6530564"/>
              <a:gd name="connsiteY1017" fmla="*/ 2712121 h 6858000"/>
              <a:gd name="connsiteX1018" fmla="*/ 2227462 w 6530564"/>
              <a:gd name="connsiteY1018" fmla="*/ 2710598 h 6858000"/>
              <a:gd name="connsiteX1019" fmla="*/ 2229455 w 6530564"/>
              <a:gd name="connsiteY1019" fmla="*/ 2690037 h 6858000"/>
              <a:gd name="connsiteX1020" fmla="*/ 2238887 w 6530564"/>
              <a:gd name="connsiteY1020" fmla="*/ 2667954 h 6858000"/>
              <a:gd name="connsiteX1021" fmla="*/ 2239767 w 6530564"/>
              <a:gd name="connsiteY1021" fmla="*/ 2664674 h 6858000"/>
              <a:gd name="connsiteX1022" fmla="*/ 2248965 w 6530564"/>
              <a:gd name="connsiteY1022" fmla="*/ 2656591 h 6858000"/>
              <a:gd name="connsiteX1023" fmla="*/ 2252715 w 6530564"/>
              <a:gd name="connsiteY1023" fmla="*/ 2629469 h 6858000"/>
              <a:gd name="connsiteX1024" fmla="*/ 2266307 w 6530564"/>
              <a:gd name="connsiteY1024" fmla="*/ 2604985 h 6858000"/>
              <a:gd name="connsiteX1025" fmla="*/ 2273104 w 6530564"/>
              <a:gd name="connsiteY1025" fmla="*/ 2592744 h 6858000"/>
              <a:gd name="connsiteX1026" fmla="*/ 2287340 w 6530564"/>
              <a:gd name="connsiteY1026" fmla="*/ 2578980 h 6858000"/>
              <a:gd name="connsiteX1027" fmla="*/ 2314759 w 6530564"/>
              <a:gd name="connsiteY1027" fmla="*/ 2516010 h 6858000"/>
              <a:gd name="connsiteX1028" fmla="*/ 2318274 w 6530564"/>
              <a:gd name="connsiteY1028" fmla="*/ 2502889 h 6858000"/>
              <a:gd name="connsiteX1029" fmla="*/ 1745743 w 6530564"/>
              <a:gd name="connsiteY1029" fmla="*/ 2277280 h 6858000"/>
              <a:gd name="connsiteX1030" fmla="*/ 1746544 w 6530564"/>
              <a:gd name="connsiteY1030" fmla="*/ 2277481 h 6858000"/>
              <a:gd name="connsiteX1031" fmla="*/ 1735073 w 6530564"/>
              <a:gd name="connsiteY1031" fmla="*/ 2301013 h 6858000"/>
              <a:gd name="connsiteX1032" fmla="*/ 1715529 w 6530564"/>
              <a:gd name="connsiteY1032" fmla="*/ 2346705 h 6858000"/>
              <a:gd name="connsiteX1033" fmla="*/ 1682110 w 6530564"/>
              <a:gd name="connsiteY1033" fmla="*/ 2441760 h 6858000"/>
              <a:gd name="connsiteX1034" fmla="*/ 1676442 w 6530564"/>
              <a:gd name="connsiteY1034" fmla="*/ 2438087 h 6858000"/>
              <a:gd name="connsiteX1035" fmla="*/ 1665372 w 6530564"/>
              <a:gd name="connsiteY1035" fmla="*/ 2469147 h 6858000"/>
              <a:gd name="connsiteX1036" fmla="*/ 1652015 w 6530564"/>
              <a:gd name="connsiteY1036" fmla="*/ 2493822 h 6858000"/>
              <a:gd name="connsiteX1037" fmla="*/ 1729501 w 6530564"/>
              <a:gd name="connsiteY1037" fmla="*/ 2306860 h 6858000"/>
              <a:gd name="connsiteX1038" fmla="*/ 1737409 w 6530564"/>
              <a:gd name="connsiteY1038" fmla="*/ 2286918 h 6858000"/>
              <a:gd name="connsiteX1039" fmla="*/ 1745743 w 6530564"/>
              <a:gd name="connsiteY1039" fmla="*/ 2277280 h 6858000"/>
              <a:gd name="connsiteX1040" fmla="*/ 2406271 w 6530564"/>
              <a:gd name="connsiteY1040" fmla="*/ 2140812 h 6858000"/>
              <a:gd name="connsiteX1041" fmla="*/ 2381400 w 6530564"/>
              <a:gd name="connsiteY1041" fmla="*/ 2172178 h 6858000"/>
              <a:gd name="connsiteX1042" fmla="*/ 2360419 w 6530564"/>
              <a:gd name="connsiteY1042" fmla="*/ 2201275 h 6858000"/>
              <a:gd name="connsiteX1043" fmla="*/ 2279573 w 6530564"/>
              <a:gd name="connsiteY1043" fmla="*/ 2306181 h 6858000"/>
              <a:gd name="connsiteX1044" fmla="*/ 2232000 w 6530564"/>
              <a:gd name="connsiteY1044" fmla="*/ 2391875 h 6858000"/>
              <a:gd name="connsiteX1045" fmla="*/ 2198898 w 6530564"/>
              <a:gd name="connsiteY1045" fmla="*/ 2449807 h 6858000"/>
              <a:gd name="connsiteX1046" fmla="*/ 2155721 w 6530564"/>
              <a:gd name="connsiteY1046" fmla="*/ 2519101 h 6858000"/>
              <a:gd name="connsiteX1047" fmla="*/ 2112543 w 6530564"/>
              <a:gd name="connsiteY1047" fmla="*/ 2588395 h 6858000"/>
              <a:gd name="connsiteX1048" fmla="*/ 2098073 w 6530564"/>
              <a:gd name="connsiteY1048" fmla="*/ 2616160 h 6858000"/>
              <a:gd name="connsiteX1049" fmla="*/ 2078328 w 6530564"/>
              <a:gd name="connsiteY1049" fmla="*/ 2663606 h 6858000"/>
              <a:gd name="connsiteX1050" fmla="*/ 2074811 w 6530564"/>
              <a:gd name="connsiteY1050" fmla="*/ 2676728 h 6858000"/>
              <a:gd name="connsiteX1051" fmla="*/ 2050908 w 6530564"/>
              <a:gd name="connsiteY1051" fmla="*/ 2726574 h 6858000"/>
              <a:gd name="connsiteX1052" fmla="*/ 2050028 w 6530564"/>
              <a:gd name="connsiteY1052" fmla="*/ 2729856 h 6858000"/>
              <a:gd name="connsiteX1053" fmla="*/ 2046748 w 6530564"/>
              <a:gd name="connsiteY1053" fmla="*/ 2728977 h 6858000"/>
              <a:gd name="connsiteX1054" fmla="*/ 2044991 w 6530564"/>
              <a:gd name="connsiteY1054" fmla="*/ 2735538 h 6858000"/>
              <a:gd name="connsiteX1055" fmla="*/ 2048271 w 6530564"/>
              <a:gd name="connsiteY1055" fmla="*/ 2736415 h 6858000"/>
              <a:gd name="connsiteX1056" fmla="*/ 2049149 w 6530564"/>
              <a:gd name="connsiteY1056" fmla="*/ 2733136 h 6858000"/>
              <a:gd name="connsiteX1057" fmla="*/ 2048035 w 6530564"/>
              <a:gd name="connsiteY1057" fmla="*/ 2750415 h 6858000"/>
              <a:gd name="connsiteX1058" fmla="*/ 1995770 w 6530564"/>
              <a:gd name="connsiteY1058" fmla="*/ 2919234 h 6858000"/>
              <a:gd name="connsiteX1059" fmla="*/ 1981470 w 6530564"/>
              <a:gd name="connsiteY1059" fmla="*/ 2985718 h 6858000"/>
              <a:gd name="connsiteX1060" fmla="*/ 1964707 w 6530564"/>
              <a:gd name="connsiteY1060" fmla="*/ 3100763 h 6858000"/>
              <a:gd name="connsiteX1061" fmla="*/ 1953626 w 6530564"/>
              <a:gd name="connsiteY1061" fmla="*/ 3220847 h 6858000"/>
              <a:gd name="connsiteX1062" fmla="*/ 1948288 w 6530564"/>
              <a:gd name="connsiteY1062" fmla="*/ 3293249 h 6858000"/>
              <a:gd name="connsiteX1063" fmla="*/ 1945417 w 6530564"/>
              <a:gd name="connsiteY1063" fmla="*/ 3317092 h 6858000"/>
              <a:gd name="connsiteX1064" fmla="*/ 1946232 w 6530564"/>
              <a:gd name="connsiteY1064" fmla="*/ 3366530 h 6858000"/>
              <a:gd name="connsiteX1065" fmla="*/ 1942952 w 6530564"/>
              <a:gd name="connsiteY1065" fmla="*/ 3365651 h 6858000"/>
              <a:gd name="connsiteX1066" fmla="*/ 1942074 w 6530564"/>
              <a:gd name="connsiteY1066" fmla="*/ 3368931 h 6858000"/>
              <a:gd name="connsiteX1067" fmla="*/ 1940315 w 6530564"/>
              <a:gd name="connsiteY1067" fmla="*/ 3375492 h 6858000"/>
              <a:gd name="connsiteX1068" fmla="*/ 1942716 w 6530564"/>
              <a:gd name="connsiteY1068" fmla="*/ 3379652 h 6858000"/>
              <a:gd name="connsiteX1069" fmla="*/ 1937678 w 6530564"/>
              <a:gd name="connsiteY1069" fmla="*/ 3385333 h 6858000"/>
              <a:gd name="connsiteX1070" fmla="*/ 1944239 w 6530564"/>
              <a:gd name="connsiteY1070" fmla="*/ 3387091 h 6858000"/>
              <a:gd name="connsiteX1071" fmla="*/ 1943359 w 6530564"/>
              <a:gd name="connsiteY1071" fmla="*/ 3390371 h 6858000"/>
              <a:gd name="connsiteX1072" fmla="*/ 1944882 w 6530564"/>
              <a:gd name="connsiteY1072" fmla="*/ 3397810 h 6858000"/>
              <a:gd name="connsiteX1073" fmla="*/ 1949920 w 6530564"/>
              <a:gd name="connsiteY1073" fmla="*/ 3392128 h 6858000"/>
              <a:gd name="connsiteX1074" fmla="*/ 1946640 w 6530564"/>
              <a:gd name="connsiteY1074" fmla="*/ 3391250 h 6858000"/>
              <a:gd name="connsiteX1075" fmla="*/ 1950798 w 6530564"/>
              <a:gd name="connsiteY1075" fmla="*/ 3388848 h 6858000"/>
              <a:gd name="connsiteX1076" fmla="*/ 1955068 w 6530564"/>
              <a:gd name="connsiteY1076" fmla="*/ 3477887 h 6858000"/>
              <a:gd name="connsiteX1077" fmla="*/ 1967593 w 6530564"/>
              <a:gd name="connsiteY1077" fmla="*/ 3614845 h 6858000"/>
              <a:gd name="connsiteX1078" fmla="*/ 1964311 w 6530564"/>
              <a:gd name="connsiteY1078" fmla="*/ 3613965 h 6858000"/>
              <a:gd name="connsiteX1079" fmla="*/ 1965190 w 6530564"/>
              <a:gd name="connsiteY1079" fmla="*/ 3610685 h 6858000"/>
              <a:gd name="connsiteX1080" fmla="*/ 1959509 w 6530564"/>
              <a:gd name="connsiteY1080" fmla="*/ 3605646 h 6858000"/>
              <a:gd name="connsiteX1081" fmla="*/ 1961030 w 6530564"/>
              <a:gd name="connsiteY1081" fmla="*/ 3613086 h 6858000"/>
              <a:gd name="connsiteX1082" fmla="*/ 1962553 w 6530564"/>
              <a:gd name="connsiteY1082" fmla="*/ 3620525 h 6858000"/>
              <a:gd name="connsiteX1083" fmla="*/ 1956636 w 6530564"/>
              <a:gd name="connsiteY1083" fmla="*/ 3629487 h 6858000"/>
              <a:gd name="connsiteX1084" fmla="*/ 1960956 w 6530564"/>
              <a:gd name="connsiteY1084" fmla="*/ 3629767 h 6858000"/>
              <a:gd name="connsiteX1085" fmla="*/ 1961195 w 6530564"/>
              <a:gd name="connsiteY1085" fmla="*/ 3627779 h 6858000"/>
              <a:gd name="connsiteX1086" fmla="*/ 1965598 w 6530564"/>
              <a:gd name="connsiteY1086" fmla="*/ 3635404 h 6858000"/>
              <a:gd name="connsiteX1087" fmla="*/ 1968235 w 6530564"/>
              <a:gd name="connsiteY1087" fmla="*/ 3625564 h 6858000"/>
              <a:gd name="connsiteX1088" fmla="*/ 1982406 w 6530564"/>
              <a:gd name="connsiteY1088" fmla="*/ 3664519 h 6858000"/>
              <a:gd name="connsiteX1089" fmla="*/ 1978248 w 6530564"/>
              <a:gd name="connsiteY1089" fmla="*/ 3666921 h 6858000"/>
              <a:gd name="connsiteX1090" fmla="*/ 1993063 w 6530564"/>
              <a:gd name="connsiteY1090" fmla="*/ 3716595 h 6858000"/>
              <a:gd name="connsiteX1091" fmla="*/ 1990662 w 6530564"/>
              <a:gd name="connsiteY1091" fmla="*/ 3712437 h 6858000"/>
              <a:gd name="connsiteX1092" fmla="*/ 2000440 w 6530564"/>
              <a:gd name="connsiteY1092" fmla="*/ 3767792 h 6858000"/>
              <a:gd name="connsiteX1093" fmla="*/ 2002841 w 6530564"/>
              <a:gd name="connsiteY1093" fmla="*/ 3771952 h 6858000"/>
              <a:gd name="connsiteX1094" fmla="*/ 2006357 w 6530564"/>
              <a:gd name="connsiteY1094" fmla="*/ 3758832 h 6858000"/>
              <a:gd name="connsiteX1095" fmla="*/ 2017248 w 6530564"/>
              <a:gd name="connsiteY1095" fmla="*/ 3796907 h 6858000"/>
              <a:gd name="connsiteX1096" fmla="*/ 2012210 w 6530564"/>
              <a:gd name="connsiteY1096" fmla="*/ 3802590 h 6858000"/>
              <a:gd name="connsiteX1097" fmla="*/ 2020293 w 6530564"/>
              <a:gd name="connsiteY1097" fmla="*/ 3811786 h 6858000"/>
              <a:gd name="connsiteX1098" fmla="*/ 2022695 w 6530564"/>
              <a:gd name="connsiteY1098" fmla="*/ 3815946 h 6858000"/>
              <a:gd name="connsiteX1099" fmla="*/ 2027497 w 6530564"/>
              <a:gd name="connsiteY1099" fmla="*/ 3824264 h 6858000"/>
              <a:gd name="connsiteX1100" fmla="*/ 2029256 w 6530564"/>
              <a:gd name="connsiteY1100" fmla="*/ 3817704 h 6858000"/>
              <a:gd name="connsiteX1101" fmla="*/ 2030134 w 6530564"/>
              <a:gd name="connsiteY1101" fmla="*/ 3814423 h 6858000"/>
              <a:gd name="connsiteX1102" fmla="*/ 2060002 w 6530564"/>
              <a:gd name="connsiteY1102" fmla="*/ 3899774 h 6858000"/>
              <a:gd name="connsiteX1103" fmla="*/ 2059530 w 6530564"/>
              <a:gd name="connsiteY1103" fmla="*/ 3927774 h 6858000"/>
              <a:gd name="connsiteX1104" fmla="*/ 2056251 w 6530564"/>
              <a:gd name="connsiteY1104" fmla="*/ 3926896 h 6858000"/>
              <a:gd name="connsiteX1105" fmla="*/ 2055372 w 6530564"/>
              <a:gd name="connsiteY1105" fmla="*/ 3930176 h 6858000"/>
              <a:gd name="connsiteX1106" fmla="*/ 2060174 w 6530564"/>
              <a:gd name="connsiteY1106" fmla="*/ 3938494 h 6858000"/>
              <a:gd name="connsiteX1107" fmla="*/ 2062575 w 6530564"/>
              <a:gd name="connsiteY1107" fmla="*/ 3942653 h 6858000"/>
              <a:gd name="connsiteX1108" fmla="*/ 2071537 w 6530564"/>
              <a:gd name="connsiteY1108" fmla="*/ 3948570 h 6858000"/>
              <a:gd name="connsiteX1109" fmla="*/ 2077862 w 6530564"/>
              <a:gd name="connsiteY1109" fmla="*/ 3964329 h 6858000"/>
              <a:gd name="connsiteX1110" fmla="*/ 2073296 w 6530564"/>
              <a:gd name="connsiteY1110" fmla="*/ 3942009 h 6858000"/>
              <a:gd name="connsiteX1111" fmla="*/ 2066735 w 6530564"/>
              <a:gd name="connsiteY1111" fmla="*/ 3940252 h 6858000"/>
              <a:gd name="connsiteX1112" fmla="*/ 2064334 w 6530564"/>
              <a:gd name="connsiteY1112" fmla="*/ 3936093 h 6858000"/>
              <a:gd name="connsiteX1113" fmla="*/ 2065212 w 6530564"/>
              <a:gd name="connsiteY1113" fmla="*/ 3932813 h 6858000"/>
              <a:gd name="connsiteX1114" fmla="*/ 2059530 w 6530564"/>
              <a:gd name="connsiteY1114" fmla="*/ 3927774 h 6858000"/>
              <a:gd name="connsiteX1115" fmla="*/ 2055670 w 6530564"/>
              <a:gd name="connsiteY1115" fmla="*/ 3863455 h 6858000"/>
              <a:gd name="connsiteX1116" fmla="*/ 2057428 w 6530564"/>
              <a:gd name="connsiteY1116" fmla="*/ 3856895 h 6858000"/>
              <a:gd name="connsiteX1117" fmla="*/ 2060708 w 6530564"/>
              <a:gd name="connsiteY1117" fmla="*/ 3857775 h 6858000"/>
              <a:gd name="connsiteX1118" fmla="*/ 2058307 w 6530564"/>
              <a:gd name="connsiteY1118" fmla="*/ 3853615 h 6858000"/>
              <a:gd name="connsiteX1119" fmla="*/ 2059185 w 6530564"/>
              <a:gd name="connsiteY1119" fmla="*/ 3850335 h 6858000"/>
              <a:gd name="connsiteX1120" fmla="*/ 2075527 w 6530564"/>
              <a:gd name="connsiteY1120" fmla="*/ 3882839 h 6858000"/>
              <a:gd name="connsiteX1121" fmla="*/ 2081274 w 6530564"/>
              <a:gd name="connsiteY1121" fmla="*/ 3919538 h 6858000"/>
              <a:gd name="connsiteX1122" fmla="*/ 2079447 w 6530564"/>
              <a:gd name="connsiteY1122" fmla="*/ 3919048 h 6858000"/>
              <a:gd name="connsiteX1123" fmla="*/ 2081850 w 6530564"/>
              <a:gd name="connsiteY1123" fmla="*/ 3923208 h 6858000"/>
              <a:gd name="connsiteX1124" fmla="*/ 2084894 w 6530564"/>
              <a:gd name="connsiteY1124" fmla="*/ 3938087 h 6858000"/>
              <a:gd name="connsiteX1125" fmla="*/ 2082492 w 6530564"/>
              <a:gd name="connsiteY1125" fmla="*/ 3933927 h 6858000"/>
              <a:gd name="connsiteX1126" fmla="*/ 2081612 w 6530564"/>
              <a:gd name="connsiteY1126" fmla="*/ 3937209 h 6858000"/>
              <a:gd name="connsiteX1127" fmla="*/ 2084015 w 6530564"/>
              <a:gd name="connsiteY1127" fmla="*/ 3941367 h 6858000"/>
              <a:gd name="connsiteX1128" fmla="*/ 2096193 w 6530564"/>
              <a:gd name="connsiteY1128" fmla="*/ 4000883 h 6858000"/>
              <a:gd name="connsiteX1129" fmla="*/ 2091155 w 6530564"/>
              <a:gd name="connsiteY1129" fmla="*/ 4006565 h 6858000"/>
              <a:gd name="connsiteX1130" fmla="*/ 2079149 w 6530564"/>
              <a:gd name="connsiteY1130" fmla="*/ 3985769 h 6858000"/>
              <a:gd name="connsiteX1131" fmla="*/ 2105093 w 6530564"/>
              <a:gd name="connsiteY1131" fmla="*/ 4059520 h 6858000"/>
              <a:gd name="connsiteX1132" fmla="*/ 2103334 w 6530564"/>
              <a:gd name="connsiteY1132" fmla="*/ 4066081 h 6858000"/>
              <a:gd name="connsiteX1133" fmla="*/ 2109017 w 6530564"/>
              <a:gd name="connsiteY1133" fmla="*/ 4071119 h 6858000"/>
              <a:gd name="connsiteX1134" fmla="*/ 2124302 w 6530564"/>
              <a:gd name="connsiteY1134" fmla="*/ 4092795 h 6858000"/>
              <a:gd name="connsiteX1135" fmla="*/ 2116863 w 6530564"/>
              <a:gd name="connsiteY1135" fmla="*/ 4094316 h 6858000"/>
              <a:gd name="connsiteX1136" fmla="*/ 2124946 w 6530564"/>
              <a:gd name="connsiteY1136" fmla="*/ 4103514 h 6858000"/>
              <a:gd name="connsiteX1137" fmla="*/ 2127347 w 6530564"/>
              <a:gd name="connsiteY1137" fmla="*/ 4107674 h 6858000"/>
              <a:gd name="connsiteX1138" fmla="*/ 2126469 w 6530564"/>
              <a:gd name="connsiteY1138" fmla="*/ 4110953 h 6858000"/>
              <a:gd name="connsiteX1139" fmla="*/ 2129749 w 6530564"/>
              <a:gd name="connsiteY1139" fmla="*/ 4111834 h 6858000"/>
              <a:gd name="connsiteX1140" fmla="*/ 2127347 w 6530564"/>
              <a:gd name="connsiteY1140" fmla="*/ 4107674 h 6858000"/>
              <a:gd name="connsiteX1141" fmla="*/ 2128226 w 6530564"/>
              <a:gd name="connsiteY1141" fmla="*/ 4104393 h 6858000"/>
              <a:gd name="connsiteX1142" fmla="*/ 2134551 w 6530564"/>
              <a:gd name="connsiteY1142" fmla="*/ 4120150 h 6858000"/>
              <a:gd name="connsiteX1143" fmla="*/ 2131272 w 6530564"/>
              <a:gd name="connsiteY1143" fmla="*/ 4119272 h 6858000"/>
              <a:gd name="connsiteX1144" fmla="*/ 2205304 w 6530564"/>
              <a:gd name="connsiteY1144" fmla="*/ 4223489 h 6858000"/>
              <a:gd name="connsiteX1145" fmla="*/ 2288534 w 6530564"/>
              <a:gd name="connsiteY1145" fmla="*/ 4319621 h 6858000"/>
              <a:gd name="connsiteX1146" fmla="*/ 2276936 w 6530564"/>
              <a:gd name="connsiteY1146" fmla="*/ 4323545 h 6858000"/>
              <a:gd name="connsiteX1147" fmla="*/ 2338554 w 6530564"/>
              <a:gd name="connsiteY1147" fmla="*/ 4382245 h 6858000"/>
              <a:gd name="connsiteX1148" fmla="*/ 2402574 w 6530564"/>
              <a:gd name="connsiteY1148" fmla="*/ 4445104 h 6858000"/>
              <a:gd name="connsiteX1149" fmla="*/ 2399295 w 6530564"/>
              <a:gd name="connsiteY1149" fmla="*/ 4444226 h 6858000"/>
              <a:gd name="connsiteX1150" fmla="*/ 2400815 w 6530564"/>
              <a:gd name="connsiteY1150" fmla="*/ 4451665 h 6858000"/>
              <a:gd name="connsiteX1151" fmla="*/ 2399937 w 6530564"/>
              <a:gd name="connsiteY1151" fmla="*/ 4454946 h 6858000"/>
              <a:gd name="connsiteX1152" fmla="*/ 2414581 w 6530564"/>
              <a:gd name="connsiteY1152" fmla="*/ 4465901 h 6858000"/>
              <a:gd name="connsiteX1153" fmla="*/ 2419383 w 6530564"/>
              <a:gd name="connsiteY1153" fmla="*/ 4474219 h 6858000"/>
              <a:gd name="connsiteX1154" fmla="*/ 2422665 w 6530564"/>
              <a:gd name="connsiteY1154" fmla="*/ 4475099 h 6858000"/>
              <a:gd name="connsiteX1155" fmla="*/ 2423543 w 6530564"/>
              <a:gd name="connsiteY1155" fmla="*/ 4471818 h 6858000"/>
              <a:gd name="connsiteX1156" fmla="*/ 2459154 w 6530564"/>
              <a:gd name="connsiteY1156" fmla="*/ 4509487 h 6858000"/>
              <a:gd name="connsiteX1157" fmla="*/ 2468994 w 6530564"/>
              <a:gd name="connsiteY1157" fmla="*/ 4512124 h 6858000"/>
              <a:gd name="connsiteX1158" fmla="*/ 2462671 w 6530564"/>
              <a:gd name="connsiteY1158" fmla="*/ 4496365 h 6858000"/>
              <a:gd name="connsiteX1159" fmla="*/ 2455230 w 6530564"/>
              <a:gd name="connsiteY1159" fmla="*/ 4497888 h 6858000"/>
              <a:gd name="connsiteX1160" fmla="*/ 2440823 w 6530564"/>
              <a:gd name="connsiteY1160" fmla="*/ 4472932 h 6858000"/>
              <a:gd name="connsiteX1161" fmla="*/ 2448905 w 6530564"/>
              <a:gd name="connsiteY1161" fmla="*/ 4482130 h 6858000"/>
              <a:gd name="connsiteX1162" fmla="*/ 2402166 w 6530564"/>
              <a:gd name="connsiteY1162" fmla="*/ 4420385 h 6858000"/>
              <a:gd name="connsiteX1163" fmla="*/ 2348865 w 6530564"/>
              <a:gd name="connsiteY1163" fmla="*/ 4356882 h 6858000"/>
              <a:gd name="connsiteX1164" fmla="*/ 2350624 w 6530564"/>
              <a:gd name="connsiteY1164" fmla="*/ 4350321 h 6858000"/>
              <a:gd name="connsiteX1165" fmla="*/ 2311324 w 6530564"/>
              <a:gd name="connsiteY1165" fmla="*/ 4287054 h 6858000"/>
              <a:gd name="connsiteX1166" fmla="*/ 2296917 w 6530564"/>
              <a:gd name="connsiteY1166" fmla="*/ 4262099 h 6858000"/>
              <a:gd name="connsiteX1167" fmla="*/ 2288833 w 6530564"/>
              <a:gd name="connsiteY1167" fmla="*/ 4252901 h 6858000"/>
              <a:gd name="connsiteX1168" fmla="*/ 2280107 w 6530564"/>
              <a:gd name="connsiteY1168" fmla="*/ 4232984 h 6858000"/>
              <a:gd name="connsiteX1169" fmla="*/ 2255216 w 6530564"/>
              <a:gd name="connsiteY1169" fmla="*/ 4194671 h 6858000"/>
              <a:gd name="connsiteX1170" fmla="*/ 2233602 w 6530564"/>
              <a:gd name="connsiteY1170" fmla="*/ 4157238 h 6858000"/>
              <a:gd name="connsiteX1171" fmla="*/ 2178608 w 6530564"/>
              <a:gd name="connsiteY1171" fmla="*/ 4047576 h 6858000"/>
              <a:gd name="connsiteX1172" fmla="*/ 2162677 w 6530564"/>
              <a:gd name="connsiteY1172" fmla="*/ 4015182 h 6858000"/>
              <a:gd name="connsiteX1173" fmla="*/ 2166837 w 6530564"/>
              <a:gd name="connsiteY1173" fmla="*/ 4012780 h 6858000"/>
              <a:gd name="connsiteX1174" fmla="*/ 2126722 w 6530564"/>
              <a:gd name="connsiteY1174" fmla="*/ 3900073 h 6858000"/>
              <a:gd name="connsiteX1175" fmla="*/ 2116473 w 6530564"/>
              <a:gd name="connsiteY1175" fmla="*/ 3872717 h 6858000"/>
              <a:gd name="connsiteX1176" fmla="*/ 2103179 w 6530564"/>
              <a:gd name="connsiteY1176" fmla="*/ 3830480 h 6858000"/>
              <a:gd name="connsiteX1177" fmla="*/ 2069451 w 6530564"/>
              <a:gd name="connsiteY1177" fmla="*/ 3680812 h 6858000"/>
              <a:gd name="connsiteX1178" fmla="*/ 2057037 w 6530564"/>
              <a:gd name="connsiteY1178" fmla="*/ 3635295 h 6858000"/>
              <a:gd name="connsiteX1179" fmla="*/ 2058794 w 6530564"/>
              <a:gd name="connsiteY1179" fmla="*/ 3628734 h 6858000"/>
              <a:gd name="connsiteX1180" fmla="*/ 2056865 w 6530564"/>
              <a:gd name="connsiteY1180" fmla="*/ 3596574 h 6858000"/>
              <a:gd name="connsiteX1181" fmla="*/ 2049896 w 6530564"/>
              <a:gd name="connsiteY1181" fmla="*/ 3570096 h 6858000"/>
              <a:gd name="connsiteX1182" fmla="*/ 2040589 w 6530564"/>
              <a:gd name="connsiteY1182" fmla="*/ 3486740 h 6858000"/>
              <a:gd name="connsiteX1183" fmla="*/ 2035615 w 6530564"/>
              <a:gd name="connsiteY1183" fmla="*/ 3439701 h 6858000"/>
              <a:gd name="connsiteX1184" fmla="*/ 2035915 w 6530564"/>
              <a:gd name="connsiteY1184" fmla="*/ 3372981 h 6858000"/>
              <a:gd name="connsiteX1185" fmla="*/ 2031990 w 6530564"/>
              <a:gd name="connsiteY1185" fmla="*/ 3361383 h 6858000"/>
              <a:gd name="connsiteX1186" fmla="*/ 2032461 w 6530564"/>
              <a:gd name="connsiteY1186" fmla="*/ 3333382 h 6858000"/>
              <a:gd name="connsiteX1187" fmla="*/ 2038849 w 6530564"/>
              <a:gd name="connsiteY1187" fmla="*/ 3296420 h 6858000"/>
              <a:gd name="connsiteX1188" fmla="*/ 2027486 w 6530564"/>
              <a:gd name="connsiteY1188" fmla="*/ 3286343 h 6858000"/>
              <a:gd name="connsiteX1189" fmla="*/ 2025321 w 6530564"/>
              <a:gd name="connsiteY1189" fmla="*/ 3268185 h 6858000"/>
              <a:gd name="connsiteX1190" fmla="*/ 2033294 w 6530564"/>
              <a:gd name="connsiteY1190" fmla="*/ 3185942 h 6858000"/>
              <a:gd name="connsiteX1191" fmla="*/ 2040090 w 6530564"/>
              <a:gd name="connsiteY1191" fmla="*/ 3173700 h 6858000"/>
              <a:gd name="connsiteX1192" fmla="*/ 2036166 w 6530564"/>
              <a:gd name="connsiteY1192" fmla="*/ 3162101 h 6858000"/>
              <a:gd name="connsiteX1193" fmla="*/ 2037046 w 6530564"/>
              <a:gd name="connsiteY1193" fmla="*/ 3158821 h 6858000"/>
              <a:gd name="connsiteX1194" fmla="*/ 2049179 w 6530564"/>
              <a:gd name="connsiteY1194" fmla="*/ 3074176 h 6858000"/>
              <a:gd name="connsiteX1195" fmla="*/ 2052459 w 6530564"/>
              <a:gd name="connsiteY1195" fmla="*/ 3075055 h 6858000"/>
              <a:gd name="connsiteX1196" fmla="*/ 2056854 w 6530564"/>
              <a:gd name="connsiteY1196" fmla="*/ 3058653 h 6858000"/>
              <a:gd name="connsiteX1197" fmla="*/ 2055566 w 6530564"/>
              <a:gd name="connsiteY1197" fmla="*/ 3037215 h 6858000"/>
              <a:gd name="connsiteX1198" fmla="*/ 2064764 w 6530564"/>
              <a:gd name="connsiteY1198" fmla="*/ 3029132 h 6858000"/>
              <a:gd name="connsiteX1199" fmla="*/ 2072911 w 6530564"/>
              <a:gd name="connsiteY1199" fmla="*/ 2985608 h 6858000"/>
              <a:gd name="connsiteX1200" fmla="*/ 2075140 w 6530564"/>
              <a:gd name="connsiteY1200" fmla="*/ 2951048 h 6858000"/>
              <a:gd name="connsiteX1201" fmla="*/ 2079298 w 6530564"/>
              <a:gd name="connsiteY1201" fmla="*/ 2948647 h 6858000"/>
              <a:gd name="connsiteX1202" fmla="*/ 2090081 w 6530564"/>
              <a:gd name="connsiteY1202" fmla="*/ 2895283 h 6858000"/>
              <a:gd name="connsiteX1203" fmla="*/ 2091816 w 6530564"/>
              <a:gd name="connsiteY1203" fmla="*/ 2888809 h 6858000"/>
              <a:gd name="connsiteX1204" fmla="*/ 2099621 w 6530564"/>
              <a:gd name="connsiteY1204" fmla="*/ 2853246 h 6858000"/>
              <a:gd name="connsiteX1205" fmla="*/ 2099985 w 6530564"/>
              <a:gd name="connsiteY1205" fmla="*/ 2845200 h 6858000"/>
              <a:gd name="connsiteX1206" fmla="*/ 2100816 w 6530564"/>
              <a:gd name="connsiteY1206" fmla="*/ 2847794 h 6858000"/>
              <a:gd name="connsiteX1207" fmla="*/ 2110855 w 6530564"/>
              <a:gd name="connsiteY1207" fmla="*/ 2802050 h 6858000"/>
              <a:gd name="connsiteX1208" fmla="*/ 2224554 w 6530564"/>
              <a:gd name="connsiteY1208" fmla="*/ 2460779 h 6858000"/>
              <a:gd name="connsiteX1209" fmla="*/ 2358682 w 6530564"/>
              <a:gd name="connsiteY1209" fmla="*/ 2205979 h 6858000"/>
              <a:gd name="connsiteX1210" fmla="*/ 6077176 w 6530564"/>
              <a:gd name="connsiteY1210" fmla="*/ 2118185 h 6858000"/>
              <a:gd name="connsiteX1211" fmla="*/ 6112507 w 6530564"/>
              <a:gd name="connsiteY1211" fmla="*/ 2169248 h 6858000"/>
              <a:gd name="connsiteX1212" fmla="*/ 6107837 w 6530564"/>
              <a:gd name="connsiteY1212" fmla="*/ 2170245 h 6858000"/>
              <a:gd name="connsiteX1213" fmla="*/ 6099173 w 6530564"/>
              <a:gd name="connsiteY1213" fmla="*/ 2152560 h 6858000"/>
              <a:gd name="connsiteX1214" fmla="*/ 6085839 w 6530564"/>
              <a:gd name="connsiteY1214" fmla="*/ 2135872 h 6858000"/>
              <a:gd name="connsiteX1215" fmla="*/ 6080171 w 6530564"/>
              <a:gd name="connsiteY1215" fmla="*/ 2132198 h 6858000"/>
              <a:gd name="connsiteX1216" fmla="*/ 6073503 w 6530564"/>
              <a:gd name="connsiteY1216" fmla="*/ 2123854 h 6858000"/>
              <a:gd name="connsiteX1217" fmla="*/ 6077176 w 6530564"/>
              <a:gd name="connsiteY1217" fmla="*/ 2118185 h 6858000"/>
              <a:gd name="connsiteX1218" fmla="*/ 2109589 w 6530564"/>
              <a:gd name="connsiteY1218" fmla="*/ 1937684 h 6858000"/>
              <a:gd name="connsiteX1219" fmla="*/ 2088831 w 6530564"/>
              <a:gd name="connsiteY1219" fmla="*/ 1976351 h 6858000"/>
              <a:gd name="connsiteX1220" fmla="*/ 2082998 w 6530564"/>
              <a:gd name="connsiteY1220" fmla="*/ 2000064 h 6858000"/>
              <a:gd name="connsiteX1221" fmla="*/ 2083339 w 6530564"/>
              <a:gd name="connsiteY1221" fmla="*/ 2004008 h 6858000"/>
              <a:gd name="connsiteX1222" fmla="*/ 2078984 w 6530564"/>
              <a:gd name="connsiteY1222" fmla="*/ 2013244 h 6858000"/>
              <a:gd name="connsiteX1223" fmla="*/ 2058996 w 6530564"/>
              <a:gd name="connsiteY1223" fmla="*/ 2033998 h 6858000"/>
              <a:gd name="connsiteX1224" fmla="*/ 2025940 w 6530564"/>
              <a:gd name="connsiteY1224" fmla="*/ 2085019 h 6858000"/>
              <a:gd name="connsiteX1225" fmla="*/ 2020588 w 6530564"/>
              <a:gd name="connsiteY1225" fmla="*/ 2105699 h 6858000"/>
              <a:gd name="connsiteX1226" fmla="*/ 2019591 w 6530564"/>
              <a:gd name="connsiteY1226" fmla="*/ 2101027 h 6858000"/>
              <a:gd name="connsiteX1227" fmla="*/ 2018592 w 6530564"/>
              <a:gd name="connsiteY1227" fmla="*/ 2096357 h 6858000"/>
              <a:gd name="connsiteX1228" fmla="*/ 2013921 w 6530564"/>
              <a:gd name="connsiteY1228" fmla="*/ 2097355 h 6858000"/>
              <a:gd name="connsiteX1229" fmla="*/ 2010248 w 6530564"/>
              <a:gd name="connsiteY1229" fmla="*/ 2103023 h 6858000"/>
              <a:gd name="connsiteX1230" fmla="*/ 2013243 w 6530564"/>
              <a:gd name="connsiteY1230" fmla="*/ 2117038 h 6858000"/>
              <a:gd name="connsiteX1231" fmla="*/ 2006894 w 6530564"/>
              <a:gd name="connsiteY1231" fmla="*/ 2133046 h 6858000"/>
              <a:gd name="connsiteX1232" fmla="*/ 1997551 w 6530564"/>
              <a:gd name="connsiteY1232" fmla="*/ 2135041 h 6858000"/>
              <a:gd name="connsiteX1233" fmla="*/ 1996554 w 6530564"/>
              <a:gd name="connsiteY1233" fmla="*/ 2130371 h 6858000"/>
              <a:gd name="connsiteX1234" fmla="*/ 1991884 w 6530564"/>
              <a:gd name="connsiteY1234" fmla="*/ 2131368 h 6858000"/>
              <a:gd name="connsiteX1235" fmla="*/ 1992881 w 6530564"/>
              <a:gd name="connsiteY1235" fmla="*/ 2136040 h 6858000"/>
              <a:gd name="connsiteX1236" fmla="*/ 1993879 w 6530564"/>
              <a:gd name="connsiteY1236" fmla="*/ 2140711 h 6858000"/>
              <a:gd name="connsiteX1237" fmla="*/ 1991204 w 6530564"/>
              <a:gd name="connsiteY1237" fmla="*/ 2151051 h 6858000"/>
              <a:gd name="connsiteX1238" fmla="*/ 1987531 w 6530564"/>
              <a:gd name="connsiteY1238" fmla="*/ 2156719 h 6858000"/>
              <a:gd name="connsiteX1239" fmla="*/ 1982860 w 6530564"/>
              <a:gd name="connsiteY1239" fmla="*/ 2157718 h 6858000"/>
              <a:gd name="connsiteX1240" fmla="*/ 1979187 w 6530564"/>
              <a:gd name="connsiteY1240" fmla="*/ 2163386 h 6858000"/>
              <a:gd name="connsiteX1241" fmla="*/ 1983857 w 6530564"/>
              <a:gd name="connsiteY1241" fmla="*/ 2162388 h 6858000"/>
              <a:gd name="connsiteX1242" fmla="*/ 1980184 w 6530564"/>
              <a:gd name="connsiteY1242" fmla="*/ 2168057 h 6858000"/>
              <a:gd name="connsiteX1243" fmla="*/ 1939781 w 6530564"/>
              <a:gd name="connsiteY1243" fmla="*/ 2230416 h 6858000"/>
              <a:gd name="connsiteX1244" fmla="*/ 1935109 w 6530564"/>
              <a:gd name="connsiteY1244" fmla="*/ 2231414 h 6858000"/>
              <a:gd name="connsiteX1245" fmla="*/ 1936107 w 6530564"/>
              <a:gd name="connsiteY1245" fmla="*/ 2236085 h 6858000"/>
              <a:gd name="connsiteX1246" fmla="*/ 1932434 w 6530564"/>
              <a:gd name="connsiteY1246" fmla="*/ 2241754 h 6858000"/>
              <a:gd name="connsiteX1247" fmla="*/ 1933433 w 6530564"/>
              <a:gd name="connsiteY1247" fmla="*/ 2246425 h 6858000"/>
              <a:gd name="connsiteX1248" fmla="*/ 1926765 w 6530564"/>
              <a:gd name="connsiteY1248" fmla="*/ 2238080 h 6858000"/>
              <a:gd name="connsiteX1249" fmla="*/ 1912072 w 6530564"/>
              <a:gd name="connsiteY1249" fmla="*/ 2260756 h 6858000"/>
              <a:gd name="connsiteX1250" fmla="*/ 1907402 w 6530564"/>
              <a:gd name="connsiteY1250" fmla="*/ 2261755 h 6858000"/>
              <a:gd name="connsiteX1251" fmla="*/ 1905146 w 6530564"/>
              <a:gd name="connsiteY1251" fmla="*/ 2259025 h 6858000"/>
              <a:gd name="connsiteX1252" fmla="*/ 1906944 w 6530564"/>
              <a:gd name="connsiteY1252" fmla="*/ 2256251 h 6858000"/>
              <a:gd name="connsiteX1253" fmla="*/ 1908825 w 6530564"/>
              <a:gd name="connsiteY1253" fmla="*/ 2254124 h 6858000"/>
              <a:gd name="connsiteX1254" fmla="*/ 1913750 w 6530564"/>
              <a:gd name="connsiteY1254" fmla="*/ 2245744 h 6858000"/>
              <a:gd name="connsiteX1255" fmla="*/ 1906944 w 6530564"/>
              <a:gd name="connsiteY1255" fmla="*/ 2256251 h 6858000"/>
              <a:gd name="connsiteX1256" fmla="*/ 1904828 w 6530564"/>
              <a:gd name="connsiteY1256" fmla="*/ 2258642 h 6858000"/>
              <a:gd name="connsiteX1257" fmla="*/ 1905146 w 6530564"/>
              <a:gd name="connsiteY1257" fmla="*/ 2259025 h 6858000"/>
              <a:gd name="connsiteX1258" fmla="*/ 1888038 w 6530564"/>
              <a:gd name="connsiteY1258" fmla="*/ 2285428 h 6858000"/>
              <a:gd name="connsiteX1259" fmla="*/ 1869672 w 6530564"/>
              <a:gd name="connsiteY1259" fmla="*/ 2313773 h 6858000"/>
              <a:gd name="connsiteX1260" fmla="*/ 1855978 w 6530564"/>
              <a:gd name="connsiteY1260" fmla="*/ 2341119 h 6858000"/>
              <a:gd name="connsiteX1261" fmla="*/ 1822921 w 6530564"/>
              <a:gd name="connsiteY1261" fmla="*/ 2392140 h 6858000"/>
              <a:gd name="connsiteX1262" fmla="*/ 1816572 w 6530564"/>
              <a:gd name="connsiteY1262" fmla="*/ 2408148 h 6858000"/>
              <a:gd name="connsiteX1263" fmla="*/ 1808228 w 6530564"/>
              <a:gd name="connsiteY1263" fmla="*/ 2414816 h 6858000"/>
              <a:gd name="connsiteX1264" fmla="*/ 1804555 w 6530564"/>
              <a:gd name="connsiteY1264" fmla="*/ 2420484 h 6858000"/>
              <a:gd name="connsiteX1265" fmla="*/ 1794533 w 6530564"/>
              <a:gd name="connsiteY1265" fmla="*/ 2442162 h 6858000"/>
              <a:gd name="connsiteX1266" fmla="*/ 1788184 w 6530564"/>
              <a:gd name="connsiteY1266" fmla="*/ 2458170 h 6858000"/>
              <a:gd name="connsiteX1267" fmla="*/ 1777165 w 6530564"/>
              <a:gd name="connsiteY1267" fmla="*/ 2475180 h 6858000"/>
              <a:gd name="connsiteX1268" fmla="*/ 1685658 w 6530564"/>
              <a:gd name="connsiteY1268" fmla="*/ 2641254 h 6858000"/>
              <a:gd name="connsiteX1269" fmla="*/ 1682599 w 6530564"/>
              <a:gd name="connsiteY1269" fmla="*/ 2641908 h 6858000"/>
              <a:gd name="connsiteX1270" fmla="*/ 1683636 w 6530564"/>
              <a:gd name="connsiteY1270" fmla="*/ 2638298 h 6858000"/>
              <a:gd name="connsiteX1271" fmla="*/ 1750713 w 6530564"/>
              <a:gd name="connsiteY1271" fmla="*/ 2461519 h 6858000"/>
              <a:gd name="connsiteX1272" fmla="*/ 1758144 w 6530564"/>
              <a:gd name="connsiteY1272" fmla="*/ 2444367 h 6858000"/>
              <a:gd name="connsiteX1273" fmla="*/ 1761837 w 6530564"/>
              <a:gd name="connsiteY1273" fmla="*/ 2449148 h 6858000"/>
              <a:gd name="connsiteX1274" fmla="*/ 1764852 w 6530564"/>
              <a:gd name="connsiteY1274" fmla="*/ 2429816 h 6858000"/>
              <a:gd name="connsiteX1275" fmla="*/ 1770123 w 6530564"/>
              <a:gd name="connsiteY1275" fmla="*/ 2418679 h 6858000"/>
              <a:gd name="connsiteX1276" fmla="*/ 1773535 w 6530564"/>
              <a:gd name="connsiteY1276" fmla="*/ 2412460 h 6858000"/>
              <a:gd name="connsiteX1277" fmla="*/ 1778206 w 6530564"/>
              <a:gd name="connsiteY1277" fmla="*/ 2411463 h 6858000"/>
              <a:gd name="connsiteX1278" fmla="*/ 1779045 w 6530564"/>
              <a:gd name="connsiteY1278" fmla="*/ 2403956 h 6858000"/>
              <a:gd name="connsiteX1279" fmla="*/ 1779650 w 6530564"/>
              <a:gd name="connsiteY1279" fmla="*/ 2398547 h 6858000"/>
              <a:gd name="connsiteX1280" fmla="*/ 1780549 w 6530564"/>
              <a:gd name="connsiteY1280" fmla="*/ 2396643 h 6858000"/>
              <a:gd name="connsiteX1281" fmla="*/ 1783219 w 6530564"/>
              <a:gd name="connsiteY1281" fmla="*/ 2397418 h 6858000"/>
              <a:gd name="connsiteX1282" fmla="*/ 1798250 w 6530564"/>
              <a:gd name="connsiteY1282" fmla="*/ 2368106 h 6858000"/>
              <a:gd name="connsiteX1283" fmla="*/ 1818610 w 6530564"/>
              <a:gd name="connsiteY1283" fmla="*/ 2349103 h 6858000"/>
              <a:gd name="connsiteX1284" fmla="*/ 1881733 w 6530564"/>
              <a:gd name="connsiteY1284" fmla="*/ 2233049 h 6858000"/>
              <a:gd name="connsiteX1285" fmla="*/ 1896425 w 6530564"/>
              <a:gd name="connsiteY1285" fmla="*/ 2210374 h 6858000"/>
              <a:gd name="connsiteX1286" fmla="*/ 1991246 w 6530564"/>
              <a:gd name="connsiteY1286" fmla="*/ 2082662 h 6858000"/>
              <a:gd name="connsiteX1287" fmla="*/ 2014282 w 6530564"/>
              <a:gd name="connsiteY1287" fmla="*/ 2053319 h 6858000"/>
              <a:gd name="connsiteX1288" fmla="*/ 2013284 w 6530564"/>
              <a:gd name="connsiteY1288" fmla="*/ 2048648 h 6858000"/>
              <a:gd name="connsiteX1289" fmla="*/ 2018954 w 6530564"/>
              <a:gd name="connsiteY1289" fmla="*/ 2052322 h 6858000"/>
              <a:gd name="connsiteX1290" fmla="*/ 2026300 w 6530564"/>
              <a:gd name="connsiteY1290" fmla="*/ 2040983 h 6858000"/>
              <a:gd name="connsiteX1291" fmla="*/ 2029972 w 6530564"/>
              <a:gd name="connsiteY1291" fmla="*/ 2035316 h 6858000"/>
              <a:gd name="connsiteX1292" fmla="*/ 2025302 w 6530564"/>
              <a:gd name="connsiteY1292" fmla="*/ 2036313 h 6858000"/>
              <a:gd name="connsiteX1293" fmla="*/ 2079719 w 6530564"/>
              <a:gd name="connsiteY1293" fmla="*/ 1970960 h 6858000"/>
              <a:gd name="connsiteX1294" fmla="*/ 2104808 w 6530564"/>
              <a:gd name="connsiteY1294" fmla="*/ 1943012 h 6858000"/>
              <a:gd name="connsiteX1295" fmla="*/ 5856125 w 6530564"/>
              <a:gd name="connsiteY1295" fmla="*/ 1563605 h 6858000"/>
              <a:gd name="connsiteX1296" fmla="*/ 5862009 w 6530564"/>
              <a:gd name="connsiteY1296" fmla="*/ 1568282 h 6858000"/>
              <a:gd name="connsiteX1297" fmla="*/ 5856339 w 6530564"/>
              <a:gd name="connsiteY1297" fmla="*/ 1564609 h 6858000"/>
              <a:gd name="connsiteX1298" fmla="*/ 5246583 w 6530564"/>
              <a:gd name="connsiteY1298" fmla="*/ 1522365 h 6858000"/>
              <a:gd name="connsiteX1299" fmla="*/ 5292976 w 6530564"/>
              <a:gd name="connsiteY1299" fmla="*/ 1557270 h 6858000"/>
              <a:gd name="connsiteX1300" fmla="*/ 5381981 w 6530564"/>
              <a:gd name="connsiteY1300" fmla="*/ 1629688 h 6858000"/>
              <a:gd name="connsiteX1301" fmla="*/ 5378789 w 6530564"/>
              <a:gd name="connsiteY1301" fmla="*/ 1629103 h 6858000"/>
              <a:gd name="connsiteX1302" fmla="*/ 5369212 w 6530564"/>
              <a:gd name="connsiteY1302" fmla="*/ 1627347 h 6858000"/>
              <a:gd name="connsiteX1303" fmla="*/ 5375011 w 6530564"/>
              <a:gd name="connsiteY1303" fmla="*/ 1631710 h 6858000"/>
              <a:gd name="connsiteX1304" fmla="*/ 5272066 w 6530564"/>
              <a:gd name="connsiteY1304" fmla="*/ 1563336 h 6858000"/>
              <a:gd name="connsiteX1305" fmla="*/ 5204180 w 6530564"/>
              <a:gd name="connsiteY1305" fmla="*/ 1537692 h 6858000"/>
              <a:gd name="connsiteX1306" fmla="*/ 5381927 w 6530564"/>
              <a:gd name="connsiteY1306" fmla="*/ 1665979 h 6858000"/>
              <a:gd name="connsiteX1307" fmla="*/ 5437310 w 6530564"/>
              <a:gd name="connsiteY1307" fmla="*/ 1705833 h 6858000"/>
              <a:gd name="connsiteX1308" fmla="*/ 5428584 w 6530564"/>
              <a:gd name="connsiteY1308" fmla="*/ 1717433 h 6858000"/>
              <a:gd name="connsiteX1309" fmla="*/ 5445982 w 6530564"/>
              <a:gd name="connsiteY1309" fmla="*/ 1730522 h 6858000"/>
              <a:gd name="connsiteX1310" fmla="*/ 5454121 w 6530564"/>
              <a:gd name="connsiteY1310" fmla="*/ 1722114 h 6858000"/>
              <a:gd name="connsiteX1311" fmla="*/ 5545149 w 6530564"/>
              <a:gd name="connsiteY1311" fmla="*/ 1801503 h 6858000"/>
              <a:gd name="connsiteX1312" fmla="*/ 5589201 w 6530564"/>
              <a:gd name="connsiteY1312" fmla="*/ 1849179 h 6858000"/>
              <a:gd name="connsiteX1313" fmla="*/ 5635857 w 6530564"/>
              <a:gd name="connsiteY1313" fmla="*/ 1900633 h 6858000"/>
              <a:gd name="connsiteX1314" fmla="*/ 5617876 w 6530564"/>
              <a:gd name="connsiteY1314" fmla="*/ 1890738 h 6858000"/>
              <a:gd name="connsiteX1315" fmla="*/ 5616705 w 6530564"/>
              <a:gd name="connsiteY1315" fmla="*/ 1897123 h 6858000"/>
              <a:gd name="connsiteX1316" fmla="*/ 5652350 w 6530564"/>
              <a:gd name="connsiteY1316" fmla="*/ 1936657 h 6858000"/>
              <a:gd name="connsiteX1317" fmla="*/ 5661340 w 6530564"/>
              <a:gd name="connsiteY1317" fmla="*/ 1941605 h 6858000"/>
              <a:gd name="connsiteX1318" fmla="*/ 5666874 w 6530564"/>
              <a:gd name="connsiteY1318" fmla="*/ 1929420 h 6858000"/>
              <a:gd name="connsiteX1319" fmla="*/ 5707147 w 6530564"/>
              <a:gd name="connsiteY1319" fmla="*/ 1979705 h 6858000"/>
              <a:gd name="connsiteX1320" fmla="*/ 5756412 w 6530564"/>
              <a:gd name="connsiteY1320" fmla="*/ 2034937 h 6858000"/>
              <a:gd name="connsiteX1321" fmla="*/ 5762795 w 6530564"/>
              <a:gd name="connsiteY1321" fmla="*/ 2036107 h 6858000"/>
              <a:gd name="connsiteX1322" fmla="*/ 5789449 w 6530564"/>
              <a:gd name="connsiteY1322" fmla="*/ 2070695 h 6858000"/>
              <a:gd name="connsiteX1323" fmla="*/ 5808283 w 6530564"/>
              <a:gd name="connsiteY1323" fmla="*/ 2093948 h 6858000"/>
              <a:gd name="connsiteX1324" fmla="*/ 5910535 w 6530564"/>
              <a:gd name="connsiteY1324" fmla="*/ 2238094 h 6858000"/>
              <a:gd name="connsiteX1325" fmla="*/ 5924153 w 6530564"/>
              <a:gd name="connsiteY1325" fmla="*/ 2253791 h 6858000"/>
              <a:gd name="connsiteX1326" fmla="*/ 5927611 w 6530564"/>
              <a:gd name="connsiteY1326" fmla="*/ 2270927 h 6858000"/>
              <a:gd name="connsiteX1327" fmla="*/ 5904415 w 6530564"/>
              <a:gd name="connsiteY1327" fmla="*/ 2253473 h 6858000"/>
              <a:gd name="connsiteX1328" fmla="*/ 5924685 w 6530564"/>
              <a:gd name="connsiteY1328" fmla="*/ 2286890 h 6858000"/>
              <a:gd name="connsiteX1329" fmla="*/ 5949317 w 6530564"/>
              <a:gd name="connsiteY1329" fmla="*/ 2314506 h 6858000"/>
              <a:gd name="connsiteX1330" fmla="*/ 5949051 w 6530564"/>
              <a:gd name="connsiteY1330" fmla="*/ 2297957 h 6858000"/>
              <a:gd name="connsiteX1331" fmla="*/ 5958042 w 6530564"/>
              <a:gd name="connsiteY1331" fmla="*/ 2302905 h 6858000"/>
              <a:gd name="connsiteX1332" fmla="*/ 5967621 w 6530564"/>
              <a:gd name="connsiteY1332" fmla="*/ 2304661 h 6858000"/>
              <a:gd name="connsiteX1333" fmla="*/ 5965012 w 6530564"/>
              <a:gd name="connsiteY1333" fmla="*/ 2300883 h 6858000"/>
              <a:gd name="connsiteX1334" fmla="*/ 5964427 w 6530564"/>
              <a:gd name="connsiteY1334" fmla="*/ 2304075 h 6858000"/>
              <a:gd name="connsiteX1335" fmla="*/ 5963841 w 6530564"/>
              <a:gd name="connsiteY1335" fmla="*/ 2307269 h 6858000"/>
              <a:gd name="connsiteX1336" fmla="*/ 5969641 w 6530564"/>
              <a:gd name="connsiteY1336" fmla="*/ 2311632 h 6858000"/>
              <a:gd name="connsiteX1337" fmla="*/ 5982091 w 6530564"/>
              <a:gd name="connsiteY1337" fmla="*/ 2333714 h 6858000"/>
              <a:gd name="connsiteX1338" fmla="*/ 5987303 w 6530564"/>
              <a:gd name="connsiteY1338" fmla="*/ 2341270 h 6858000"/>
              <a:gd name="connsiteX1339" fmla="*/ 5985281 w 6530564"/>
              <a:gd name="connsiteY1339" fmla="*/ 2334300 h 6858000"/>
              <a:gd name="connsiteX1340" fmla="*/ 5985867 w 6530564"/>
              <a:gd name="connsiteY1340" fmla="*/ 2331106 h 6858000"/>
              <a:gd name="connsiteX1341" fmla="*/ 6031034 w 6530564"/>
              <a:gd name="connsiteY1341" fmla="*/ 2408688 h 6858000"/>
              <a:gd name="connsiteX1342" fmla="*/ 6004061 w 6530564"/>
              <a:gd name="connsiteY1342" fmla="*/ 2393843 h 6858000"/>
              <a:gd name="connsiteX1343" fmla="*/ 6004326 w 6530564"/>
              <a:gd name="connsiteY1343" fmla="*/ 2410392 h 6858000"/>
              <a:gd name="connsiteX1344" fmla="*/ 6026031 w 6530564"/>
              <a:gd name="connsiteY1344" fmla="*/ 2453972 h 6858000"/>
              <a:gd name="connsiteX1345" fmla="*/ 6029808 w 6530564"/>
              <a:gd name="connsiteY1345" fmla="*/ 2451365 h 6858000"/>
              <a:gd name="connsiteX1346" fmla="*/ 6047737 w 6530564"/>
              <a:gd name="connsiteY1346" fmla="*/ 2497552 h 6858000"/>
              <a:gd name="connsiteX1347" fmla="*/ 6086519 w 6530564"/>
              <a:gd name="connsiteY1347" fmla="*/ 2573962 h 6858000"/>
              <a:gd name="connsiteX1348" fmla="*/ 6082156 w 6530564"/>
              <a:gd name="connsiteY1348" fmla="*/ 2579763 h 6858000"/>
              <a:gd name="connsiteX1349" fmla="*/ 6113651 w 6530564"/>
              <a:gd name="connsiteY1349" fmla="*/ 2677937 h 6858000"/>
              <a:gd name="connsiteX1350" fmla="*/ 6143121 w 6530564"/>
              <a:gd name="connsiteY1350" fmla="*/ 2769142 h 6858000"/>
              <a:gd name="connsiteX1351" fmla="*/ 6149507 w 6530564"/>
              <a:gd name="connsiteY1351" fmla="*/ 2770313 h 6858000"/>
              <a:gd name="connsiteX1352" fmla="*/ 6151794 w 6530564"/>
              <a:gd name="connsiteY1352" fmla="*/ 2793831 h 6858000"/>
              <a:gd name="connsiteX1353" fmla="*/ 6172593 w 6530564"/>
              <a:gd name="connsiteY1353" fmla="*/ 2860346 h 6858000"/>
              <a:gd name="connsiteX1354" fmla="*/ 6171103 w 6530564"/>
              <a:gd name="connsiteY1354" fmla="*/ 2886473 h 6858000"/>
              <a:gd name="connsiteX1355" fmla="*/ 6180041 w 6530564"/>
              <a:gd name="connsiteY1355" fmla="*/ 2927712 h 6858000"/>
              <a:gd name="connsiteX1356" fmla="*/ 6193340 w 6530564"/>
              <a:gd name="connsiteY1356" fmla="*/ 2963151 h 6858000"/>
              <a:gd name="connsiteX1357" fmla="*/ 6188501 w 6530564"/>
              <a:gd name="connsiteY1357" fmla="*/ 2899562 h 6858000"/>
              <a:gd name="connsiteX1358" fmla="*/ 6168869 w 6530564"/>
              <a:gd name="connsiteY1358" fmla="*/ 2826663 h 6858000"/>
              <a:gd name="connsiteX1359" fmla="*/ 6165413 w 6530564"/>
              <a:gd name="connsiteY1359" fmla="*/ 2809528 h 6858000"/>
              <a:gd name="connsiteX1360" fmla="*/ 6141209 w 6530564"/>
              <a:gd name="connsiteY1360" fmla="*/ 2689590 h 6858000"/>
              <a:gd name="connsiteX1361" fmla="*/ 6069763 w 6530564"/>
              <a:gd name="connsiteY1361" fmla="*/ 2521391 h 6858000"/>
              <a:gd name="connsiteX1362" fmla="*/ 6075882 w 6530564"/>
              <a:gd name="connsiteY1362" fmla="*/ 2506011 h 6858000"/>
              <a:gd name="connsiteX1363" fmla="*/ 6059974 w 6530564"/>
              <a:gd name="connsiteY1363" fmla="*/ 2466794 h 6858000"/>
              <a:gd name="connsiteX1364" fmla="*/ 6062581 w 6530564"/>
              <a:gd name="connsiteY1364" fmla="*/ 2470572 h 6858000"/>
              <a:gd name="connsiteX1365" fmla="*/ 6065188 w 6530564"/>
              <a:gd name="connsiteY1365" fmla="*/ 2474350 h 6858000"/>
              <a:gd name="connsiteX1366" fmla="*/ 6063167 w 6530564"/>
              <a:gd name="connsiteY1366" fmla="*/ 2467380 h 6858000"/>
              <a:gd name="connsiteX1367" fmla="*/ 6060559 w 6530564"/>
              <a:gd name="connsiteY1367" fmla="*/ 2463602 h 6858000"/>
              <a:gd name="connsiteX1368" fmla="*/ 6061145 w 6530564"/>
              <a:gd name="connsiteY1368" fmla="*/ 2460410 h 6858000"/>
              <a:gd name="connsiteX1369" fmla="*/ 6030769 w 6530564"/>
              <a:gd name="connsiteY1369" fmla="*/ 2392138 h 6858000"/>
              <a:gd name="connsiteX1370" fmla="*/ 5967939 w 6530564"/>
              <a:gd name="connsiteY1370" fmla="*/ 2284919 h 6858000"/>
              <a:gd name="connsiteX1371" fmla="*/ 5950861 w 6530564"/>
              <a:gd name="connsiteY1371" fmla="*/ 2252088 h 6858000"/>
              <a:gd name="connsiteX1372" fmla="*/ 5874678 w 6530564"/>
              <a:gd name="connsiteY1372" fmla="*/ 2145720 h 6858000"/>
              <a:gd name="connsiteX1373" fmla="*/ 5862229 w 6530564"/>
              <a:gd name="connsiteY1373" fmla="*/ 2123637 h 6858000"/>
              <a:gd name="connsiteX1374" fmla="*/ 5864835 w 6530564"/>
              <a:gd name="connsiteY1374" fmla="*/ 2127414 h 6858000"/>
              <a:gd name="connsiteX1375" fmla="*/ 5868028 w 6530564"/>
              <a:gd name="connsiteY1375" fmla="*/ 2128001 h 6858000"/>
              <a:gd name="connsiteX1376" fmla="*/ 5862814 w 6530564"/>
              <a:gd name="connsiteY1376" fmla="*/ 2120444 h 6858000"/>
              <a:gd name="connsiteX1377" fmla="*/ 5860207 w 6530564"/>
              <a:gd name="connsiteY1377" fmla="*/ 2116666 h 6858000"/>
              <a:gd name="connsiteX1378" fmla="*/ 5888031 w 6530564"/>
              <a:gd name="connsiteY1378" fmla="*/ 2144868 h 6858000"/>
              <a:gd name="connsiteX1379" fmla="*/ 5876167 w 6530564"/>
              <a:gd name="connsiteY1379" fmla="*/ 2119593 h 6858000"/>
              <a:gd name="connsiteX1380" fmla="*/ 5879361 w 6530564"/>
              <a:gd name="connsiteY1380" fmla="*/ 2120179 h 6858000"/>
              <a:gd name="connsiteX1381" fmla="*/ 5881968 w 6530564"/>
              <a:gd name="connsiteY1381" fmla="*/ 2123955 h 6858000"/>
              <a:gd name="connsiteX1382" fmla="*/ 5879947 w 6530564"/>
              <a:gd name="connsiteY1382" fmla="*/ 2116985 h 6858000"/>
              <a:gd name="connsiteX1383" fmla="*/ 5877339 w 6530564"/>
              <a:gd name="connsiteY1383" fmla="*/ 2113207 h 6858000"/>
              <a:gd name="connsiteX1384" fmla="*/ 5888937 w 6530564"/>
              <a:gd name="connsiteY1384" fmla="*/ 2121935 h 6858000"/>
              <a:gd name="connsiteX1385" fmla="*/ 5847227 w 6530564"/>
              <a:gd name="connsiteY1385" fmla="*/ 2061487 h 6858000"/>
              <a:gd name="connsiteX1386" fmla="*/ 5815626 w 6530564"/>
              <a:gd name="connsiteY1386" fmla="*/ 2035893 h 6858000"/>
              <a:gd name="connsiteX1387" fmla="*/ 5813019 w 6530564"/>
              <a:gd name="connsiteY1387" fmla="*/ 2032114 h 6858000"/>
              <a:gd name="connsiteX1388" fmla="*/ 5807807 w 6530564"/>
              <a:gd name="connsiteY1388" fmla="*/ 2024558 h 6858000"/>
              <a:gd name="connsiteX1389" fmla="*/ 5807219 w 6530564"/>
              <a:gd name="connsiteY1389" fmla="*/ 2027751 h 6858000"/>
              <a:gd name="connsiteX1390" fmla="*/ 5809827 w 6530564"/>
              <a:gd name="connsiteY1390" fmla="*/ 2031530 h 6858000"/>
              <a:gd name="connsiteX1391" fmla="*/ 5792431 w 6530564"/>
              <a:gd name="connsiteY1391" fmla="*/ 2018439 h 6858000"/>
              <a:gd name="connsiteX1392" fmla="*/ 5778490 w 6530564"/>
              <a:gd name="connsiteY1392" fmla="*/ 2022486 h 6858000"/>
              <a:gd name="connsiteX1393" fmla="*/ 5713585 w 6530564"/>
              <a:gd name="connsiteY1393" fmla="*/ 1944585 h 6858000"/>
              <a:gd name="connsiteX1394" fmla="*/ 5693582 w 6530564"/>
              <a:gd name="connsiteY1394" fmla="*/ 1927717 h 6858000"/>
              <a:gd name="connsiteX1395" fmla="*/ 5602288 w 6530564"/>
              <a:gd name="connsiteY1395" fmla="*/ 1831780 h 6858000"/>
              <a:gd name="connsiteX1396" fmla="*/ 5510410 w 6530564"/>
              <a:gd name="connsiteY1396" fmla="*/ 1739034 h 6858000"/>
              <a:gd name="connsiteX1397" fmla="*/ 5513601 w 6530564"/>
              <a:gd name="connsiteY1397" fmla="*/ 1739619 h 6858000"/>
              <a:gd name="connsiteX1398" fmla="*/ 5519401 w 6530564"/>
              <a:gd name="connsiteY1398" fmla="*/ 1743982 h 6858000"/>
              <a:gd name="connsiteX1399" fmla="*/ 5514187 w 6530564"/>
              <a:gd name="connsiteY1399" fmla="*/ 1736427 h 6858000"/>
              <a:gd name="connsiteX1400" fmla="*/ 5508389 w 6530564"/>
              <a:gd name="connsiteY1400" fmla="*/ 1732064 h 6858000"/>
              <a:gd name="connsiteX1401" fmla="*/ 5514771 w 6530564"/>
              <a:gd name="connsiteY1401" fmla="*/ 1733234 h 6858000"/>
              <a:gd name="connsiteX1402" fmla="*/ 5602607 w 6530564"/>
              <a:gd name="connsiteY1402" fmla="*/ 1812037 h 6858000"/>
              <a:gd name="connsiteX1403" fmla="*/ 5604365 w 6530564"/>
              <a:gd name="connsiteY1403" fmla="*/ 1802460 h 6858000"/>
              <a:gd name="connsiteX1404" fmla="*/ 5577975 w 6530564"/>
              <a:gd name="connsiteY1404" fmla="*/ 1784421 h 6858000"/>
              <a:gd name="connsiteX1405" fmla="*/ 5541747 w 6530564"/>
              <a:gd name="connsiteY1405" fmla="*/ 1748079 h 6858000"/>
              <a:gd name="connsiteX1406" fmla="*/ 5413903 w 6530564"/>
              <a:gd name="connsiteY1406" fmla="*/ 1635540 h 6858000"/>
              <a:gd name="connsiteX1407" fmla="*/ 5399113 w 6530564"/>
              <a:gd name="connsiteY1407" fmla="*/ 1626229 h 6858000"/>
              <a:gd name="connsiteX1408" fmla="*/ 5340536 w 6530564"/>
              <a:gd name="connsiteY1408" fmla="*/ 1585789 h 6858000"/>
              <a:gd name="connsiteX1409" fmla="*/ 5336494 w 6530564"/>
              <a:gd name="connsiteY1409" fmla="*/ 1571849 h 6858000"/>
              <a:gd name="connsiteX1410" fmla="*/ 5305744 w 6530564"/>
              <a:gd name="connsiteY1410" fmla="*/ 1559611 h 6858000"/>
              <a:gd name="connsiteX1411" fmla="*/ 5312713 w 6530564"/>
              <a:gd name="connsiteY1411" fmla="*/ 1557588 h 6858000"/>
              <a:gd name="connsiteX1412" fmla="*/ 5246583 w 6530564"/>
              <a:gd name="connsiteY1412" fmla="*/ 1522365 h 6858000"/>
              <a:gd name="connsiteX1413" fmla="*/ 4878235 w 6530564"/>
              <a:gd name="connsiteY1413" fmla="*/ 1485529 h 6858000"/>
              <a:gd name="connsiteX1414" fmla="*/ 4870589 w 6530564"/>
              <a:gd name="connsiteY1414" fmla="*/ 1490232 h 6858000"/>
              <a:gd name="connsiteX1415" fmla="*/ 4876107 w 6530564"/>
              <a:gd name="connsiteY1415" fmla="*/ 1507769 h 6858000"/>
              <a:gd name="connsiteX1416" fmla="*/ 4892523 w 6530564"/>
              <a:gd name="connsiteY1416" fmla="*/ 1528225 h 6858000"/>
              <a:gd name="connsiteX1417" fmla="*/ 4854485 w 6530564"/>
              <a:gd name="connsiteY1417" fmla="*/ 1513109 h 6858000"/>
              <a:gd name="connsiteX1418" fmla="*/ 4906663 w 6530564"/>
              <a:gd name="connsiteY1418" fmla="*/ 1538241 h 6858000"/>
              <a:gd name="connsiteX1419" fmla="*/ 5219949 w 6530564"/>
              <a:gd name="connsiteY1419" fmla="*/ 1757355 h 6858000"/>
              <a:gd name="connsiteX1420" fmla="*/ 5244849 w 6530564"/>
              <a:gd name="connsiteY1420" fmla="*/ 1781311 h 6858000"/>
              <a:gd name="connsiteX1421" fmla="*/ 5285425 w 6530564"/>
              <a:gd name="connsiteY1421" fmla="*/ 1812833 h 6858000"/>
              <a:gd name="connsiteX1422" fmla="*/ 5422531 w 6530564"/>
              <a:gd name="connsiteY1422" fmla="*/ 1941767 h 6858000"/>
              <a:gd name="connsiteX1423" fmla="*/ 5427783 w 6530564"/>
              <a:gd name="connsiteY1423" fmla="*/ 1954854 h 6858000"/>
              <a:gd name="connsiteX1424" fmla="*/ 5370401 w 6530564"/>
              <a:gd name="connsiteY1424" fmla="*/ 1904986 h 6858000"/>
              <a:gd name="connsiteX1425" fmla="*/ 5481735 w 6530564"/>
              <a:gd name="connsiteY1425" fmla="*/ 2036160 h 6858000"/>
              <a:gd name="connsiteX1426" fmla="*/ 5639099 w 6530564"/>
              <a:gd name="connsiteY1426" fmla="*/ 2260841 h 6858000"/>
              <a:gd name="connsiteX1427" fmla="*/ 5880519 w 6530564"/>
              <a:gd name="connsiteY1427" fmla="*/ 2928041 h 6858000"/>
              <a:gd name="connsiteX1428" fmla="*/ 5891569 w 6530564"/>
              <a:gd name="connsiteY1428" fmla="*/ 2991409 h 6858000"/>
              <a:gd name="connsiteX1429" fmla="*/ 5898861 w 6530564"/>
              <a:gd name="connsiteY1429" fmla="*/ 3009164 h 6858000"/>
              <a:gd name="connsiteX1430" fmla="*/ 5902123 w 6530564"/>
              <a:gd name="connsiteY1430" fmla="*/ 3033759 h 6858000"/>
              <a:gd name="connsiteX1431" fmla="*/ 5917520 w 6530564"/>
              <a:gd name="connsiteY1431" fmla="*/ 3250562 h 6858000"/>
              <a:gd name="connsiteX1432" fmla="*/ 5916015 w 6530564"/>
              <a:gd name="connsiteY1432" fmla="*/ 3270366 h 6858000"/>
              <a:gd name="connsiteX1433" fmla="*/ 5917712 w 6530564"/>
              <a:gd name="connsiteY1433" fmla="*/ 3301456 h 6858000"/>
              <a:gd name="connsiteX1434" fmla="*/ 5917722 w 6530564"/>
              <a:gd name="connsiteY1434" fmla="*/ 3321050 h 6858000"/>
              <a:gd name="connsiteX1435" fmla="*/ 5920837 w 6530564"/>
              <a:gd name="connsiteY1435" fmla="*/ 3319470 h 6858000"/>
              <a:gd name="connsiteX1436" fmla="*/ 5938043 w 6530564"/>
              <a:gd name="connsiteY1436" fmla="*/ 3297393 h 6858000"/>
              <a:gd name="connsiteX1437" fmla="*/ 5940465 w 6530564"/>
              <a:gd name="connsiteY1437" fmla="*/ 3397310 h 6858000"/>
              <a:gd name="connsiteX1438" fmla="*/ 5799700 w 6530564"/>
              <a:gd name="connsiteY1438" fmla="*/ 4058849 h 6858000"/>
              <a:gd name="connsiteX1439" fmla="*/ 5565591 w 6530564"/>
              <a:gd name="connsiteY1439" fmla="*/ 4474942 h 6858000"/>
              <a:gd name="connsiteX1440" fmla="*/ 5478169 w 6530564"/>
              <a:gd name="connsiteY1440" fmla="*/ 4588742 h 6858000"/>
              <a:gd name="connsiteX1441" fmla="*/ 5480671 w 6530564"/>
              <a:gd name="connsiteY1441" fmla="*/ 4622988 h 6858000"/>
              <a:gd name="connsiteX1442" fmla="*/ 5508667 w 6530564"/>
              <a:gd name="connsiteY1442" fmla="*/ 4605673 h 6858000"/>
              <a:gd name="connsiteX1443" fmla="*/ 5545127 w 6530564"/>
              <a:gd name="connsiteY1443" fmla="*/ 4573107 h 6858000"/>
              <a:gd name="connsiteX1444" fmla="*/ 5400007 w 6530564"/>
              <a:gd name="connsiteY1444" fmla="*/ 4782392 h 6858000"/>
              <a:gd name="connsiteX1445" fmla="*/ 5292521 w 6530564"/>
              <a:gd name="connsiteY1445" fmla="*/ 4889355 h 6858000"/>
              <a:gd name="connsiteX1446" fmla="*/ 5403631 w 6530564"/>
              <a:gd name="connsiteY1446" fmla="*/ 4790663 h 6858000"/>
              <a:gd name="connsiteX1447" fmla="*/ 5540062 w 6530564"/>
              <a:gd name="connsiteY1447" fmla="*/ 4630142 h 6858000"/>
              <a:gd name="connsiteX1448" fmla="*/ 5835395 w 6530564"/>
              <a:gd name="connsiteY1448" fmla="*/ 4132646 h 6858000"/>
              <a:gd name="connsiteX1449" fmla="*/ 5860185 w 6530564"/>
              <a:gd name="connsiteY1449" fmla="*/ 4061918 h 6858000"/>
              <a:gd name="connsiteX1450" fmla="*/ 5841093 w 6530564"/>
              <a:gd name="connsiteY1450" fmla="*/ 4078700 h 6858000"/>
              <a:gd name="connsiteX1451" fmla="*/ 5603333 w 6530564"/>
              <a:gd name="connsiteY1451" fmla="*/ 4508413 h 6858000"/>
              <a:gd name="connsiteX1452" fmla="*/ 5582878 w 6530564"/>
              <a:gd name="connsiteY1452" fmla="*/ 4524830 h 6858000"/>
              <a:gd name="connsiteX1453" fmla="*/ 5585095 w 6530564"/>
              <a:gd name="connsiteY1453" fmla="*/ 4494767 h 6858000"/>
              <a:gd name="connsiteX1454" fmla="*/ 5674172 w 6530564"/>
              <a:gd name="connsiteY1454" fmla="*/ 4363893 h 6858000"/>
              <a:gd name="connsiteX1455" fmla="*/ 5923723 w 6530564"/>
              <a:gd name="connsiteY1455" fmla="*/ 3721285 h 6858000"/>
              <a:gd name="connsiteX1456" fmla="*/ 5954351 w 6530564"/>
              <a:gd name="connsiteY1456" fmla="*/ 3182057 h 6858000"/>
              <a:gd name="connsiteX1457" fmla="*/ 5955213 w 6530564"/>
              <a:gd name="connsiteY1457" fmla="*/ 3069882 h 6858000"/>
              <a:gd name="connsiteX1458" fmla="*/ 5905413 w 6530564"/>
              <a:gd name="connsiteY1458" fmla="*/ 3914916 h 6858000"/>
              <a:gd name="connsiteX1459" fmla="*/ 5937521 w 6530564"/>
              <a:gd name="connsiteY1459" fmla="*/ 3876803 h 6858000"/>
              <a:gd name="connsiteX1460" fmla="*/ 5898035 w 6530564"/>
              <a:gd name="connsiteY1460" fmla="*/ 4007827 h 6858000"/>
              <a:gd name="connsiteX1461" fmla="*/ 5827971 w 6530564"/>
              <a:gd name="connsiteY1461" fmla="*/ 4187589 h 6858000"/>
              <a:gd name="connsiteX1462" fmla="*/ 5826681 w 6530564"/>
              <a:gd name="connsiteY1462" fmla="*/ 4203302 h 6858000"/>
              <a:gd name="connsiteX1463" fmla="*/ 5839500 w 6530564"/>
              <a:gd name="connsiteY1463" fmla="*/ 4193599 h 6858000"/>
              <a:gd name="connsiteX1464" fmla="*/ 5929413 w 6530564"/>
              <a:gd name="connsiteY1464" fmla="*/ 3972440 h 6858000"/>
              <a:gd name="connsiteX1465" fmla="*/ 5953909 w 6530564"/>
              <a:gd name="connsiteY1465" fmla="*/ 3919150 h 6858000"/>
              <a:gd name="connsiteX1466" fmla="*/ 6006151 w 6530564"/>
              <a:gd name="connsiteY1466" fmla="*/ 3680598 h 6858000"/>
              <a:gd name="connsiteX1467" fmla="*/ 6033787 w 6530564"/>
              <a:gd name="connsiteY1467" fmla="*/ 3136190 h 6858000"/>
              <a:gd name="connsiteX1468" fmla="*/ 6028315 w 6530564"/>
              <a:gd name="connsiteY1468" fmla="*/ 3093047 h 6858000"/>
              <a:gd name="connsiteX1469" fmla="*/ 6025816 w 6530564"/>
              <a:gd name="connsiteY1469" fmla="*/ 3080224 h 6858000"/>
              <a:gd name="connsiteX1470" fmla="*/ 5462620 w 6530564"/>
              <a:gd name="connsiteY1470" fmla="*/ 1953402 h 6858000"/>
              <a:gd name="connsiteX1471" fmla="*/ 5104061 w 6530564"/>
              <a:gd name="connsiteY1471" fmla="*/ 1632541 h 6858000"/>
              <a:gd name="connsiteX1472" fmla="*/ 5003371 w 6530564"/>
              <a:gd name="connsiteY1472" fmla="*/ 1558743 h 6858000"/>
              <a:gd name="connsiteX1473" fmla="*/ 4962275 w 6530564"/>
              <a:gd name="connsiteY1473" fmla="*/ 1523505 h 6858000"/>
              <a:gd name="connsiteX1474" fmla="*/ 4951211 w 6530564"/>
              <a:gd name="connsiteY1474" fmla="*/ 1516212 h 6858000"/>
              <a:gd name="connsiteX1475" fmla="*/ 4887030 w 6530564"/>
              <a:gd name="connsiteY1475" fmla="*/ 1488798 h 6858000"/>
              <a:gd name="connsiteX1476" fmla="*/ 4878235 w 6530564"/>
              <a:gd name="connsiteY1476" fmla="*/ 1485529 h 6858000"/>
              <a:gd name="connsiteX1477" fmla="*/ 2488089 w 6530564"/>
              <a:gd name="connsiteY1477" fmla="*/ 1468873 h 6858000"/>
              <a:gd name="connsiteX1478" fmla="*/ 2483339 w 6530564"/>
              <a:gd name="connsiteY1478" fmla="*/ 1472039 h 6858000"/>
              <a:gd name="connsiteX1479" fmla="*/ 2486645 w 6530564"/>
              <a:gd name="connsiteY1479" fmla="*/ 1469475 h 6858000"/>
              <a:gd name="connsiteX1480" fmla="*/ 2428360 w 6530564"/>
              <a:gd name="connsiteY1480" fmla="*/ 1430993 h 6858000"/>
              <a:gd name="connsiteX1481" fmla="*/ 2428663 w 6530564"/>
              <a:gd name="connsiteY1481" fmla="*/ 1432410 h 6858000"/>
              <a:gd name="connsiteX1482" fmla="*/ 2423991 w 6530564"/>
              <a:gd name="connsiteY1482" fmla="*/ 1433409 h 6858000"/>
              <a:gd name="connsiteX1483" fmla="*/ 3312724 w 6530564"/>
              <a:gd name="connsiteY1483" fmla="*/ 1415766 h 6858000"/>
              <a:gd name="connsiteX1484" fmla="*/ 3256489 w 6530564"/>
              <a:gd name="connsiteY1484" fmla="*/ 1428825 h 6858000"/>
              <a:gd name="connsiteX1485" fmla="*/ 3219056 w 6530564"/>
              <a:gd name="connsiteY1485" fmla="*/ 1450437 h 6858000"/>
              <a:gd name="connsiteX1486" fmla="*/ 3264571 w 6530564"/>
              <a:gd name="connsiteY1486" fmla="*/ 1438022 h 6858000"/>
              <a:gd name="connsiteX1487" fmla="*/ 3145305 w 6530564"/>
              <a:gd name="connsiteY1487" fmla="*/ 1476381 h 6858000"/>
              <a:gd name="connsiteX1488" fmla="*/ 3078993 w 6530564"/>
              <a:gd name="connsiteY1488" fmla="*/ 1500802 h 6858000"/>
              <a:gd name="connsiteX1489" fmla="*/ 3032598 w 6530564"/>
              <a:gd name="connsiteY1489" fmla="*/ 1516496 h 6858000"/>
              <a:gd name="connsiteX1490" fmla="*/ 3010922 w 6530564"/>
              <a:gd name="connsiteY1490" fmla="*/ 1531783 h 6858000"/>
              <a:gd name="connsiteX1491" fmla="*/ 1851594 w 6530564"/>
              <a:gd name="connsiteY1491" fmla="*/ 3116159 h 6858000"/>
              <a:gd name="connsiteX1492" fmla="*/ 1924097 w 6530564"/>
              <a:gd name="connsiteY1492" fmla="*/ 3947739 h 6858000"/>
              <a:gd name="connsiteX1493" fmla="*/ 3149544 w 6530564"/>
              <a:gd name="connsiteY1493" fmla="*/ 5239426 h 6858000"/>
              <a:gd name="connsiteX1494" fmla="*/ 3272436 w 6530564"/>
              <a:gd name="connsiteY1494" fmla="*/ 5279386 h 6858000"/>
              <a:gd name="connsiteX1495" fmla="*/ 3274837 w 6530564"/>
              <a:gd name="connsiteY1495" fmla="*/ 5283546 h 6858000"/>
              <a:gd name="connsiteX1496" fmla="*/ 3284679 w 6530564"/>
              <a:gd name="connsiteY1496" fmla="*/ 5286183 h 6858000"/>
              <a:gd name="connsiteX1497" fmla="*/ 3288837 w 6530564"/>
              <a:gd name="connsiteY1497" fmla="*/ 5283781 h 6858000"/>
              <a:gd name="connsiteX1498" fmla="*/ 3380685 w 6530564"/>
              <a:gd name="connsiteY1498" fmla="*/ 5308392 h 6858000"/>
              <a:gd name="connsiteX1499" fmla="*/ 3599176 w 6530564"/>
              <a:gd name="connsiteY1499" fmla="*/ 5345842 h 6858000"/>
              <a:gd name="connsiteX1500" fmla="*/ 4305801 w 6530564"/>
              <a:gd name="connsiteY1500" fmla="*/ 5306654 h 6858000"/>
              <a:gd name="connsiteX1501" fmla="*/ 4682641 w 6530564"/>
              <a:gd name="connsiteY1501" fmla="*/ 5186132 h 6858000"/>
              <a:gd name="connsiteX1502" fmla="*/ 4677601 w 6530564"/>
              <a:gd name="connsiteY1502" fmla="*/ 5191813 h 6858000"/>
              <a:gd name="connsiteX1503" fmla="*/ 4733195 w 6530564"/>
              <a:gd name="connsiteY1503" fmla="*/ 5168036 h 6858000"/>
              <a:gd name="connsiteX1504" fmla="*/ 4762309 w 6530564"/>
              <a:gd name="connsiteY1504" fmla="*/ 5151226 h 6858000"/>
              <a:gd name="connsiteX1505" fmla="*/ 4852933 w 6530564"/>
              <a:gd name="connsiteY1505" fmla="*/ 5101678 h 6858000"/>
              <a:gd name="connsiteX1506" fmla="*/ 4886205 w 6530564"/>
              <a:gd name="connsiteY1506" fmla="*/ 5082466 h 6858000"/>
              <a:gd name="connsiteX1507" fmla="*/ 5167103 w 6530564"/>
              <a:gd name="connsiteY1507" fmla="*/ 4887015 h 6858000"/>
              <a:gd name="connsiteX1508" fmla="*/ 5099205 w 6530564"/>
              <a:gd name="connsiteY1508" fmla="*/ 4956718 h 6858000"/>
              <a:gd name="connsiteX1509" fmla="*/ 5079289 w 6530564"/>
              <a:gd name="connsiteY1509" fmla="*/ 4965443 h 6858000"/>
              <a:gd name="connsiteX1510" fmla="*/ 5004830 w 6530564"/>
              <a:gd name="connsiteY1510" fmla="*/ 5033389 h 6858000"/>
              <a:gd name="connsiteX1511" fmla="*/ 5039627 w 6530564"/>
              <a:gd name="connsiteY1511" fmla="*/ 5021617 h 6858000"/>
              <a:gd name="connsiteX1512" fmla="*/ 5104007 w 6530564"/>
              <a:gd name="connsiteY1512" fmla="*/ 4965035 h 6858000"/>
              <a:gd name="connsiteX1513" fmla="*/ 5123925 w 6530564"/>
              <a:gd name="connsiteY1513" fmla="*/ 4956309 h 6858000"/>
              <a:gd name="connsiteX1514" fmla="*/ 5168389 w 6530564"/>
              <a:gd name="connsiteY1514" fmla="*/ 4908456 h 6858000"/>
              <a:gd name="connsiteX1515" fmla="*/ 5221817 w 6530564"/>
              <a:gd name="connsiteY1515" fmla="*/ 4866518 h 6858000"/>
              <a:gd name="connsiteX1516" fmla="*/ 5229491 w 6530564"/>
              <a:gd name="connsiteY1516" fmla="*/ 4850995 h 6858000"/>
              <a:gd name="connsiteX1517" fmla="*/ 5255325 w 6530564"/>
              <a:gd name="connsiteY1517" fmla="*/ 4833307 h 6858000"/>
              <a:gd name="connsiteX1518" fmla="*/ 5282919 w 6530564"/>
              <a:gd name="connsiteY1518" fmla="*/ 4809059 h 6858000"/>
              <a:gd name="connsiteX1519" fmla="*/ 5300025 w 6530564"/>
              <a:gd name="connsiteY1519" fmla="*/ 4771452 h 6858000"/>
              <a:gd name="connsiteX1520" fmla="*/ 5287549 w 6530564"/>
              <a:gd name="connsiteY1520" fmla="*/ 4778657 h 6858000"/>
              <a:gd name="connsiteX1521" fmla="*/ 5820215 w 6530564"/>
              <a:gd name="connsiteY1521" fmla="*/ 3866642 h 6858000"/>
              <a:gd name="connsiteX1522" fmla="*/ 5820377 w 6530564"/>
              <a:gd name="connsiteY1522" fmla="*/ 3865901 h 6858000"/>
              <a:gd name="connsiteX1523" fmla="*/ 5786815 w 6530564"/>
              <a:gd name="connsiteY1523" fmla="*/ 3962149 h 6858000"/>
              <a:gd name="connsiteX1524" fmla="*/ 5689529 w 6530564"/>
              <a:gd name="connsiteY1524" fmla="*/ 4151358 h 6858000"/>
              <a:gd name="connsiteX1525" fmla="*/ 5652275 w 6530564"/>
              <a:gd name="connsiteY1525" fmla="*/ 4213857 h 6858000"/>
              <a:gd name="connsiteX1526" fmla="*/ 5648119 w 6530564"/>
              <a:gd name="connsiteY1526" fmla="*/ 4223529 h 6858000"/>
              <a:gd name="connsiteX1527" fmla="*/ 5290656 w 6530564"/>
              <a:gd name="connsiteY1527" fmla="*/ 4740814 h 6858000"/>
              <a:gd name="connsiteX1528" fmla="*/ 5293293 w 6530564"/>
              <a:gd name="connsiteY1528" fmla="*/ 4730974 h 6858000"/>
              <a:gd name="connsiteX1529" fmla="*/ 5252987 w 6530564"/>
              <a:gd name="connsiteY1529" fmla="*/ 4776428 h 6858000"/>
              <a:gd name="connsiteX1530" fmla="*/ 5200205 w 6530564"/>
              <a:gd name="connsiteY1530" fmla="*/ 4829085 h 6858000"/>
              <a:gd name="connsiteX1531" fmla="*/ 5167573 w 6530564"/>
              <a:gd name="connsiteY1531" fmla="*/ 4859015 h 6858000"/>
              <a:gd name="connsiteX1532" fmla="*/ 5164293 w 6530564"/>
              <a:gd name="connsiteY1532" fmla="*/ 4858136 h 6858000"/>
              <a:gd name="connsiteX1533" fmla="*/ 5163415 w 6530564"/>
              <a:gd name="connsiteY1533" fmla="*/ 4861416 h 6858000"/>
              <a:gd name="connsiteX1534" fmla="*/ 5159255 w 6530564"/>
              <a:gd name="connsiteY1534" fmla="*/ 4863817 h 6858000"/>
              <a:gd name="connsiteX1535" fmla="*/ 5154217 w 6530564"/>
              <a:gd name="connsiteY1535" fmla="*/ 4869499 h 6858000"/>
              <a:gd name="connsiteX1536" fmla="*/ 5139981 w 6530564"/>
              <a:gd name="connsiteY1536" fmla="*/ 4883264 h 6858000"/>
              <a:gd name="connsiteX1537" fmla="*/ 5089836 w 6530564"/>
              <a:gd name="connsiteY1537" fmla="*/ 4926080 h 6858000"/>
              <a:gd name="connsiteX1538" fmla="*/ 5068160 w 6530564"/>
              <a:gd name="connsiteY1538" fmla="*/ 4941369 h 6858000"/>
              <a:gd name="connsiteX1539" fmla="*/ 5019772 w 6530564"/>
              <a:gd name="connsiteY1539" fmla="*/ 4977623 h 6858000"/>
              <a:gd name="connsiteX1540" fmla="*/ 5020651 w 6530564"/>
              <a:gd name="connsiteY1540" fmla="*/ 4974342 h 6858000"/>
              <a:gd name="connsiteX1541" fmla="*/ 5011455 w 6530564"/>
              <a:gd name="connsiteY1541" fmla="*/ 4982425 h 6858000"/>
              <a:gd name="connsiteX1542" fmla="*/ 4305801 w 6530564"/>
              <a:gd name="connsiteY1542" fmla="*/ 5306654 h 6858000"/>
              <a:gd name="connsiteX1543" fmla="*/ 3402360 w 6530564"/>
              <a:gd name="connsiteY1543" fmla="*/ 5293105 h 6858000"/>
              <a:gd name="connsiteX1544" fmla="*/ 3404117 w 6530564"/>
              <a:gd name="connsiteY1544" fmla="*/ 5286544 h 6858000"/>
              <a:gd name="connsiteX1545" fmla="*/ 3508914 w 6530564"/>
              <a:gd name="connsiteY1545" fmla="*/ 5275951 h 6858000"/>
              <a:gd name="connsiteX1546" fmla="*/ 3496671 w 6530564"/>
              <a:gd name="connsiteY1546" fmla="*/ 5269154 h 6858000"/>
              <a:gd name="connsiteX1547" fmla="*/ 3557475 w 6530564"/>
              <a:gd name="connsiteY1547" fmla="*/ 5278414 h 6858000"/>
              <a:gd name="connsiteX1548" fmla="*/ 3604513 w 6530564"/>
              <a:gd name="connsiteY1548" fmla="*/ 5273439 h 6858000"/>
              <a:gd name="connsiteX1549" fmla="*/ 3573468 w 6530564"/>
              <a:gd name="connsiteY1549" fmla="*/ 5258088 h 6858000"/>
              <a:gd name="connsiteX1550" fmla="*/ 3577628 w 6530564"/>
              <a:gd name="connsiteY1550" fmla="*/ 5255687 h 6858000"/>
              <a:gd name="connsiteX1551" fmla="*/ 3580907 w 6530564"/>
              <a:gd name="connsiteY1551" fmla="*/ 5256567 h 6858000"/>
              <a:gd name="connsiteX1552" fmla="*/ 3584189 w 6530564"/>
              <a:gd name="connsiteY1552" fmla="*/ 5257445 h 6858000"/>
              <a:gd name="connsiteX1553" fmla="*/ 3590749 w 6530564"/>
              <a:gd name="connsiteY1553" fmla="*/ 5259203 h 6858000"/>
              <a:gd name="connsiteX1554" fmla="*/ 3588347 w 6530564"/>
              <a:gd name="connsiteY1554" fmla="*/ 5255045 h 6858000"/>
              <a:gd name="connsiteX1555" fmla="*/ 3585065 w 6530564"/>
              <a:gd name="connsiteY1555" fmla="*/ 5254166 h 6858000"/>
              <a:gd name="connsiteX1556" fmla="*/ 3581787 w 6530564"/>
              <a:gd name="connsiteY1556" fmla="*/ 5253286 h 6858000"/>
              <a:gd name="connsiteX1557" fmla="*/ 3572825 w 6530564"/>
              <a:gd name="connsiteY1557" fmla="*/ 5247369 h 6858000"/>
              <a:gd name="connsiteX1558" fmla="*/ 3568666 w 6530564"/>
              <a:gd name="connsiteY1558" fmla="*/ 5249771 h 6858000"/>
              <a:gd name="connsiteX1559" fmla="*/ 3571945 w 6530564"/>
              <a:gd name="connsiteY1559" fmla="*/ 5250649 h 6858000"/>
              <a:gd name="connsiteX1560" fmla="*/ 3574346 w 6530564"/>
              <a:gd name="connsiteY1560" fmla="*/ 5254808 h 6858000"/>
              <a:gd name="connsiteX1561" fmla="*/ 3564507 w 6530564"/>
              <a:gd name="connsiteY1561" fmla="*/ 5252171 h 6858000"/>
              <a:gd name="connsiteX1562" fmla="*/ 3561226 w 6530564"/>
              <a:gd name="connsiteY1562" fmla="*/ 5251293 h 6858000"/>
              <a:gd name="connsiteX1563" fmla="*/ 3539378 w 6530564"/>
              <a:gd name="connsiteY1563" fmla="*/ 5227860 h 6858000"/>
              <a:gd name="connsiteX1564" fmla="*/ 3579620 w 6530564"/>
              <a:gd name="connsiteY1564" fmla="*/ 5235127 h 6858000"/>
              <a:gd name="connsiteX1565" fmla="*/ 3570016 w 6530564"/>
              <a:gd name="connsiteY1565" fmla="*/ 5218490 h 6858000"/>
              <a:gd name="connsiteX1566" fmla="*/ 3657531 w 6530564"/>
              <a:gd name="connsiteY1566" fmla="*/ 5206782 h 6858000"/>
              <a:gd name="connsiteX1567" fmla="*/ 3660813 w 6530564"/>
              <a:gd name="connsiteY1567" fmla="*/ 5207661 h 6858000"/>
              <a:gd name="connsiteX1568" fmla="*/ 3667372 w 6530564"/>
              <a:gd name="connsiteY1568" fmla="*/ 5209419 h 6858000"/>
              <a:gd name="connsiteX1569" fmla="*/ 3671532 w 6530564"/>
              <a:gd name="connsiteY1569" fmla="*/ 5207018 h 6858000"/>
              <a:gd name="connsiteX1570" fmla="*/ 3710251 w 6530564"/>
              <a:gd name="connsiteY1570" fmla="*/ 5206844 h 6858000"/>
              <a:gd name="connsiteX1571" fmla="*/ 3724251 w 6530564"/>
              <a:gd name="connsiteY1571" fmla="*/ 5207082 h 6858000"/>
              <a:gd name="connsiteX1572" fmla="*/ 3728411 w 6530564"/>
              <a:gd name="connsiteY1572" fmla="*/ 5204679 h 6858000"/>
              <a:gd name="connsiteX1573" fmla="*/ 3731689 w 6530564"/>
              <a:gd name="connsiteY1573" fmla="*/ 5205559 h 6858000"/>
              <a:gd name="connsiteX1574" fmla="*/ 3732569 w 6530564"/>
              <a:gd name="connsiteY1574" fmla="*/ 5202278 h 6858000"/>
              <a:gd name="connsiteX1575" fmla="*/ 3735849 w 6530564"/>
              <a:gd name="connsiteY1575" fmla="*/ 5203156 h 6858000"/>
              <a:gd name="connsiteX1576" fmla="*/ 3750729 w 6530564"/>
              <a:gd name="connsiteY1576" fmla="*/ 5200112 h 6858000"/>
              <a:gd name="connsiteX1577" fmla="*/ 3741767 w 6530564"/>
              <a:gd name="connsiteY1577" fmla="*/ 5194194 h 6858000"/>
              <a:gd name="connsiteX1578" fmla="*/ 3750085 w 6530564"/>
              <a:gd name="connsiteY1578" fmla="*/ 5189392 h 6858000"/>
              <a:gd name="connsiteX1579" fmla="*/ 3780485 w 6530564"/>
              <a:gd name="connsiteY1579" fmla="*/ 5194022 h 6858000"/>
              <a:gd name="connsiteX1580" fmla="*/ 3866245 w 6530564"/>
              <a:gd name="connsiteY1580" fmla="*/ 5188875 h 6858000"/>
              <a:gd name="connsiteX1581" fmla="*/ 3887685 w 6530564"/>
              <a:gd name="connsiteY1581" fmla="*/ 5187588 h 6858000"/>
              <a:gd name="connsiteX1582" fmla="*/ 3959442 w 6530564"/>
              <a:gd name="connsiteY1582" fmla="*/ 5182205 h 6858000"/>
              <a:gd name="connsiteX1583" fmla="*/ 3969282 w 6530564"/>
              <a:gd name="connsiteY1583" fmla="*/ 5184842 h 6858000"/>
              <a:gd name="connsiteX1584" fmla="*/ 3977601 w 6530564"/>
              <a:gd name="connsiteY1584" fmla="*/ 5180038 h 6858000"/>
              <a:gd name="connsiteX1585" fmla="*/ 3980003 w 6530564"/>
              <a:gd name="connsiteY1585" fmla="*/ 5184199 h 6858000"/>
              <a:gd name="connsiteX1586" fmla="*/ 4031200 w 6530564"/>
              <a:gd name="connsiteY1586" fmla="*/ 5176823 h 6858000"/>
              <a:gd name="connsiteX1587" fmla="*/ 4029443 w 6530564"/>
              <a:gd name="connsiteY1587" fmla="*/ 5183383 h 6858000"/>
              <a:gd name="connsiteX1588" fmla="*/ 4041919 w 6530564"/>
              <a:gd name="connsiteY1588" fmla="*/ 5176178 h 6858000"/>
              <a:gd name="connsiteX1589" fmla="*/ 4067519 w 6530564"/>
              <a:gd name="connsiteY1589" fmla="*/ 5172490 h 6858000"/>
              <a:gd name="connsiteX1590" fmla="*/ 4070798 w 6530564"/>
              <a:gd name="connsiteY1590" fmla="*/ 5173369 h 6858000"/>
              <a:gd name="connsiteX1591" fmla="*/ 4069920 w 6530564"/>
              <a:gd name="connsiteY1591" fmla="*/ 5176648 h 6858000"/>
              <a:gd name="connsiteX1592" fmla="*/ 4069041 w 6530564"/>
              <a:gd name="connsiteY1592" fmla="*/ 5179929 h 6858000"/>
              <a:gd name="connsiteX1593" fmla="*/ 4072321 w 6530564"/>
              <a:gd name="connsiteY1593" fmla="*/ 5180808 h 6858000"/>
              <a:gd name="connsiteX1594" fmla="*/ 4089601 w 6530564"/>
              <a:gd name="connsiteY1594" fmla="*/ 5181922 h 6858000"/>
              <a:gd name="connsiteX1595" fmla="*/ 4088723 w 6530564"/>
              <a:gd name="connsiteY1595" fmla="*/ 5185204 h 6858000"/>
              <a:gd name="connsiteX1596" fmla="*/ 4092003 w 6530564"/>
              <a:gd name="connsiteY1596" fmla="*/ 5186082 h 6858000"/>
              <a:gd name="connsiteX1597" fmla="*/ 4096162 w 6530564"/>
              <a:gd name="connsiteY1597" fmla="*/ 5183681 h 6858000"/>
              <a:gd name="connsiteX1598" fmla="*/ 4165519 w 6530564"/>
              <a:gd name="connsiteY1598" fmla="*/ 5174139 h 6858000"/>
              <a:gd name="connsiteX1599" fmla="*/ 4237513 w 6530564"/>
              <a:gd name="connsiteY1599" fmla="*/ 5154755 h 6858000"/>
              <a:gd name="connsiteX1600" fmla="*/ 4264671 w 6530564"/>
              <a:gd name="connsiteY1600" fmla="*/ 5150166 h 6858000"/>
              <a:gd name="connsiteX1601" fmla="*/ 4275426 w 6530564"/>
              <a:gd name="connsiteY1601" fmla="*/ 5147224 h 6858000"/>
              <a:gd name="connsiteX1602" fmla="*/ 4225547 w 6530564"/>
              <a:gd name="connsiteY1602" fmla="*/ 5155482 h 6858000"/>
              <a:gd name="connsiteX1603" fmla="*/ 3777147 w 6530564"/>
              <a:gd name="connsiteY1603" fmla="*/ 5162641 h 6858000"/>
              <a:gd name="connsiteX1604" fmla="*/ 3607202 w 6530564"/>
              <a:gd name="connsiteY1604" fmla="*/ 5141859 h 6858000"/>
              <a:gd name="connsiteX1605" fmla="*/ 3593293 w 6530564"/>
              <a:gd name="connsiteY1605" fmla="*/ 5134094 h 6858000"/>
              <a:gd name="connsiteX1606" fmla="*/ 3601266 w 6530564"/>
              <a:gd name="connsiteY1606" fmla="*/ 5128978 h 6858000"/>
              <a:gd name="connsiteX1607" fmla="*/ 4150133 w 6530564"/>
              <a:gd name="connsiteY1607" fmla="*/ 5138134 h 6858000"/>
              <a:gd name="connsiteX1608" fmla="*/ 4432718 w 6530564"/>
              <a:gd name="connsiteY1608" fmla="*/ 5085854 h 6858000"/>
              <a:gd name="connsiteX1609" fmla="*/ 4466865 w 6530564"/>
              <a:gd name="connsiteY1609" fmla="*/ 5078886 h 6858000"/>
              <a:gd name="connsiteX1610" fmla="*/ 4480356 w 6530564"/>
              <a:gd name="connsiteY1610" fmla="*/ 5069063 h 6858000"/>
              <a:gd name="connsiteX1611" fmla="*/ 4462767 w 6530564"/>
              <a:gd name="connsiteY1611" fmla="*/ 5061914 h 6858000"/>
              <a:gd name="connsiteX1612" fmla="*/ 4330679 w 6530564"/>
              <a:gd name="connsiteY1612" fmla="*/ 5094082 h 6858000"/>
              <a:gd name="connsiteX1613" fmla="*/ 4193125 w 6530564"/>
              <a:gd name="connsiteY1613" fmla="*/ 5115579 h 6858000"/>
              <a:gd name="connsiteX1614" fmla="*/ 4089964 w 6530564"/>
              <a:gd name="connsiteY1614" fmla="*/ 5124917 h 6858000"/>
              <a:gd name="connsiteX1615" fmla="*/ 4090545 w 6530564"/>
              <a:gd name="connsiteY1615" fmla="*/ 5125923 h 6858000"/>
              <a:gd name="connsiteX1616" fmla="*/ 4046787 w 6530564"/>
              <a:gd name="connsiteY1616" fmla="*/ 5131776 h 6858000"/>
              <a:gd name="connsiteX1617" fmla="*/ 4047666 w 6530564"/>
              <a:gd name="connsiteY1617" fmla="*/ 5128497 h 6858000"/>
              <a:gd name="connsiteX1618" fmla="*/ 4061664 w 6530564"/>
              <a:gd name="connsiteY1618" fmla="*/ 5128732 h 6858000"/>
              <a:gd name="connsiteX1619" fmla="*/ 4072652 w 6530564"/>
              <a:gd name="connsiteY1619" fmla="*/ 5126484 h 6858000"/>
              <a:gd name="connsiteX1620" fmla="*/ 4056543 w 6530564"/>
              <a:gd name="connsiteY1620" fmla="*/ 5127942 h 6858000"/>
              <a:gd name="connsiteX1621" fmla="*/ 4025363 w 6530564"/>
              <a:gd name="connsiteY1621" fmla="*/ 5128577 h 6858000"/>
              <a:gd name="connsiteX1622" fmla="*/ 4022586 w 6530564"/>
              <a:gd name="connsiteY1622" fmla="*/ 5131884 h 6858000"/>
              <a:gd name="connsiteX1623" fmla="*/ 4021187 w 6530564"/>
              <a:gd name="connsiteY1623" fmla="*/ 5135465 h 6858000"/>
              <a:gd name="connsiteX1624" fmla="*/ 4014626 w 6530564"/>
              <a:gd name="connsiteY1624" fmla="*/ 5133707 h 6858000"/>
              <a:gd name="connsiteX1625" fmla="*/ 4015505 w 6530564"/>
              <a:gd name="connsiteY1625" fmla="*/ 5130427 h 6858000"/>
              <a:gd name="connsiteX1626" fmla="*/ 4012226 w 6530564"/>
              <a:gd name="connsiteY1626" fmla="*/ 5129549 h 6858000"/>
              <a:gd name="connsiteX1627" fmla="*/ 4009785 w 6530564"/>
              <a:gd name="connsiteY1627" fmla="*/ 5128894 h 6858000"/>
              <a:gd name="connsiteX1628" fmla="*/ 3920985 w 6530564"/>
              <a:gd name="connsiteY1628" fmla="*/ 5130704 h 6858000"/>
              <a:gd name="connsiteX1629" fmla="*/ 3897176 w 6530564"/>
              <a:gd name="connsiteY1629" fmla="*/ 5129411 h 6858000"/>
              <a:gd name="connsiteX1630" fmla="*/ 3884467 w 6530564"/>
              <a:gd name="connsiteY1630" fmla="*/ 5133988 h 6858000"/>
              <a:gd name="connsiteX1631" fmla="*/ 3866308 w 6530564"/>
              <a:gd name="connsiteY1631" fmla="*/ 5136155 h 6858000"/>
              <a:gd name="connsiteX1632" fmla="*/ 3845748 w 6530564"/>
              <a:gd name="connsiteY1632" fmla="*/ 5134162 h 6858000"/>
              <a:gd name="connsiteX1633" fmla="*/ 3821029 w 6530564"/>
              <a:gd name="connsiteY1633" fmla="*/ 5134569 h 6858000"/>
              <a:gd name="connsiteX1634" fmla="*/ 3786467 w 6530564"/>
              <a:gd name="connsiteY1634" fmla="*/ 5132340 h 6858000"/>
              <a:gd name="connsiteX1635" fmla="*/ 3765027 w 6530564"/>
              <a:gd name="connsiteY1635" fmla="*/ 5133628 h 6858000"/>
              <a:gd name="connsiteX1636" fmla="*/ 3761746 w 6530564"/>
              <a:gd name="connsiteY1636" fmla="*/ 5132748 h 6858000"/>
              <a:gd name="connsiteX1637" fmla="*/ 3733748 w 6530564"/>
              <a:gd name="connsiteY1637" fmla="*/ 5132278 h 6858000"/>
              <a:gd name="connsiteX1638" fmla="*/ 3709028 w 6530564"/>
              <a:gd name="connsiteY1638" fmla="*/ 5132686 h 6858000"/>
              <a:gd name="connsiteX1639" fmla="*/ 3698308 w 6530564"/>
              <a:gd name="connsiteY1639" fmla="*/ 5133328 h 6858000"/>
              <a:gd name="connsiteX1640" fmla="*/ 3695027 w 6530564"/>
              <a:gd name="connsiteY1640" fmla="*/ 5132450 h 6858000"/>
              <a:gd name="connsiteX1641" fmla="*/ 3686065 w 6530564"/>
              <a:gd name="connsiteY1641" fmla="*/ 5126532 h 6858000"/>
              <a:gd name="connsiteX1642" fmla="*/ 3682787 w 6530564"/>
              <a:gd name="connsiteY1642" fmla="*/ 5125654 h 6858000"/>
              <a:gd name="connsiteX1643" fmla="*/ 3675347 w 6530564"/>
              <a:gd name="connsiteY1643" fmla="*/ 5127176 h 6858000"/>
              <a:gd name="connsiteX1644" fmla="*/ 3674467 w 6530564"/>
              <a:gd name="connsiteY1644" fmla="*/ 5130457 h 6858000"/>
              <a:gd name="connsiteX1645" fmla="*/ 3658065 w 6530564"/>
              <a:gd name="connsiteY1645" fmla="*/ 5126062 h 6858000"/>
              <a:gd name="connsiteX1646" fmla="*/ 3653907 w 6530564"/>
              <a:gd name="connsiteY1646" fmla="*/ 5128463 h 6858000"/>
              <a:gd name="connsiteX1647" fmla="*/ 3657187 w 6530564"/>
              <a:gd name="connsiteY1647" fmla="*/ 5129341 h 6858000"/>
              <a:gd name="connsiteX1648" fmla="*/ 3674467 w 6530564"/>
              <a:gd name="connsiteY1648" fmla="*/ 5130457 h 6858000"/>
              <a:gd name="connsiteX1649" fmla="*/ 3673588 w 6530564"/>
              <a:gd name="connsiteY1649" fmla="*/ 5133737 h 6858000"/>
              <a:gd name="connsiteX1650" fmla="*/ 3667027 w 6530564"/>
              <a:gd name="connsiteY1650" fmla="*/ 5131978 h 6858000"/>
              <a:gd name="connsiteX1651" fmla="*/ 3663747 w 6530564"/>
              <a:gd name="connsiteY1651" fmla="*/ 5131100 h 6858000"/>
              <a:gd name="connsiteX1652" fmla="*/ 3653027 w 6530564"/>
              <a:gd name="connsiteY1652" fmla="*/ 5131744 h 6858000"/>
              <a:gd name="connsiteX1653" fmla="*/ 3639907 w 6530564"/>
              <a:gd name="connsiteY1653" fmla="*/ 5128227 h 6858000"/>
              <a:gd name="connsiteX1654" fmla="*/ 3644067 w 6530564"/>
              <a:gd name="connsiteY1654" fmla="*/ 5125825 h 6858000"/>
              <a:gd name="connsiteX1655" fmla="*/ 3637506 w 6530564"/>
              <a:gd name="connsiteY1655" fmla="*/ 5124069 h 6858000"/>
              <a:gd name="connsiteX1656" fmla="*/ 3630945 w 6530564"/>
              <a:gd name="connsiteY1656" fmla="*/ 5122310 h 6858000"/>
              <a:gd name="connsiteX1657" fmla="*/ 3620224 w 6530564"/>
              <a:gd name="connsiteY1657" fmla="*/ 5122954 h 6858000"/>
              <a:gd name="connsiteX1658" fmla="*/ 3613665 w 6530564"/>
              <a:gd name="connsiteY1658" fmla="*/ 5121196 h 6858000"/>
              <a:gd name="connsiteX1659" fmla="*/ 3609505 w 6530564"/>
              <a:gd name="connsiteY1659" fmla="*/ 5123597 h 6858000"/>
              <a:gd name="connsiteX1660" fmla="*/ 3598785 w 6530564"/>
              <a:gd name="connsiteY1660" fmla="*/ 5124241 h 6858000"/>
              <a:gd name="connsiteX1661" fmla="*/ 3592225 w 6530564"/>
              <a:gd name="connsiteY1661" fmla="*/ 5122483 h 6858000"/>
              <a:gd name="connsiteX1662" fmla="*/ 3589823 w 6530564"/>
              <a:gd name="connsiteY1662" fmla="*/ 5118324 h 6858000"/>
              <a:gd name="connsiteX1663" fmla="*/ 3585664 w 6530564"/>
              <a:gd name="connsiteY1663" fmla="*/ 5120726 h 6858000"/>
              <a:gd name="connsiteX1664" fmla="*/ 3579982 w 6530564"/>
              <a:gd name="connsiteY1664" fmla="*/ 5115687 h 6858000"/>
              <a:gd name="connsiteX1665" fmla="*/ 3572542 w 6530564"/>
              <a:gd name="connsiteY1665" fmla="*/ 5117210 h 6858000"/>
              <a:gd name="connsiteX1666" fmla="*/ 3574945 w 6530564"/>
              <a:gd name="connsiteY1666" fmla="*/ 5121368 h 6858000"/>
              <a:gd name="connsiteX1667" fmla="*/ 3565103 w 6530564"/>
              <a:gd name="connsiteY1667" fmla="*/ 5118731 h 6858000"/>
              <a:gd name="connsiteX1668" fmla="*/ 3561823 w 6530564"/>
              <a:gd name="connsiteY1668" fmla="*/ 5117852 h 6858000"/>
              <a:gd name="connsiteX1669" fmla="*/ 3547823 w 6530564"/>
              <a:gd name="connsiteY1669" fmla="*/ 5117617 h 6858000"/>
              <a:gd name="connsiteX1670" fmla="*/ 3534703 w 6530564"/>
              <a:gd name="connsiteY1670" fmla="*/ 5114101 h 6858000"/>
              <a:gd name="connsiteX1671" fmla="*/ 3524861 w 6530564"/>
              <a:gd name="connsiteY1671" fmla="*/ 5111464 h 6858000"/>
              <a:gd name="connsiteX1672" fmla="*/ 3505180 w 6530564"/>
              <a:gd name="connsiteY1672" fmla="*/ 5106191 h 6858000"/>
              <a:gd name="connsiteX1673" fmla="*/ 3496218 w 6530564"/>
              <a:gd name="connsiteY1673" fmla="*/ 5100273 h 6858000"/>
              <a:gd name="connsiteX1674" fmla="*/ 3500377 w 6530564"/>
              <a:gd name="connsiteY1674" fmla="*/ 5097872 h 6858000"/>
              <a:gd name="connsiteX1675" fmla="*/ 3504537 w 6530564"/>
              <a:gd name="connsiteY1675" fmla="*/ 5095471 h 6858000"/>
              <a:gd name="connsiteX1676" fmla="*/ 3501256 w 6530564"/>
              <a:gd name="connsiteY1676" fmla="*/ 5094592 h 6858000"/>
              <a:gd name="connsiteX1677" fmla="*/ 3497975 w 6530564"/>
              <a:gd name="connsiteY1677" fmla="*/ 5093714 h 6858000"/>
              <a:gd name="connsiteX1678" fmla="*/ 3493817 w 6530564"/>
              <a:gd name="connsiteY1678" fmla="*/ 5096115 h 6858000"/>
              <a:gd name="connsiteX1679" fmla="*/ 3489659 w 6530564"/>
              <a:gd name="connsiteY1679" fmla="*/ 5098516 h 6858000"/>
              <a:gd name="connsiteX1680" fmla="*/ 3488778 w 6530564"/>
              <a:gd name="connsiteY1680" fmla="*/ 5101796 h 6858000"/>
              <a:gd name="connsiteX1681" fmla="*/ 3504301 w 6530564"/>
              <a:gd name="connsiteY1681" fmla="*/ 5109471 h 6858000"/>
              <a:gd name="connsiteX1682" fmla="*/ 3507581 w 6530564"/>
              <a:gd name="connsiteY1682" fmla="*/ 5110349 h 6858000"/>
              <a:gd name="connsiteX1683" fmla="*/ 3520701 w 6530564"/>
              <a:gd name="connsiteY1683" fmla="*/ 5113865 h 6858000"/>
              <a:gd name="connsiteX1684" fmla="*/ 3527262 w 6530564"/>
              <a:gd name="connsiteY1684" fmla="*/ 5115624 h 6858000"/>
              <a:gd name="connsiteX1685" fmla="*/ 3509983 w 6530564"/>
              <a:gd name="connsiteY1685" fmla="*/ 5114509 h 6858000"/>
              <a:gd name="connsiteX1686" fmla="*/ 3489421 w 6530564"/>
              <a:gd name="connsiteY1686" fmla="*/ 5112516 h 6858000"/>
              <a:gd name="connsiteX1687" fmla="*/ 3483740 w 6530564"/>
              <a:gd name="connsiteY1687" fmla="*/ 5107478 h 6858000"/>
              <a:gd name="connsiteX1688" fmla="*/ 3477179 w 6530564"/>
              <a:gd name="connsiteY1688" fmla="*/ 5105719 h 6858000"/>
              <a:gd name="connsiteX1689" fmla="*/ 3460778 w 6530564"/>
              <a:gd name="connsiteY1689" fmla="*/ 5101325 h 6858000"/>
              <a:gd name="connsiteX1690" fmla="*/ 3464938 w 6530564"/>
              <a:gd name="connsiteY1690" fmla="*/ 5098924 h 6858000"/>
              <a:gd name="connsiteX1691" fmla="*/ 3465816 w 6530564"/>
              <a:gd name="connsiteY1691" fmla="*/ 5095643 h 6858000"/>
              <a:gd name="connsiteX1692" fmla="*/ 3462537 w 6530564"/>
              <a:gd name="connsiteY1692" fmla="*/ 5094765 h 6858000"/>
              <a:gd name="connsiteX1693" fmla="*/ 3459257 w 6530564"/>
              <a:gd name="connsiteY1693" fmla="*/ 5093886 h 6858000"/>
              <a:gd name="connsiteX1694" fmla="*/ 3455097 w 6530564"/>
              <a:gd name="connsiteY1694" fmla="*/ 5096287 h 6858000"/>
              <a:gd name="connsiteX1695" fmla="*/ 3451816 w 6530564"/>
              <a:gd name="connsiteY1695" fmla="*/ 5095409 h 6858000"/>
              <a:gd name="connsiteX1696" fmla="*/ 3448536 w 6530564"/>
              <a:gd name="connsiteY1696" fmla="*/ 5094529 h 6858000"/>
              <a:gd name="connsiteX1697" fmla="*/ 3434537 w 6530564"/>
              <a:gd name="connsiteY1697" fmla="*/ 5094294 h 6858000"/>
              <a:gd name="connsiteX1698" fmla="*/ 3418134 w 6530564"/>
              <a:gd name="connsiteY1698" fmla="*/ 5089898 h 6858000"/>
              <a:gd name="connsiteX1699" fmla="*/ 3415734 w 6530564"/>
              <a:gd name="connsiteY1699" fmla="*/ 5085739 h 6858000"/>
              <a:gd name="connsiteX1700" fmla="*/ 3419893 w 6530564"/>
              <a:gd name="connsiteY1700" fmla="*/ 5083337 h 6858000"/>
              <a:gd name="connsiteX1701" fmla="*/ 3460135 w 6530564"/>
              <a:gd name="connsiteY1701" fmla="*/ 5090605 h 6858000"/>
              <a:gd name="connsiteX1702" fmla="*/ 3463417 w 6530564"/>
              <a:gd name="connsiteY1702" fmla="*/ 5091485 h 6858000"/>
              <a:gd name="connsiteX1703" fmla="*/ 3461014 w 6530564"/>
              <a:gd name="connsiteY1703" fmla="*/ 5087326 h 6858000"/>
              <a:gd name="connsiteX1704" fmla="*/ 3420771 w 6530564"/>
              <a:gd name="connsiteY1704" fmla="*/ 5080058 h 6858000"/>
              <a:gd name="connsiteX1705" fmla="*/ 3416848 w 6530564"/>
              <a:gd name="connsiteY1705" fmla="*/ 5068459 h 6858000"/>
              <a:gd name="connsiteX1706" fmla="*/ 3382522 w 6530564"/>
              <a:gd name="connsiteY1706" fmla="*/ 5052230 h 6858000"/>
              <a:gd name="connsiteX1707" fmla="*/ 3258344 w 6530564"/>
              <a:gd name="connsiteY1707" fmla="*/ 4990831 h 6858000"/>
              <a:gd name="connsiteX1708" fmla="*/ 3255064 w 6530564"/>
              <a:gd name="connsiteY1708" fmla="*/ 4989952 h 6858000"/>
              <a:gd name="connsiteX1709" fmla="*/ 3251783 w 6530564"/>
              <a:gd name="connsiteY1709" fmla="*/ 4989072 h 6858000"/>
              <a:gd name="connsiteX1710" fmla="*/ 3254186 w 6530564"/>
              <a:gd name="connsiteY1710" fmla="*/ 4993232 h 6858000"/>
              <a:gd name="connsiteX1711" fmla="*/ 3375085 w 6530564"/>
              <a:gd name="connsiteY1711" fmla="*/ 5053753 h 6858000"/>
              <a:gd name="connsiteX1712" fmla="*/ 3371803 w 6530564"/>
              <a:gd name="connsiteY1712" fmla="*/ 5052874 h 6858000"/>
              <a:gd name="connsiteX1713" fmla="*/ 3376606 w 6530564"/>
              <a:gd name="connsiteY1713" fmla="*/ 5061192 h 6858000"/>
              <a:gd name="connsiteX1714" fmla="*/ 3366767 w 6530564"/>
              <a:gd name="connsiteY1714" fmla="*/ 5058555 h 6858000"/>
              <a:gd name="connsiteX1715" fmla="*/ 3367645 w 6530564"/>
              <a:gd name="connsiteY1715" fmla="*/ 5055275 h 6858000"/>
              <a:gd name="connsiteX1716" fmla="*/ 3364364 w 6530564"/>
              <a:gd name="connsiteY1716" fmla="*/ 5054397 h 6858000"/>
              <a:gd name="connsiteX1717" fmla="*/ 3361083 w 6530564"/>
              <a:gd name="connsiteY1717" fmla="*/ 5053517 h 6858000"/>
              <a:gd name="connsiteX1718" fmla="*/ 3360205 w 6530564"/>
              <a:gd name="connsiteY1718" fmla="*/ 5056798 h 6858000"/>
              <a:gd name="connsiteX1719" fmla="*/ 3344683 w 6530564"/>
              <a:gd name="connsiteY1719" fmla="*/ 5049123 h 6858000"/>
              <a:gd name="connsiteX1720" fmla="*/ 3338122 w 6530564"/>
              <a:gd name="connsiteY1720" fmla="*/ 5047364 h 6858000"/>
              <a:gd name="connsiteX1721" fmla="*/ 3328281 w 6530564"/>
              <a:gd name="connsiteY1721" fmla="*/ 5044727 h 6858000"/>
              <a:gd name="connsiteX1722" fmla="*/ 3325001 w 6530564"/>
              <a:gd name="connsiteY1722" fmla="*/ 5043849 h 6858000"/>
              <a:gd name="connsiteX1723" fmla="*/ 3322599 w 6530564"/>
              <a:gd name="connsiteY1723" fmla="*/ 5039690 h 6858000"/>
              <a:gd name="connsiteX1724" fmla="*/ 3316040 w 6530564"/>
              <a:gd name="connsiteY1724" fmla="*/ 5037932 h 6858000"/>
              <a:gd name="connsiteX1725" fmla="*/ 3311880 w 6530564"/>
              <a:gd name="connsiteY1725" fmla="*/ 5040333 h 6858000"/>
              <a:gd name="connsiteX1726" fmla="*/ 3233153 w 6530564"/>
              <a:gd name="connsiteY1726" fmla="*/ 5019238 h 6858000"/>
              <a:gd name="connsiteX1727" fmla="*/ 3198829 w 6530564"/>
              <a:gd name="connsiteY1727" fmla="*/ 5003009 h 6858000"/>
              <a:gd name="connsiteX1728" fmla="*/ 3201230 w 6530564"/>
              <a:gd name="connsiteY1728" fmla="*/ 5007168 h 6858000"/>
              <a:gd name="connsiteX1729" fmla="*/ 3137383 w 6530564"/>
              <a:gd name="connsiteY1729" fmla="*/ 4983030 h 6858000"/>
              <a:gd name="connsiteX1730" fmla="*/ 3133223 w 6530564"/>
              <a:gd name="connsiteY1730" fmla="*/ 4985431 h 6858000"/>
              <a:gd name="connsiteX1731" fmla="*/ 3117700 w 6530564"/>
              <a:gd name="connsiteY1731" fmla="*/ 4977756 h 6858000"/>
              <a:gd name="connsiteX1732" fmla="*/ 3115299 w 6530564"/>
              <a:gd name="connsiteY1732" fmla="*/ 4973596 h 6858000"/>
              <a:gd name="connsiteX1733" fmla="*/ 3107860 w 6530564"/>
              <a:gd name="connsiteY1733" fmla="*/ 4975119 h 6858000"/>
              <a:gd name="connsiteX1734" fmla="*/ 3089059 w 6530564"/>
              <a:gd name="connsiteY1734" fmla="*/ 4966565 h 6858000"/>
              <a:gd name="connsiteX1735" fmla="*/ 3085777 w 6530564"/>
              <a:gd name="connsiteY1735" fmla="*/ 4965684 h 6858000"/>
              <a:gd name="connsiteX1736" fmla="*/ 3076815 w 6530564"/>
              <a:gd name="connsiteY1736" fmla="*/ 4959768 h 6858000"/>
              <a:gd name="connsiteX1737" fmla="*/ 3073536 w 6530564"/>
              <a:gd name="connsiteY1737" fmla="*/ 4958890 h 6858000"/>
              <a:gd name="connsiteX1738" fmla="*/ 3070254 w 6530564"/>
              <a:gd name="connsiteY1738" fmla="*/ 4958011 h 6858000"/>
              <a:gd name="connsiteX1739" fmla="*/ 3018005 w 6530564"/>
              <a:gd name="connsiteY1739" fmla="*/ 4929948 h 6858000"/>
              <a:gd name="connsiteX1740" fmla="*/ 3008164 w 6530564"/>
              <a:gd name="connsiteY1740" fmla="*/ 4927311 h 6858000"/>
              <a:gd name="connsiteX1741" fmla="*/ 3004884 w 6530564"/>
              <a:gd name="connsiteY1741" fmla="*/ 4926433 h 6858000"/>
              <a:gd name="connsiteX1742" fmla="*/ 2991763 w 6530564"/>
              <a:gd name="connsiteY1742" fmla="*/ 4922918 h 6858000"/>
              <a:gd name="connsiteX1743" fmla="*/ 2959196 w 6530564"/>
              <a:gd name="connsiteY1743" fmla="*/ 4900127 h 6858000"/>
              <a:gd name="connsiteX1744" fmla="*/ 2832851 w 6530564"/>
              <a:gd name="connsiteY1744" fmla="*/ 4820566 h 6858000"/>
              <a:gd name="connsiteX1745" fmla="*/ 2829571 w 6530564"/>
              <a:gd name="connsiteY1745" fmla="*/ 4819688 h 6858000"/>
              <a:gd name="connsiteX1746" fmla="*/ 2827170 w 6530564"/>
              <a:gd name="connsiteY1746" fmla="*/ 4815530 h 6858000"/>
              <a:gd name="connsiteX1747" fmla="*/ 2790300 w 6530564"/>
              <a:gd name="connsiteY1747" fmla="*/ 4779282 h 6858000"/>
              <a:gd name="connsiteX1748" fmla="*/ 2753001 w 6530564"/>
              <a:gd name="connsiteY1748" fmla="*/ 4745754 h 6858000"/>
              <a:gd name="connsiteX1749" fmla="*/ 2753847 w 6530564"/>
              <a:gd name="connsiteY1749" fmla="*/ 4746386 h 6858000"/>
              <a:gd name="connsiteX1750" fmla="*/ 2763151 w 6530564"/>
              <a:gd name="connsiteY1750" fmla="*/ 4752669 h 6858000"/>
              <a:gd name="connsiteX1751" fmla="*/ 2768833 w 6530564"/>
              <a:gd name="connsiteY1751" fmla="*/ 4757708 h 6858000"/>
              <a:gd name="connsiteX1752" fmla="*/ 2789157 w 6530564"/>
              <a:gd name="connsiteY1752" fmla="*/ 4773703 h 6858000"/>
              <a:gd name="connsiteX1753" fmla="*/ 2824125 w 6530564"/>
              <a:gd name="connsiteY1753" fmla="*/ 4800649 h 6858000"/>
              <a:gd name="connsiteX1754" fmla="*/ 2829807 w 6530564"/>
              <a:gd name="connsiteY1754" fmla="*/ 4805687 h 6858000"/>
              <a:gd name="connsiteX1755" fmla="*/ 2835489 w 6530564"/>
              <a:gd name="connsiteY1755" fmla="*/ 4810727 h 6858000"/>
              <a:gd name="connsiteX1756" fmla="*/ 2839648 w 6530564"/>
              <a:gd name="connsiteY1756" fmla="*/ 4808324 h 6858000"/>
              <a:gd name="connsiteX1757" fmla="*/ 2829163 w 6530564"/>
              <a:gd name="connsiteY1757" fmla="*/ 4794968 h 6858000"/>
              <a:gd name="connsiteX1758" fmla="*/ 2825883 w 6530564"/>
              <a:gd name="connsiteY1758" fmla="*/ 4794088 h 6858000"/>
              <a:gd name="connsiteX1759" fmla="*/ 2773871 w 6530564"/>
              <a:gd name="connsiteY1759" fmla="*/ 4752025 h 6858000"/>
              <a:gd name="connsiteX1760" fmla="*/ 2770590 w 6530564"/>
              <a:gd name="connsiteY1760" fmla="*/ 4751147 h 6858000"/>
              <a:gd name="connsiteX1761" fmla="*/ 2757705 w 6530564"/>
              <a:gd name="connsiteY1761" fmla="*/ 4733631 h 6858000"/>
              <a:gd name="connsiteX1762" fmla="*/ 2740660 w 6530564"/>
              <a:gd name="connsiteY1762" fmla="*/ 4718516 h 6858000"/>
              <a:gd name="connsiteX1763" fmla="*/ 2706021 w 6530564"/>
              <a:gd name="connsiteY1763" fmla="*/ 4690338 h 6858000"/>
              <a:gd name="connsiteX1764" fmla="*/ 2678648 w 6530564"/>
              <a:gd name="connsiteY1764" fmla="*/ 4660537 h 6858000"/>
              <a:gd name="connsiteX1765" fmla="*/ 2682322 w 6530564"/>
              <a:gd name="connsiteY1765" fmla="*/ 4660696 h 6858000"/>
              <a:gd name="connsiteX1766" fmla="*/ 2556040 w 6530564"/>
              <a:gd name="connsiteY1766" fmla="*/ 4528415 h 6858000"/>
              <a:gd name="connsiteX1767" fmla="*/ 2556918 w 6530564"/>
              <a:gd name="connsiteY1767" fmla="*/ 4525136 h 6858000"/>
              <a:gd name="connsiteX1768" fmla="*/ 2553638 w 6530564"/>
              <a:gd name="connsiteY1768" fmla="*/ 4524257 h 6858000"/>
              <a:gd name="connsiteX1769" fmla="*/ 2550359 w 6530564"/>
              <a:gd name="connsiteY1769" fmla="*/ 4523378 h 6858000"/>
              <a:gd name="connsiteX1770" fmla="*/ 2544034 w 6530564"/>
              <a:gd name="connsiteY1770" fmla="*/ 4507619 h 6858000"/>
              <a:gd name="connsiteX1771" fmla="*/ 2505142 w 6530564"/>
              <a:gd name="connsiteY1771" fmla="*/ 4469072 h 6858000"/>
              <a:gd name="connsiteX1772" fmla="*/ 2514981 w 6530564"/>
              <a:gd name="connsiteY1772" fmla="*/ 4471709 h 6858000"/>
              <a:gd name="connsiteX1773" fmla="*/ 2494657 w 6530564"/>
              <a:gd name="connsiteY1773" fmla="*/ 4455716 h 6858000"/>
              <a:gd name="connsiteX1774" fmla="*/ 2498817 w 6530564"/>
              <a:gd name="connsiteY1774" fmla="*/ 4453313 h 6858000"/>
              <a:gd name="connsiteX1775" fmla="*/ 2453599 w 6530564"/>
              <a:gd name="connsiteY1775" fmla="*/ 4399008 h 6858000"/>
              <a:gd name="connsiteX1776" fmla="*/ 2454477 w 6530564"/>
              <a:gd name="connsiteY1776" fmla="*/ 4395729 h 6858000"/>
              <a:gd name="connsiteX1777" fmla="*/ 2424784 w 6530564"/>
              <a:gd name="connsiteY1777" fmla="*/ 4349098 h 6858000"/>
              <a:gd name="connsiteX1778" fmla="*/ 2387006 w 6530564"/>
              <a:gd name="connsiteY1778" fmla="*/ 4293271 h 6858000"/>
              <a:gd name="connsiteX1779" fmla="*/ 2372796 w 6530564"/>
              <a:gd name="connsiteY1779" fmla="*/ 4262654 h 6858000"/>
              <a:gd name="connsiteX1780" fmla="*/ 2354365 w 6530564"/>
              <a:gd name="connsiteY1780" fmla="*/ 4231786 h 6858000"/>
              <a:gd name="connsiteX1781" fmla="*/ 2357546 w 6530564"/>
              <a:gd name="connsiteY1781" fmla="*/ 4232639 h 6858000"/>
              <a:gd name="connsiteX1782" fmla="*/ 2355145 w 6530564"/>
              <a:gd name="connsiteY1782" fmla="*/ 4228480 h 6858000"/>
              <a:gd name="connsiteX1783" fmla="*/ 2349463 w 6530564"/>
              <a:gd name="connsiteY1783" fmla="*/ 4223441 h 6858000"/>
              <a:gd name="connsiteX1784" fmla="*/ 2352745 w 6530564"/>
              <a:gd name="connsiteY1784" fmla="*/ 4224320 h 6858000"/>
              <a:gd name="connsiteX1785" fmla="*/ 2338336 w 6530564"/>
              <a:gd name="connsiteY1785" fmla="*/ 4199366 h 6858000"/>
              <a:gd name="connsiteX1786" fmla="*/ 2335056 w 6530564"/>
              <a:gd name="connsiteY1786" fmla="*/ 4198486 h 6858000"/>
              <a:gd name="connsiteX1787" fmla="*/ 2329374 w 6530564"/>
              <a:gd name="connsiteY1787" fmla="*/ 4193448 h 6858000"/>
              <a:gd name="connsiteX1788" fmla="*/ 2335934 w 6530564"/>
              <a:gd name="connsiteY1788" fmla="*/ 4195206 h 6858000"/>
              <a:gd name="connsiteX1789" fmla="*/ 2328731 w 6530564"/>
              <a:gd name="connsiteY1789" fmla="*/ 4182729 h 6858000"/>
              <a:gd name="connsiteX1790" fmla="*/ 2332011 w 6530564"/>
              <a:gd name="connsiteY1790" fmla="*/ 4183607 h 6858000"/>
              <a:gd name="connsiteX1791" fmla="*/ 2335292 w 6530564"/>
              <a:gd name="connsiteY1791" fmla="*/ 4184486 h 6858000"/>
              <a:gd name="connsiteX1792" fmla="*/ 2336170 w 6530564"/>
              <a:gd name="connsiteY1792" fmla="*/ 4181206 h 6858000"/>
              <a:gd name="connsiteX1793" fmla="*/ 2329610 w 6530564"/>
              <a:gd name="connsiteY1793" fmla="*/ 4179448 h 6858000"/>
              <a:gd name="connsiteX1794" fmla="*/ 2326328 w 6530564"/>
              <a:gd name="connsiteY1794" fmla="*/ 4178569 h 6858000"/>
              <a:gd name="connsiteX1795" fmla="*/ 2323927 w 6530564"/>
              <a:gd name="connsiteY1795" fmla="*/ 4174411 h 6858000"/>
              <a:gd name="connsiteX1796" fmla="*/ 2324807 w 6530564"/>
              <a:gd name="connsiteY1796" fmla="*/ 4171130 h 6858000"/>
              <a:gd name="connsiteX1797" fmla="*/ 2325686 w 6530564"/>
              <a:gd name="connsiteY1797" fmla="*/ 4167850 h 6858000"/>
              <a:gd name="connsiteX1798" fmla="*/ 2322406 w 6530564"/>
              <a:gd name="connsiteY1798" fmla="*/ 4166970 h 6858000"/>
              <a:gd name="connsiteX1799" fmla="*/ 2319125 w 6530564"/>
              <a:gd name="connsiteY1799" fmla="*/ 4166091 h 6858000"/>
              <a:gd name="connsiteX1800" fmla="*/ 2315201 w 6530564"/>
              <a:gd name="connsiteY1800" fmla="*/ 4154494 h 6858000"/>
              <a:gd name="connsiteX1801" fmla="*/ 2318482 w 6530564"/>
              <a:gd name="connsiteY1801" fmla="*/ 4155373 h 6858000"/>
              <a:gd name="connsiteX1802" fmla="*/ 2316081 w 6530564"/>
              <a:gd name="connsiteY1802" fmla="*/ 4151212 h 6858000"/>
              <a:gd name="connsiteX1803" fmla="*/ 2313680 w 6530564"/>
              <a:gd name="connsiteY1803" fmla="*/ 4147053 h 6858000"/>
              <a:gd name="connsiteX1804" fmla="*/ 2307998 w 6530564"/>
              <a:gd name="connsiteY1804" fmla="*/ 4142015 h 6858000"/>
              <a:gd name="connsiteX1805" fmla="*/ 2311277 w 6530564"/>
              <a:gd name="connsiteY1805" fmla="*/ 4142893 h 6858000"/>
              <a:gd name="connsiteX1806" fmla="*/ 2308233 w 6530564"/>
              <a:gd name="connsiteY1806" fmla="*/ 4128016 h 6858000"/>
              <a:gd name="connsiteX1807" fmla="*/ 2314794 w 6530564"/>
              <a:gd name="connsiteY1807" fmla="*/ 4129773 h 6858000"/>
              <a:gd name="connsiteX1808" fmla="*/ 2308469 w 6530564"/>
              <a:gd name="connsiteY1808" fmla="*/ 4114014 h 6858000"/>
              <a:gd name="connsiteX1809" fmla="*/ 2311749 w 6530564"/>
              <a:gd name="connsiteY1809" fmla="*/ 4114894 h 6858000"/>
              <a:gd name="connsiteX1810" fmla="*/ 2314150 w 6530564"/>
              <a:gd name="connsiteY1810" fmla="*/ 4119054 h 6858000"/>
              <a:gd name="connsiteX1811" fmla="*/ 2317430 w 6530564"/>
              <a:gd name="connsiteY1811" fmla="*/ 4119932 h 6858000"/>
              <a:gd name="connsiteX1812" fmla="*/ 2315029 w 6530564"/>
              <a:gd name="connsiteY1812" fmla="*/ 4115773 h 6858000"/>
              <a:gd name="connsiteX1813" fmla="*/ 2312628 w 6530564"/>
              <a:gd name="connsiteY1813" fmla="*/ 4111613 h 6858000"/>
              <a:gd name="connsiteX1814" fmla="*/ 2306947 w 6530564"/>
              <a:gd name="connsiteY1814" fmla="*/ 4106575 h 6858000"/>
              <a:gd name="connsiteX1815" fmla="*/ 2305188 w 6530564"/>
              <a:gd name="connsiteY1815" fmla="*/ 4113136 h 6858000"/>
              <a:gd name="connsiteX1816" fmla="*/ 2302787 w 6530564"/>
              <a:gd name="connsiteY1816" fmla="*/ 4108977 h 6858000"/>
              <a:gd name="connsiteX1817" fmla="*/ 2287500 w 6530564"/>
              <a:gd name="connsiteY1817" fmla="*/ 4087301 h 6858000"/>
              <a:gd name="connsiteX1818" fmla="*/ 2287264 w 6530564"/>
              <a:gd name="connsiteY1818" fmla="*/ 4101302 h 6858000"/>
              <a:gd name="connsiteX1819" fmla="*/ 2280939 w 6530564"/>
              <a:gd name="connsiteY1819" fmla="*/ 4085543 h 6858000"/>
              <a:gd name="connsiteX1820" fmla="*/ 2273736 w 6530564"/>
              <a:gd name="connsiteY1820" fmla="*/ 4073065 h 6858000"/>
              <a:gd name="connsiteX1821" fmla="*/ 2272213 w 6530564"/>
              <a:gd name="connsiteY1821" fmla="*/ 4065626 h 6858000"/>
              <a:gd name="connsiteX1822" fmla="*/ 2278774 w 6530564"/>
              <a:gd name="connsiteY1822" fmla="*/ 4067385 h 6858000"/>
              <a:gd name="connsiteX1823" fmla="*/ 2269169 w 6530564"/>
              <a:gd name="connsiteY1823" fmla="*/ 4050747 h 6858000"/>
              <a:gd name="connsiteX1824" fmla="*/ 2273328 w 6530564"/>
              <a:gd name="connsiteY1824" fmla="*/ 4048346 h 6858000"/>
              <a:gd name="connsiteX1825" fmla="*/ 2275729 w 6530564"/>
              <a:gd name="connsiteY1825" fmla="*/ 4052506 h 6858000"/>
              <a:gd name="connsiteX1826" fmla="*/ 2279010 w 6530564"/>
              <a:gd name="connsiteY1826" fmla="*/ 4053384 h 6858000"/>
              <a:gd name="connsiteX1827" fmla="*/ 2279888 w 6530564"/>
              <a:gd name="connsiteY1827" fmla="*/ 4050103 h 6858000"/>
              <a:gd name="connsiteX1828" fmla="*/ 2277487 w 6530564"/>
              <a:gd name="connsiteY1828" fmla="*/ 4045945 h 6858000"/>
              <a:gd name="connsiteX1829" fmla="*/ 2274206 w 6530564"/>
              <a:gd name="connsiteY1829" fmla="*/ 4045065 h 6858000"/>
              <a:gd name="connsiteX1830" fmla="*/ 2271805 w 6530564"/>
              <a:gd name="connsiteY1830" fmla="*/ 4040907 h 6858000"/>
              <a:gd name="connsiteX1831" fmla="*/ 2269404 w 6530564"/>
              <a:gd name="connsiteY1831" fmla="*/ 4036747 h 6858000"/>
              <a:gd name="connsiteX1832" fmla="*/ 2270282 w 6530564"/>
              <a:gd name="connsiteY1832" fmla="*/ 4033467 h 6858000"/>
              <a:gd name="connsiteX1833" fmla="*/ 2267003 w 6530564"/>
              <a:gd name="connsiteY1833" fmla="*/ 4032587 h 6858000"/>
              <a:gd name="connsiteX1834" fmla="*/ 2267881 w 6530564"/>
              <a:gd name="connsiteY1834" fmla="*/ 4029308 h 6858000"/>
              <a:gd name="connsiteX1835" fmla="*/ 2271162 w 6530564"/>
              <a:gd name="connsiteY1835" fmla="*/ 4030186 h 6858000"/>
              <a:gd name="connsiteX1836" fmla="*/ 2276843 w 6530564"/>
              <a:gd name="connsiteY1836" fmla="*/ 4035224 h 6858000"/>
              <a:gd name="connsiteX1837" fmla="*/ 2281647 w 6530564"/>
              <a:gd name="connsiteY1837" fmla="*/ 4043544 h 6858000"/>
              <a:gd name="connsiteX1838" fmla="*/ 2282526 w 6530564"/>
              <a:gd name="connsiteY1838" fmla="*/ 4040263 h 6858000"/>
              <a:gd name="connsiteX1839" fmla="*/ 2280124 w 6530564"/>
              <a:gd name="connsiteY1839" fmla="*/ 4036104 h 6858000"/>
              <a:gd name="connsiteX1840" fmla="*/ 2272919 w 6530564"/>
              <a:gd name="connsiteY1840" fmla="*/ 4023625 h 6858000"/>
              <a:gd name="connsiteX1841" fmla="*/ 2269640 w 6530564"/>
              <a:gd name="connsiteY1841" fmla="*/ 4022747 h 6858000"/>
              <a:gd name="connsiteX1842" fmla="*/ 2261556 w 6530564"/>
              <a:gd name="connsiteY1842" fmla="*/ 4013550 h 6858000"/>
              <a:gd name="connsiteX1843" fmla="*/ 2240180 w 6530564"/>
              <a:gd name="connsiteY1843" fmla="*/ 3962117 h 6858000"/>
              <a:gd name="connsiteX1844" fmla="*/ 2241060 w 6530564"/>
              <a:gd name="connsiteY1844" fmla="*/ 3958836 h 6858000"/>
              <a:gd name="connsiteX1845" fmla="*/ 2238659 w 6530564"/>
              <a:gd name="connsiteY1845" fmla="*/ 3954676 h 6858000"/>
              <a:gd name="connsiteX1846" fmla="*/ 2234735 w 6530564"/>
              <a:gd name="connsiteY1846" fmla="*/ 3943079 h 6858000"/>
              <a:gd name="connsiteX1847" fmla="*/ 2232334 w 6530564"/>
              <a:gd name="connsiteY1847" fmla="*/ 3938919 h 6858000"/>
              <a:gd name="connsiteX1848" fmla="*/ 2228410 w 6530564"/>
              <a:gd name="connsiteY1848" fmla="*/ 3927321 h 6858000"/>
              <a:gd name="connsiteX1849" fmla="*/ 2224486 w 6530564"/>
              <a:gd name="connsiteY1849" fmla="*/ 3915722 h 6858000"/>
              <a:gd name="connsiteX1850" fmla="*/ 2215995 w 6530564"/>
              <a:gd name="connsiteY1850" fmla="*/ 3881804 h 6858000"/>
              <a:gd name="connsiteX1851" fmla="*/ 2195263 w 6530564"/>
              <a:gd name="connsiteY1851" fmla="*/ 3841091 h 6858000"/>
              <a:gd name="connsiteX1852" fmla="*/ 2191339 w 6530564"/>
              <a:gd name="connsiteY1852" fmla="*/ 3829493 h 6858000"/>
              <a:gd name="connsiteX1853" fmla="*/ 2188651 w 6530564"/>
              <a:gd name="connsiteY1853" fmla="*/ 3836242 h 6858000"/>
              <a:gd name="connsiteX1854" fmla="*/ 2188075 w 6530564"/>
              <a:gd name="connsiteY1854" fmla="*/ 3835811 h 6858000"/>
              <a:gd name="connsiteX1855" fmla="*/ 2194554 w 6530564"/>
              <a:gd name="connsiteY1855" fmla="*/ 3858195 h 6858000"/>
              <a:gd name="connsiteX1856" fmla="*/ 2198532 w 6530564"/>
              <a:gd name="connsiteY1856" fmla="*/ 3875169 h 6858000"/>
              <a:gd name="connsiteX1857" fmla="*/ 2200656 w 6530564"/>
              <a:gd name="connsiteY1857" fmla="*/ 3881649 h 6858000"/>
              <a:gd name="connsiteX1858" fmla="*/ 2210722 w 6530564"/>
              <a:gd name="connsiteY1858" fmla="*/ 3901486 h 6858000"/>
              <a:gd name="connsiteX1859" fmla="*/ 2217047 w 6530564"/>
              <a:gd name="connsiteY1859" fmla="*/ 3917243 h 6858000"/>
              <a:gd name="connsiteX1860" fmla="*/ 2213766 w 6530564"/>
              <a:gd name="connsiteY1860" fmla="*/ 3916364 h 6858000"/>
              <a:gd name="connsiteX1861" fmla="*/ 2214644 w 6530564"/>
              <a:gd name="connsiteY1861" fmla="*/ 3913085 h 6858000"/>
              <a:gd name="connsiteX1862" fmla="*/ 2211364 w 6530564"/>
              <a:gd name="connsiteY1862" fmla="*/ 3912205 h 6858000"/>
              <a:gd name="connsiteX1863" fmla="*/ 2210486 w 6530564"/>
              <a:gd name="connsiteY1863" fmla="*/ 3915486 h 6858000"/>
              <a:gd name="connsiteX1864" fmla="*/ 2212887 w 6530564"/>
              <a:gd name="connsiteY1864" fmla="*/ 3919646 h 6858000"/>
              <a:gd name="connsiteX1865" fmla="*/ 2222728 w 6530564"/>
              <a:gd name="connsiteY1865" fmla="*/ 3922281 h 6858000"/>
              <a:gd name="connsiteX1866" fmla="*/ 2226652 w 6530564"/>
              <a:gd name="connsiteY1866" fmla="*/ 3933880 h 6858000"/>
              <a:gd name="connsiteX1867" fmla="*/ 2224895 w 6530564"/>
              <a:gd name="connsiteY1867" fmla="*/ 3940442 h 6858000"/>
              <a:gd name="connsiteX1868" fmla="*/ 2221613 w 6530564"/>
              <a:gd name="connsiteY1868" fmla="*/ 3939563 h 6858000"/>
              <a:gd name="connsiteX1869" fmla="*/ 2224015 w 6530564"/>
              <a:gd name="connsiteY1869" fmla="*/ 3943721 h 6858000"/>
              <a:gd name="connsiteX1870" fmla="*/ 2227296 w 6530564"/>
              <a:gd name="connsiteY1870" fmla="*/ 3944601 h 6858000"/>
              <a:gd name="connsiteX1871" fmla="*/ 2232977 w 6530564"/>
              <a:gd name="connsiteY1871" fmla="*/ 3949639 h 6858000"/>
              <a:gd name="connsiteX1872" fmla="*/ 2234499 w 6530564"/>
              <a:gd name="connsiteY1872" fmla="*/ 3957077 h 6858000"/>
              <a:gd name="connsiteX1873" fmla="*/ 2233619 w 6530564"/>
              <a:gd name="connsiteY1873" fmla="*/ 3960358 h 6858000"/>
              <a:gd name="connsiteX1874" fmla="*/ 2236901 w 6530564"/>
              <a:gd name="connsiteY1874" fmla="*/ 3961237 h 6858000"/>
              <a:gd name="connsiteX1875" fmla="*/ 2239302 w 6530564"/>
              <a:gd name="connsiteY1875" fmla="*/ 3965397 h 6858000"/>
              <a:gd name="connsiteX1876" fmla="*/ 2257398 w 6530564"/>
              <a:gd name="connsiteY1876" fmla="*/ 4015951 h 6858000"/>
              <a:gd name="connsiteX1877" fmla="*/ 2259799 w 6530564"/>
              <a:gd name="connsiteY1877" fmla="*/ 4020111 h 6858000"/>
              <a:gd name="connsiteX1878" fmla="*/ 2263079 w 6530564"/>
              <a:gd name="connsiteY1878" fmla="*/ 4020990 h 6858000"/>
              <a:gd name="connsiteX1879" fmla="*/ 2262200 w 6530564"/>
              <a:gd name="connsiteY1879" fmla="*/ 4024269 h 6858000"/>
              <a:gd name="connsiteX1880" fmla="*/ 2258920 w 6530564"/>
              <a:gd name="connsiteY1880" fmla="*/ 4023391 h 6858000"/>
              <a:gd name="connsiteX1881" fmla="*/ 2261086 w 6530564"/>
              <a:gd name="connsiteY1881" fmla="*/ 4041551 h 6858000"/>
              <a:gd name="connsiteX1882" fmla="*/ 2264367 w 6530564"/>
              <a:gd name="connsiteY1882" fmla="*/ 4042429 h 6858000"/>
              <a:gd name="connsiteX1883" fmla="*/ 2255405 w 6530564"/>
              <a:gd name="connsiteY1883" fmla="*/ 4036511 h 6858000"/>
              <a:gd name="connsiteX1884" fmla="*/ 2268055 w 6530564"/>
              <a:gd name="connsiteY1884" fmla="*/ 4068027 h 6858000"/>
              <a:gd name="connsiteX1885" fmla="*/ 2276781 w 6530564"/>
              <a:gd name="connsiteY1885" fmla="*/ 4087944 h 6858000"/>
              <a:gd name="connsiteX1886" fmla="*/ 2285507 w 6530564"/>
              <a:gd name="connsiteY1886" fmla="*/ 4107863 h 6858000"/>
              <a:gd name="connsiteX1887" fmla="*/ 2303838 w 6530564"/>
              <a:gd name="connsiteY1887" fmla="*/ 4144416 h 6858000"/>
              <a:gd name="connsiteX1888" fmla="*/ 2307761 w 6530564"/>
              <a:gd name="connsiteY1888" fmla="*/ 4156015 h 6858000"/>
              <a:gd name="connsiteX1889" fmla="*/ 2312564 w 6530564"/>
              <a:gd name="connsiteY1889" fmla="*/ 4164333 h 6858000"/>
              <a:gd name="connsiteX1890" fmla="*/ 2314087 w 6530564"/>
              <a:gd name="connsiteY1890" fmla="*/ 4171772 h 6858000"/>
              <a:gd name="connsiteX1891" fmla="*/ 2321291 w 6530564"/>
              <a:gd name="connsiteY1891" fmla="*/ 4184250 h 6858000"/>
              <a:gd name="connsiteX1892" fmla="*/ 2325215 w 6530564"/>
              <a:gd name="connsiteY1892" fmla="*/ 4195849 h 6858000"/>
              <a:gd name="connsiteX1893" fmla="*/ 2333297 w 6530564"/>
              <a:gd name="connsiteY1893" fmla="*/ 4205047 h 6858000"/>
              <a:gd name="connsiteX1894" fmla="*/ 2332419 w 6530564"/>
              <a:gd name="connsiteY1894" fmla="*/ 4208327 h 6858000"/>
              <a:gd name="connsiteX1895" fmla="*/ 2391338 w 6530564"/>
              <a:gd name="connsiteY1895" fmla="*/ 4329589 h 6858000"/>
              <a:gd name="connsiteX1896" fmla="*/ 2390458 w 6530564"/>
              <a:gd name="connsiteY1896" fmla="*/ 4332868 h 6858000"/>
              <a:gd name="connsiteX1897" fmla="*/ 2389579 w 6530564"/>
              <a:gd name="connsiteY1897" fmla="*/ 4336150 h 6858000"/>
              <a:gd name="connsiteX1898" fmla="*/ 2384777 w 6530564"/>
              <a:gd name="connsiteY1898" fmla="*/ 4327831 h 6858000"/>
              <a:gd name="connsiteX1899" fmla="*/ 2379973 w 6530564"/>
              <a:gd name="connsiteY1899" fmla="*/ 4319511 h 6858000"/>
              <a:gd name="connsiteX1900" fmla="*/ 2375173 w 6530564"/>
              <a:gd name="connsiteY1900" fmla="*/ 4311195 h 6858000"/>
              <a:gd name="connsiteX1901" fmla="*/ 2371891 w 6530564"/>
              <a:gd name="connsiteY1901" fmla="*/ 4310315 h 6858000"/>
              <a:gd name="connsiteX1902" fmla="*/ 2359884 w 6530564"/>
              <a:gd name="connsiteY1902" fmla="*/ 4289519 h 6858000"/>
              <a:gd name="connsiteX1903" fmla="*/ 2356605 w 6530564"/>
              <a:gd name="connsiteY1903" fmla="*/ 4288639 h 6858000"/>
              <a:gd name="connsiteX1904" fmla="*/ 2355725 w 6530564"/>
              <a:gd name="connsiteY1904" fmla="*/ 4291921 h 6858000"/>
              <a:gd name="connsiteX1905" fmla="*/ 2358127 w 6530564"/>
              <a:gd name="connsiteY1905" fmla="*/ 4296080 h 6858000"/>
              <a:gd name="connsiteX1906" fmla="*/ 2360528 w 6530564"/>
              <a:gd name="connsiteY1906" fmla="*/ 4300238 h 6858000"/>
              <a:gd name="connsiteX1907" fmla="*/ 2362929 w 6530564"/>
              <a:gd name="connsiteY1907" fmla="*/ 4304398 h 6858000"/>
              <a:gd name="connsiteX1908" fmla="*/ 2367731 w 6530564"/>
              <a:gd name="connsiteY1908" fmla="*/ 4312715 h 6858000"/>
              <a:gd name="connsiteX1909" fmla="*/ 2359695 w 6530564"/>
              <a:gd name="connsiteY1909" fmla="*/ 4299246 h 6858000"/>
              <a:gd name="connsiteX1910" fmla="*/ 2353339 w 6530564"/>
              <a:gd name="connsiteY1910" fmla="*/ 4287828 h 6858000"/>
              <a:gd name="connsiteX1911" fmla="*/ 2353323 w 6530564"/>
              <a:gd name="connsiteY1911" fmla="*/ 4287760 h 6858000"/>
              <a:gd name="connsiteX1912" fmla="*/ 2353292 w 6530564"/>
              <a:gd name="connsiteY1912" fmla="*/ 4287741 h 6858000"/>
              <a:gd name="connsiteX1913" fmla="*/ 2352724 w 6530564"/>
              <a:gd name="connsiteY1913" fmla="*/ 4286721 h 6858000"/>
              <a:gd name="connsiteX1914" fmla="*/ 2358361 w 6530564"/>
              <a:gd name="connsiteY1914" fmla="*/ 4282080 h 6858000"/>
              <a:gd name="connsiteX1915" fmla="*/ 2331068 w 6530564"/>
              <a:gd name="connsiteY1915" fmla="*/ 4239607 h 6858000"/>
              <a:gd name="connsiteX1916" fmla="*/ 2330190 w 6530564"/>
              <a:gd name="connsiteY1916" fmla="*/ 4242888 h 6858000"/>
              <a:gd name="connsiteX1917" fmla="*/ 2322985 w 6530564"/>
              <a:gd name="connsiteY1917" fmla="*/ 4230410 h 6858000"/>
              <a:gd name="connsiteX1918" fmla="*/ 2323865 w 6530564"/>
              <a:gd name="connsiteY1918" fmla="*/ 4227129 h 6858000"/>
              <a:gd name="connsiteX1919" fmla="*/ 2320584 w 6530564"/>
              <a:gd name="connsiteY1919" fmla="*/ 4226251 h 6858000"/>
              <a:gd name="connsiteX1920" fmla="*/ 2321464 w 6530564"/>
              <a:gd name="connsiteY1920" fmla="*/ 4222972 h 6858000"/>
              <a:gd name="connsiteX1921" fmla="*/ 2316660 w 6530564"/>
              <a:gd name="connsiteY1921" fmla="*/ 4214652 h 6858000"/>
              <a:gd name="connsiteX1922" fmla="*/ 2310979 w 6530564"/>
              <a:gd name="connsiteY1922" fmla="*/ 4209615 h 6858000"/>
              <a:gd name="connsiteX1923" fmla="*/ 2308578 w 6530564"/>
              <a:gd name="connsiteY1923" fmla="*/ 4205456 h 6858000"/>
              <a:gd name="connsiteX1924" fmla="*/ 2301373 w 6530564"/>
              <a:gd name="connsiteY1924" fmla="*/ 4192977 h 6858000"/>
              <a:gd name="connsiteX1925" fmla="*/ 2298093 w 6530564"/>
              <a:gd name="connsiteY1925" fmla="*/ 4192099 h 6858000"/>
              <a:gd name="connsiteX1926" fmla="*/ 2295692 w 6530564"/>
              <a:gd name="connsiteY1926" fmla="*/ 4187939 h 6858000"/>
              <a:gd name="connsiteX1927" fmla="*/ 2277360 w 6530564"/>
              <a:gd name="connsiteY1927" fmla="*/ 4151385 h 6858000"/>
              <a:gd name="connsiteX1928" fmla="*/ 2281520 w 6530564"/>
              <a:gd name="connsiteY1928" fmla="*/ 4148984 h 6858000"/>
              <a:gd name="connsiteX1929" fmla="*/ 2283921 w 6530564"/>
              <a:gd name="connsiteY1929" fmla="*/ 4153142 h 6858000"/>
              <a:gd name="connsiteX1930" fmla="*/ 2286322 w 6530564"/>
              <a:gd name="connsiteY1930" fmla="*/ 4157302 h 6858000"/>
              <a:gd name="connsiteX1931" fmla="*/ 2287202 w 6530564"/>
              <a:gd name="connsiteY1931" fmla="*/ 4154022 h 6858000"/>
              <a:gd name="connsiteX1932" fmla="*/ 2284799 w 6530564"/>
              <a:gd name="connsiteY1932" fmla="*/ 4149863 h 6858000"/>
              <a:gd name="connsiteX1933" fmla="*/ 2282398 w 6530564"/>
              <a:gd name="connsiteY1933" fmla="*/ 4145704 h 6858000"/>
              <a:gd name="connsiteX1934" fmla="*/ 2279118 w 6530564"/>
              <a:gd name="connsiteY1934" fmla="*/ 4144824 h 6858000"/>
              <a:gd name="connsiteX1935" fmla="*/ 2275837 w 6530564"/>
              <a:gd name="connsiteY1935" fmla="*/ 4143945 h 6858000"/>
              <a:gd name="connsiteX1936" fmla="*/ 2260788 w 6530564"/>
              <a:gd name="connsiteY1936" fmla="*/ 4108270 h 6858000"/>
              <a:gd name="connsiteX1937" fmla="*/ 2257507 w 6530564"/>
              <a:gd name="connsiteY1937" fmla="*/ 4107391 h 6858000"/>
              <a:gd name="connsiteX1938" fmla="*/ 2229163 w 6530564"/>
              <a:gd name="connsiteY1938" fmla="*/ 4029480 h 6858000"/>
              <a:gd name="connsiteX1939" fmla="*/ 2191448 w 6530564"/>
              <a:gd name="connsiteY1939" fmla="*/ 3920932 h 6858000"/>
              <a:gd name="connsiteX1940" fmla="*/ 2183600 w 6530564"/>
              <a:gd name="connsiteY1940" fmla="*/ 3897734 h 6858000"/>
              <a:gd name="connsiteX1941" fmla="*/ 2184480 w 6530564"/>
              <a:gd name="connsiteY1941" fmla="*/ 3894454 h 6858000"/>
              <a:gd name="connsiteX1942" fmla="*/ 2183836 w 6530564"/>
              <a:gd name="connsiteY1942" fmla="*/ 3883736 h 6858000"/>
              <a:gd name="connsiteX1943" fmla="*/ 2181435 w 6530564"/>
              <a:gd name="connsiteY1943" fmla="*/ 3879574 h 6858000"/>
              <a:gd name="connsiteX1944" fmla="*/ 2180556 w 6530564"/>
              <a:gd name="connsiteY1944" fmla="*/ 3882855 h 6858000"/>
              <a:gd name="connsiteX1945" fmla="*/ 2164217 w 6530564"/>
              <a:gd name="connsiteY1945" fmla="*/ 3825741 h 6858000"/>
              <a:gd name="connsiteX1946" fmla="*/ 2151803 w 6530564"/>
              <a:gd name="connsiteY1946" fmla="*/ 3780225 h 6858000"/>
              <a:gd name="connsiteX1947" fmla="*/ 2151319 w 6530564"/>
              <a:gd name="connsiteY1947" fmla="*/ 3777854 h 6858000"/>
              <a:gd name="connsiteX1948" fmla="*/ 2151009 w 6530564"/>
              <a:gd name="connsiteY1948" fmla="*/ 3776873 h 6858000"/>
              <a:gd name="connsiteX1949" fmla="*/ 2132922 w 6530564"/>
              <a:gd name="connsiteY1949" fmla="*/ 3694412 h 6858000"/>
              <a:gd name="connsiteX1950" fmla="*/ 2132655 w 6530564"/>
              <a:gd name="connsiteY1950" fmla="*/ 3694230 h 6858000"/>
              <a:gd name="connsiteX1951" fmla="*/ 2130626 w 6530564"/>
              <a:gd name="connsiteY1951" fmla="*/ 3683943 h 6858000"/>
              <a:gd name="connsiteX1952" fmla="*/ 2101976 w 6530564"/>
              <a:gd name="connsiteY1952" fmla="*/ 3553318 h 6858000"/>
              <a:gd name="connsiteX1953" fmla="*/ 2087236 w 6530564"/>
              <a:gd name="connsiteY1953" fmla="*/ 3095430 h 6858000"/>
              <a:gd name="connsiteX1954" fmla="*/ 2061056 w 6530564"/>
              <a:gd name="connsiteY1954" fmla="*/ 3512229 h 6858000"/>
              <a:gd name="connsiteX1955" fmla="*/ 2059495 w 6530564"/>
              <a:gd name="connsiteY1955" fmla="*/ 3512181 h 6858000"/>
              <a:gd name="connsiteX1956" fmla="*/ 2065891 w 6530564"/>
              <a:gd name="connsiteY1956" fmla="*/ 3549772 h 6858000"/>
              <a:gd name="connsiteX1957" fmla="*/ 2079120 w 6530564"/>
              <a:gd name="connsiteY1957" fmla="*/ 3644728 h 6858000"/>
              <a:gd name="connsiteX1958" fmla="*/ 2083923 w 6530564"/>
              <a:gd name="connsiteY1958" fmla="*/ 3653046 h 6858000"/>
              <a:gd name="connsiteX1959" fmla="*/ 2080643 w 6530564"/>
              <a:gd name="connsiteY1959" fmla="*/ 3652168 h 6858000"/>
              <a:gd name="connsiteX1960" fmla="*/ 2093056 w 6530564"/>
              <a:gd name="connsiteY1960" fmla="*/ 3697684 h 6858000"/>
              <a:gd name="connsiteX1961" fmla="*/ 2093464 w 6530564"/>
              <a:gd name="connsiteY1961" fmla="*/ 3722403 h 6858000"/>
              <a:gd name="connsiteX1962" fmla="*/ 2100904 w 6530564"/>
              <a:gd name="connsiteY1962" fmla="*/ 3720880 h 6858000"/>
              <a:gd name="connsiteX1963" fmla="*/ 2106350 w 6530564"/>
              <a:gd name="connsiteY1963" fmla="*/ 3739919 h 6858000"/>
              <a:gd name="connsiteX1964" fmla="*/ 2100433 w 6530564"/>
              <a:gd name="connsiteY1964" fmla="*/ 3748881 h 6858000"/>
              <a:gd name="connsiteX1965" fmla="*/ 2129421 w 6530564"/>
              <a:gd name="connsiteY1965" fmla="*/ 3837513 h 6858000"/>
              <a:gd name="connsiteX1966" fmla="*/ 2130944 w 6530564"/>
              <a:gd name="connsiteY1966" fmla="*/ 3844951 h 6858000"/>
              <a:gd name="connsiteX1967" fmla="*/ 2133346 w 6530564"/>
              <a:gd name="connsiteY1967" fmla="*/ 3849111 h 6858000"/>
              <a:gd name="connsiteX1968" fmla="*/ 2134224 w 6530564"/>
              <a:gd name="connsiteY1968" fmla="*/ 3845831 h 6858000"/>
              <a:gd name="connsiteX1969" fmla="*/ 2135102 w 6530564"/>
              <a:gd name="connsiteY1969" fmla="*/ 3842550 h 6858000"/>
              <a:gd name="connsiteX1970" fmla="*/ 2165614 w 6530564"/>
              <a:gd name="connsiteY1970" fmla="*/ 3938620 h 6858000"/>
              <a:gd name="connsiteX1971" fmla="*/ 2159697 w 6530564"/>
              <a:gd name="connsiteY1971" fmla="*/ 3947583 h 6858000"/>
              <a:gd name="connsiteX1972" fmla="*/ 2219023 w 6530564"/>
              <a:gd name="connsiteY1972" fmla="*/ 4093565 h 6858000"/>
              <a:gd name="connsiteX1973" fmla="*/ 2289069 w 6530564"/>
              <a:gd name="connsiteY1973" fmla="*/ 4238901 h 6858000"/>
              <a:gd name="connsiteX1974" fmla="*/ 2269214 w 6530564"/>
              <a:gd name="connsiteY1974" fmla="*/ 4194907 h 6858000"/>
              <a:gd name="connsiteX1975" fmla="*/ 2268572 w 6530564"/>
              <a:gd name="connsiteY1975" fmla="*/ 4184188 h 6858000"/>
              <a:gd name="connsiteX1976" fmla="*/ 2224939 w 6530564"/>
              <a:gd name="connsiteY1976" fmla="*/ 4084603 h 6858000"/>
              <a:gd name="connsiteX1977" fmla="*/ 2176741 w 6530564"/>
              <a:gd name="connsiteY1977" fmla="*/ 3962696 h 6858000"/>
              <a:gd name="connsiteX1978" fmla="*/ 2176977 w 6530564"/>
              <a:gd name="connsiteY1978" fmla="*/ 3948697 h 6858000"/>
              <a:gd name="connsiteX1979" fmla="*/ 2152556 w 6530564"/>
              <a:gd name="connsiteY1979" fmla="*/ 3882385 h 6858000"/>
              <a:gd name="connsiteX1980" fmla="*/ 2154313 w 6530564"/>
              <a:gd name="connsiteY1980" fmla="*/ 3875824 h 6858000"/>
              <a:gd name="connsiteX1981" fmla="*/ 2147753 w 6530564"/>
              <a:gd name="connsiteY1981" fmla="*/ 3874066 h 6858000"/>
              <a:gd name="connsiteX1982" fmla="*/ 2128605 w 6530564"/>
              <a:gd name="connsiteY1982" fmla="*/ 3788073 h 6858000"/>
              <a:gd name="connsiteX1983" fmla="*/ 2132530 w 6530564"/>
              <a:gd name="connsiteY1983" fmla="*/ 3799672 h 6858000"/>
              <a:gd name="connsiteX1984" fmla="*/ 2145180 w 6530564"/>
              <a:gd name="connsiteY1984" fmla="*/ 3831186 h 6858000"/>
              <a:gd name="connsiteX1985" fmla="*/ 2168079 w 6530564"/>
              <a:gd name="connsiteY1985" fmla="*/ 3890059 h 6858000"/>
              <a:gd name="connsiteX1986" fmla="*/ 2169600 w 6530564"/>
              <a:gd name="connsiteY1986" fmla="*/ 3897500 h 6858000"/>
              <a:gd name="connsiteX1987" fmla="*/ 2167841 w 6530564"/>
              <a:gd name="connsiteY1987" fmla="*/ 3904059 h 6858000"/>
              <a:gd name="connsiteX1988" fmla="*/ 2179849 w 6530564"/>
              <a:gd name="connsiteY1988" fmla="*/ 3924856 h 6858000"/>
              <a:gd name="connsiteX1989" fmla="*/ 2190097 w 6530564"/>
              <a:gd name="connsiteY1989" fmla="*/ 3952213 h 6858000"/>
              <a:gd name="connsiteX1990" fmla="*/ 2201633 w 6530564"/>
              <a:gd name="connsiteY1990" fmla="*/ 4001009 h 6858000"/>
              <a:gd name="connsiteX1991" fmla="*/ 2204914 w 6530564"/>
              <a:gd name="connsiteY1991" fmla="*/ 4001887 h 6858000"/>
              <a:gd name="connsiteX1992" fmla="*/ 2211239 w 6530564"/>
              <a:gd name="connsiteY1992" fmla="*/ 4017646 h 6858000"/>
              <a:gd name="connsiteX1993" fmla="*/ 2213640 w 6530564"/>
              <a:gd name="connsiteY1993" fmla="*/ 4021805 h 6858000"/>
              <a:gd name="connsiteX1994" fmla="*/ 2226290 w 6530564"/>
              <a:gd name="connsiteY1994" fmla="*/ 4053321 h 6858000"/>
              <a:gd name="connsiteX1995" fmla="*/ 2232615 w 6530564"/>
              <a:gd name="connsiteY1995" fmla="*/ 4069080 h 6858000"/>
              <a:gd name="connsiteX1996" fmla="*/ 2251590 w 6530564"/>
              <a:gd name="connsiteY1996" fmla="*/ 4116353 h 6858000"/>
              <a:gd name="connsiteX1997" fmla="*/ 2260316 w 6530564"/>
              <a:gd name="connsiteY1997" fmla="*/ 4136270 h 6858000"/>
              <a:gd name="connsiteX1998" fmla="*/ 2259437 w 6530564"/>
              <a:gd name="connsiteY1998" fmla="*/ 4139550 h 6858000"/>
              <a:gd name="connsiteX1999" fmla="*/ 2261839 w 6530564"/>
              <a:gd name="connsiteY1999" fmla="*/ 4143710 h 6858000"/>
              <a:gd name="connsiteX2000" fmla="*/ 2265118 w 6530564"/>
              <a:gd name="connsiteY2000" fmla="*/ 4144590 h 6858000"/>
              <a:gd name="connsiteX2001" fmla="*/ 2264239 w 6530564"/>
              <a:gd name="connsiteY2001" fmla="*/ 4147869 h 6858000"/>
              <a:gd name="connsiteX2002" fmla="*/ 2303304 w 6530564"/>
              <a:gd name="connsiteY2002" fmla="*/ 4225136 h 6858000"/>
              <a:gd name="connsiteX2003" fmla="*/ 2304827 w 6530564"/>
              <a:gd name="connsiteY2003" fmla="*/ 4232576 h 6858000"/>
              <a:gd name="connsiteX2004" fmla="*/ 2303948 w 6530564"/>
              <a:gd name="connsiteY2004" fmla="*/ 4235857 h 6858000"/>
              <a:gd name="connsiteX2005" fmla="*/ 2306349 w 6530564"/>
              <a:gd name="connsiteY2005" fmla="*/ 4240017 h 6858000"/>
              <a:gd name="connsiteX2006" fmla="*/ 2309629 w 6530564"/>
              <a:gd name="connsiteY2006" fmla="*/ 4240895 h 6858000"/>
              <a:gd name="connsiteX2007" fmla="*/ 2329718 w 6530564"/>
              <a:gd name="connsiteY2007" fmla="*/ 4270889 h 6858000"/>
              <a:gd name="connsiteX2008" fmla="*/ 2332119 w 6530564"/>
              <a:gd name="connsiteY2008" fmla="*/ 4275047 h 6858000"/>
              <a:gd name="connsiteX2009" fmla="*/ 2337802 w 6530564"/>
              <a:gd name="connsiteY2009" fmla="*/ 4280087 h 6858000"/>
              <a:gd name="connsiteX2010" fmla="*/ 2339523 w 6530564"/>
              <a:gd name="connsiteY2010" fmla="*/ 4273662 h 6858000"/>
              <a:gd name="connsiteX2011" fmla="*/ 2344252 w 6530564"/>
              <a:gd name="connsiteY2011" fmla="*/ 4282253 h 6858000"/>
              <a:gd name="connsiteX2012" fmla="*/ 2353292 w 6530564"/>
              <a:gd name="connsiteY2012" fmla="*/ 4287741 h 6858000"/>
              <a:gd name="connsiteX2013" fmla="*/ 2353339 w 6530564"/>
              <a:gd name="connsiteY2013" fmla="*/ 4287828 h 6858000"/>
              <a:gd name="connsiteX2014" fmla="*/ 2356398 w 6530564"/>
              <a:gd name="connsiteY2014" fmla="*/ 4300890 h 6858000"/>
              <a:gd name="connsiteX2015" fmla="*/ 2366853 w 6530564"/>
              <a:gd name="connsiteY2015" fmla="*/ 4315997 h 6858000"/>
              <a:gd name="connsiteX2016" fmla="*/ 2365974 w 6530564"/>
              <a:gd name="connsiteY2016" fmla="*/ 4319277 h 6858000"/>
              <a:gd name="connsiteX2017" fmla="*/ 2369254 w 6530564"/>
              <a:gd name="connsiteY2017" fmla="*/ 4320156 h 6858000"/>
              <a:gd name="connsiteX2018" fmla="*/ 2372534 w 6530564"/>
              <a:gd name="connsiteY2018" fmla="*/ 4321034 h 6858000"/>
              <a:gd name="connsiteX2019" fmla="*/ 2373178 w 6530564"/>
              <a:gd name="connsiteY2019" fmla="*/ 4331754 h 6858000"/>
              <a:gd name="connsiteX2020" fmla="*/ 2370777 w 6530564"/>
              <a:gd name="connsiteY2020" fmla="*/ 4327595 h 6858000"/>
              <a:gd name="connsiteX2021" fmla="*/ 2365094 w 6530564"/>
              <a:gd name="connsiteY2021" fmla="*/ 4322557 h 6858000"/>
              <a:gd name="connsiteX2022" fmla="*/ 2366617 w 6530564"/>
              <a:gd name="connsiteY2022" fmla="*/ 4329996 h 6858000"/>
              <a:gd name="connsiteX2023" fmla="*/ 2365738 w 6530564"/>
              <a:gd name="connsiteY2023" fmla="*/ 4333277 h 6858000"/>
              <a:gd name="connsiteX2024" fmla="*/ 2352853 w 6530564"/>
              <a:gd name="connsiteY2024" fmla="*/ 4315761 h 6858000"/>
              <a:gd name="connsiteX2025" fmla="*/ 2430574 w 6530564"/>
              <a:gd name="connsiteY2025" fmla="*/ 4445576 h 6858000"/>
              <a:gd name="connsiteX2026" fmla="*/ 2441059 w 6530564"/>
              <a:gd name="connsiteY2026" fmla="*/ 4458934 h 6858000"/>
              <a:gd name="connsiteX2027" fmla="*/ 2443460 w 6530564"/>
              <a:gd name="connsiteY2027" fmla="*/ 4463092 h 6858000"/>
              <a:gd name="connsiteX2028" fmla="*/ 2533015 w 6530564"/>
              <a:gd name="connsiteY2028" fmla="*/ 4574984 h 6858000"/>
              <a:gd name="connsiteX2029" fmla="*/ 2537817 w 6530564"/>
              <a:gd name="connsiteY2029" fmla="*/ 4583302 h 6858000"/>
              <a:gd name="connsiteX2030" fmla="*/ 2529736 w 6530564"/>
              <a:gd name="connsiteY2030" fmla="*/ 4574104 h 6858000"/>
              <a:gd name="connsiteX2031" fmla="*/ 2523175 w 6530564"/>
              <a:gd name="connsiteY2031" fmla="*/ 4572347 h 6858000"/>
              <a:gd name="connsiteX2032" fmla="*/ 2511810 w 6530564"/>
              <a:gd name="connsiteY2032" fmla="*/ 4562270 h 6858000"/>
              <a:gd name="connsiteX2033" fmla="*/ 2509409 w 6530564"/>
              <a:gd name="connsiteY2033" fmla="*/ 4558111 h 6858000"/>
              <a:gd name="connsiteX2034" fmla="*/ 2506129 w 6530564"/>
              <a:gd name="connsiteY2034" fmla="*/ 4557232 h 6858000"/>
              <a:gd name="connsiteX2035" fmla="*/ 2480123 w 6530564"/>
              <a:gd name="connsiteY2035" fmla="*/ 4536200 h 6858000"/>
              <a:gd name="connsiteX2036" fmla="*/ 2485806 w 6530564"/>
              <a:gd name="connsiteY2036" fmla="*/ 4541239 h 6858000"/>
              <a:gd name="connsiteX2037" fmla="*/ 2479243 w 6530564"/>
              <a:gd name="connsiteY2037" fmla="*/ 4539480 h 6858000"/>
              <a:gd name="connsiteX2038" fmla="*/ 2480766 w 6530564"/>
              <a:gd name="connsiteY2038" fmla="*/ 4546920 h 6858000"/>
              <a:gd name="connsiteX2039" fmla="*/ 2477486 w 6530564"/>
              <a:gd name="connsiteY2039" fmla="*/ 4546041 h 6858000"/>
              <a:gd name="connsiteX2040" fmla="*/ 2475085 w 6530564"/>
              <a:gd name="connsiteY2040" fmla="*/ 4541882 h 6858000"/>
              <a:gd name="connsiteX2041" fmla="*/ 2471804 w 6530564"/>
              <a:gd name="connsiteY2041" fmla="*/ 4541004 h 6858000"/>
              <a:gd name="connsiteX2042" fmla="*/ 2454760 w 6530564"/>
              <a:gd name="connsiteY2042" fmla="*/ 4525889 h 6858000"/>
              <a:gd name="connsiteX2043" fmla="*/ 2451480 w 6530564"/>
              <a:gd name="connsiteY2043" fmla="*/ 4525010 h 6858000"/>
              <a:gd name="connsiteX2044" fmla="*/ 2453881 w 6530564"/>
              <a:gd name="connsiteY2044" fmla="*/ 4529170 h 6858000"/>
              <a:gd name="connsiteX2045" fmla="*/ 2453001 w 6530564"/>
              <a:gd name="connsiteY2045" fmla="*/ 4532449 h 6858000"/>
              <a:gd name="connsiteX2046" fmla="*/ 2402746 w 6530564"/>
              <a:gd name="connsiteY2046" fmla="*/ 4483825 h 6858000"/>
              <a:gd name="connsiteX2047" fmla="*/ 2356651 w 6530564"/>
              <a:gd name="connsiteY2047" fmla="*/ 4432800 h 6858000"/>
              <a:gd name="connsiteX2048" fmla="*/ 2353370 w 6530564"/>
              <a:gd name="connsiteY2048" fmla="*/ 4431922 h 6858000"/>
              <a:gd name="connsiteX2049" fmla="*/ 2354248 w 6530564"/>
              <a:gd name="connsiteY2049" fmla="*/ 4428641 h 6858000"/>
              <a:gd name="connsiteX2050" fmla="*/ 2350968 w 6530564"/>
              <a:gd name="connsiteY2050" fmla="*/ 4427762 h 6858000"/>
              <a:gd name="connsiteX2051" fmla="*/ 2348567 w 6530564"/>
              <a:gd name="connsiteY2051" fmla="*/ 4423602 h 6858000"/>
              <a:gd name="connsiteX2052" fmla="*/ 2340484 w 6530564"/>
              <a:gd name="connsiteY2052" fmla="*/ 4414406 h 6858000"/>
              <a:gd name="connsiteX2053" fmla="*/ 2333924 w 6530564"/>
              <a:gd name="connsiteY2053" fmla="*/ 4412648 h 6858000"/>
              <a:gd name="connsiteX2054" fmla="*/ 2345288 w 6530564"/>
              <a:gd name="connsiteY2054" fmla="*/ 4422724 h 6858000"/>
              <a:gd name="connsiteX2055" fmla="*/ 2344408 w 6530564"/>
              <a:gd name="connsiteY2055" fmla="*/ 4426004 h 6858000"/>
              <a:gd name="connsiteX2056" fmla="*/ 2341128 w 6530564"/>
              <a:gd name="connsiteY2056" fmla="*/ 4425125 h 6858000"/>
              <a:gd name="connsiteX2057" fmla="*/ 2343530 w 6530564"/>
              <a:gd name="connsiteY2057" fmla="*/ 4429285 h 6858000"/>
              <a:gd name="connsiteX2058" fmla="*/ 2346809 w 6530564"/>
              <a:gd name="connsiteY2058" fmla="*/ 4430163 h 6858000"/>
              <a:gd name="connsiteX2059" fmla="*/ 2349211 w 6530564"/>
              <a:gd name="connsiteY2059" fmla="*/ 4434323 h 6858000"/>
              <a:gd name="connsiteX2060" fmla="*/ 2357293 w 6530564"/>
              <a:gd name="connsiteY2060" fmla="*/ 4443519 h 6858000"/>
              <a:gd name="connsiteX2061" fmla="*/ 2363854 w 6530564"/>
              <a:gd name="connsiteY2061" fmla="*/ 4445278 h 6858000"/>
              <a:gd name="connsiteX2062" fmla="*/ 2362096 w 6530564"/>
              <a:gd name="connsiteY2062" fmla="*/ 4451837 h 6858000"/>
              <a:gd name="connsiteX2063" fmla="*/ 2382421 w 6530564"/>
              <a:gd name="connsiteY2063" fmla="*/ 4467832 h 6858000"/>
              <a:gd name="connsiteX2064" fmla="*/ 2414753 w 6530564"/>
              <a:gd name="connsiteY2064" fmla="*/ 4504621 h 6858000"/>
              <a:gd name="connsiteX2065" fmla="*/ 2415632 w 6530564"/>
              <a:gd name="connsiteY2065" fmla="*/ 4501341 h 6858000"/>
              <a:gd name="connsiteX2066" fmla="*/ 2420434 w 6530564"/>
              <a:gd name="connsiteY2066" fmla="*/ 4509659 h 6858000"/>
              <a:gd name="connsiteX2067" fmla="*/ 2426995 w 6530564"/>
              <a:gd name="connsiteY2067" fmla="*/ 4511417 h 6858000"/>
              <a:gd name="connsiteX2068" fmla="*/ 2426115 w 6530564"/>
              <a:gd name="connsiteY2068" fmla="*/ 4514697 h 6858000"/>
              <a:gd name="connsiteX2069" fmla="*/ 2430919 w 6530564"/>
              <a:gd name="connsiteY2069" fmla="*/ 4523015 h 6858000"/>
              <a:gd name="connsiteX2070" fmla="*/ 2470691 w 6530564"/>
              <a:gd name="connsiteY2070" fmla="*/ 4558283 h 6858000"/>
              <a:gd name="connsiteX2071" fmla="*/ 2472448 w 6530564"/>
              <a:gd name="connsiteY2071" fmla="*/ 4551724 h 6858000"/>
              <a:gd name="connsiteX2072" fmla="*/ 2534066 w 6530564"/>
              <a:gd name="connsiteY2072" fmla="*/ 4610424 h 6858000"/>
              <a:gd name="connsiteX2073" fmla="*/ 2585200 w 6530564"/>
              <a:gd name="connsiteY2073" fmla="*/ 4655767 h 6858000"/>
              <a:gd name="connsiteX2074" fmla="*/ 2584321 w 6530564"/>
              <a:gd name="connsiteY2074" fmla="*/ 4659048 h 6858000"/>
              <a:gd name="connsiteX2075" fmla="*/ 2618411 w 6530564"/>
              <a:gd name="connsiteY2075" fmla="*/ 4689276 h 6858000"/>
              <a:gd name="connsiteX2076" fmla="*/ 2608571 w 6530564"/>
              <a:gd name="connsiteY2076" fmla="*/ 4686639 h 6858000"/>
              <a:gd name="connsiteX2077" fmla="*/ 2622570 w 6530564"/>
              <a:gd name="connsiteY2077" fmla="*/ 4686874 h 6858000"/>
              <a:gd name="connsiteX2078" fmla="*/ 2658183 w 6530564"/>
              <a:gd name="connsiteY2078" fmla="*/ 4724543 h 6858000"/>
              <a:gd name="connsiteX2079" fmla="*/ 2660584 w 6530564"/>
              <a:gd name="connsiteY2079" fmla="*/ 4728703 h 6858000"/>
              <a:gd name="connsiteX2080" fmla="*/ 2663864 w 6530564"/>
              <a:gd name="connsiteY2080" fmla="*/ 4729582 h 6858000"/>
              <a:gd name="connsiteX2081" fmla="*/ 2664742 w 6530564"/>
              <a:gd name="connsiteY2081" fmla="*/ 4726302 h 6858000"/>
              <a:gd name="connsiteX2082" fmla="*/ 2670424 w 6530564"/>
              <a:gd name="connsiteY2082" fmla="*/ 4731340 h 6858000"/>
              <a:gd name="connsiteX2083" fmla="*/ 2667143 w 6530564"/>
              <a:gd name="connsiteY2083" fmla="*/ 4730462 h 6858000"/>
              <a:gd name="connsiteX2084" fmla="*/ 2666265 w 6530564"/>
              <a:gd name="connsiteY2084" fmla="*/ 4733741 h 6858000"/>
              <a:gd name="connsiteX2085" fmla="*/ 2672825 w 6530564"/>
              <a:gd name="connsiteY2085" fmla="*/ 4735499 h 6858000"/>
              <a:gd name="connsiteX2086" fmla="*/ 2675227 w 6530564"/>
              <a:gd name="connsiteY2086" fmla="*/ 4739658 h 6858000"/>
              <a:gd name="connsiteX2087" fmla="*/ 2685067 w 6530564"/>
              <a:gd name="connsiteY2087" fmla="*/ 4742295 h 6858000"/>
              <a:gd name="connsiteX2088" fmla="*/ 2690749 w 6530564"/>
              <a:gd name="connsiteY2088" fmla="*/ 4747334 h 6858000"/>
              <a:gd name="connsiteX2089" fmla="*/ 2688348 w 6530564"/>
              <a:gd name="connsiteY2089" fmla="*/ 4743174 h 6858000"/>
              <a:gd name="connsiteX2090" fmla="*/ 2685948 w 6530564"/>
              <a:gd name="connsiteY2090" fmla="*/ 4739014 h 6858000"/>
              <a:gd name="connsiteX2091" fmla="*/ 2692507 w 6530564"/>
              <a:gd name="connsiteY2091" fmla="*/ 4740773 h 6858000"/>
              <a:gd name="connsiteX2092" fmla="*/ 2709552 w 6530564"/>
              <a:gd name="connsiteY2092" fmla="*/ 4755887 h 6858000"/>
              <a:gd name="connsiteX2093" fmla="*/ 2741239 w 6530564"/>
              <a:gd name="connsiteY2093" fmla="*/ 4781956 h 6858000"/>
              <a:gd name="connsiteX2094" fmla="*/ 2743642 w 6530564"/>
              <a:gd name="connsiteY2094" fmla="*/ 4786115 h 6858000"/>
              <a:gd name="connsiteX2095" fmla="*/ 2746921 w 6530564"/>
              <a:gd name="connsiteY2095" fmla="*/ 4786995 h 6858000"/>
              <a:gd name="connsiteX2096" fmla="*/ 2761565 w 6530564"/>
              <a:gd name="connsiteY2096" fmla="*/ 4797950 h 6858000"/>
              <a:gd name="connsiteX2097" fmla="*/ 2773807 w 6530564"/>
              <a:gd name="connsiteY2097" fmla="*/ 4804745 h 6858000"/>
              <a:gd name="connsiteX2098" fmla="*/ 2793253 w 6530564"/>
              <a:gd name="connsiteY2098" fmla="*/ 4824020 h 6858000"/>
              <a:gd name="connsiteX2099" fmla="*/ 2792374 w 6530564"/>
              <a:gd name="connsiteY2099" fmla="*/ 4827301 h 6858000"/>
              <a:gd name="connsiteX2100" fmla="*/ 2798935 w 6530564"/>
              <a:gd name="connsiteY2100" fmla="*/ 4829058 h 6858000"/>
              <a:gd name="connsiteX2101" fmla="*/ 2802215 w 6530564"/>
              <a:gd name="connsiteY2101" fmla="*/ 4829937 h 6858000"/>
              <a:gd name="connsiteX2102" fmla="*/ 2799813 w 6530564"/>
              <a:gd name="connsiteY2102" fmla="*/ 4825779 h 6858000"/>
              <a:gd name="connsiteX2103" fmla="*/ 2820139 w 6530564"/>
              <a:gd name="connsiteY2103" fmla="*/ 4841771 h 6858000"/>
              <a:gd name="connsiteX2104" fmla="*/ 2822540 w 6530564"/>
              <a:gd name="connsiteY2104" fmla="*/ 4845931 h 6858000"/>
              <a:gd name="connsiteX2105" fmla="*/ 2825821 w 6530564"/>
              <a:gd name="connsiteY2105" fmla="*/ 4846810 h 6858000"/>
              <a:gd name="connsiteX2106" fmla="*/ 2847025 w 6530564"/>
              <a:gd name="connsiteY2106" fmla="*/ 4859523 h 6858000"/>
              <a:gd name="connsiteX2107" fmla="*/ 2843744 w 6530564"/>
              <a:gd name="connsiteY2107" fmla="*/ 4858645 h 6858000"/>
              <a:gd name="connsiteX2108" fmla="*/ 2833903 w 6530564"/>
              <a:gd name="connsiteY2108" fmla="*/ 4856008 h 6858000"/>
              <a:gd name="connsiteX2109" fmla="*/ 2839585 w 6530564"/>
              <a:gd name="connsiteY2109" fmla="*/ 4861046 h 6858000"/>
              <a:gd name="connsiteX2110" fmla="*/ 2841985 w 6530564"/>
              <a:gd name="connsiteY2110" fmla="*/ 4865204 h 6858000"/>
              <a:gd name="connsiteX2111" fmla="*/ 2829743 w 6530564"/>
              <a:gd name="connsiteY2111" fmla="*/ 4858407 h 6858000"/>
              <a:gd name="connsiteX2112" fmla="*/ 2824705 w 6530564"/>
              <a:gd name="connsiteY2112" fmla="*/ 4864090 h 6858000"/>
              <a:gd name="connsiteX2113" fmla="*/ 2845031 w 6530564"/>
              <a:gd name="connsiteY2113" fmla="*/ 4880083 h 6858000"/>
              <a:gd name="connsiteX2114" fmla="*/ 2847433 w 6530564"/>
              <a:gd name="connsiteY2114" fmla="*/ 4884243 h 6858000"/>
              <a:gd name="connsiteX2115" fmla="*/ 2850711 w 6530564"/>
              <a:gd name="connsiteY2115" fmla="*/ 4885122 h 6858000"/>
              <a:gd name="connsiteX2116" fmla="*/ 2853993 w 6530564"/>
              <a:gd name="connsiteY2116" fmla="*/ 4886000 h 6858000"/>
              <a:gd name="connsiteX2117" fmla="*/ 2851592 w 6530564"/>
              <a:gd name="connsiteY2117" fmla="*/ 4881842 h 6858000"/>
              <a:gd name="connsiteX2118" fmla="*/ 2861432 w 6530564"/>
              <a:gd name="connsiteY2118" fmla="*/ 4884479 h 6858000"/>
              <a:gd name="connsiteX2119" fmla="*/ 2865592 w 6530564"/>
              <a:gd name="connsiteY2119" fmla="*/ 4882076 h 6858000"/>
              <a:gd name="connsiteX2120" fmla="*/ 2850949 w 6530564"/>
              <a:gd name="connsiteY2120" fmla="*/ 4871121 h 6858000"/>
              <a:gd name="connsiteX2121" fmla="*/ 2854228 w 6530564"/>
              <a:gd name="connsiteY2121" fmla="*/ 4872001 h 6858000"/>
              <a:gd name="connsiteX2122" fmla="*/ 2861667 w 6530564"/>
              <a:gd name="connsiteY2122" fmla="*/ 4870478 h 6858000"/>
              <a:gd name="connsiteX2123" fmla="*/ 2856769 w 6530564"/>
              <a:gd name="connsiteY2123" fmla="*/ 4866135 h 6858000"/>
              <a:gd name="connsiteX2124" fmla="*/ 2862737 w 6530564"/>
              <a:gd name="connsiteY2124" fmla="*/ 4868128 h 6858000"/>
              <a:gd name="connsiteX2125" fmla="*/ 2877189 w 6530564"/>
              <a:gd name="connsiteY2125" fmla="*/ 4878154 h 6858000"/>
              <a:gd name="connsiteX2126" fmla="*/ 2889669 w 6530564"/>
              <a:gd name="connsiteY2126" fmla="*/ 4870949 h 6858000"/>
              <a:gd name="connsiteX2127" fmla="*/ 2885509 w 6530564"/>
              <a:gd name="connsiteY2127" fmla="*/ 4873350 h 6858000"/>
              <a:gd name="connsiteX2128" fmla="*/ 2884630 w 6530564"/>
              <a:gd name="connsiteY2128" fmla="*/ 4876631 h 6858000"/>
              <a:gd name="connsiteX2129" fmla="*/ 2883750 w 6530564"/>
              <a:gd name="connsiteY2129" fmla="*/ 4879911 h 6858000"/>
              <a:gd name="connsiteX2130" fmla="*/ 2890311 w 6530564"/>
              <a:gd name="connsiteY2130" fmla="*/ 4881670 h 6858000"/>
              <a:gd name="connsiteX2131" fmla="*/ 2893590 w 6530564"/>
              <a:gd name="connsiteY2131" fmla="*/ 4882548 h 6858000"/>
              <a:gd name="connsiteX2132" fmla="*/ 2898394 w 6530564"/>
              <a:gd name="connsiteY2132" fmla="*/ 4890866 h 6858000"/>
              <a:gd name="connsiteX2133" fmla="*/ 2891834 w 6530564"/>
              <a:gd name="connsiteY2133" fmla="*/ 4889109 h 6858000"/>
              <a:gd name="connsiteX2134" fmla="*/ 2890953 w 6530564"/>
              <a:gd name="connsiteY2134" fmla="*/ 4892389 h 6858000"/>
              <a:gd name="connsiteX2135" fmla="*/ 2896636 w 6530564"/>
              <a:gd name="connsiteY2135" fmla="*/ 4897427 h 6858000"/>
              <a:gd name="connsiteX2136" fmla="*/ 2903197 w 6530564"/>
              <a:gd name="connsiteY2136" fmla="*/ 4899185 h 6858000"/>
              <a:gd name="connsiteX2137" fmla="*/ 2911514 w 6530564"/>
              <a:gd name="connsiteY2137" fmla="*/ 4894383 h 6858000"/>
              <a:gd name="connsiteX2138" fmla="*/ 2915674 w 6530564"/>
              <a:gd name="connsiteY2138" fmla="*/ 4891980 h 6858000"/>
              <a:gd name="connsiteX2139" fmla="*/ 2913273 w 6530564"/>
              <a:gd name="connsiteY2139" fmla="*/ 4887822 h 6858000"/>
              <a:gd name="connsiteX2140" fmla="*/ 2928796 w 6530564"/>
              <a:gd name="connsiteY2140" fmla="*/ 4895497 h 6858000"/>
              <a:gd name="connsiteX2141" fmla="*/ 2918954 w 6530564"/>
              <a:gd name="connsiteY2141" fmla="*/ 4892860 h 6858000"/>
              <a:gd name="connsiteX2142" fmla="*/ 2930317 w 6530564"/>
              <a:gd name="connsiteY2142" fmla="*/ 4902935 h 6858000"/>
              <a:gd name="connsiteX2143" fmla="*/ 2929439 w 6530564"/>
              <a:gd name="connsiteY2143" fmla="*/ 4906217 h 6858000"/>
              <a:gd name="connsiteX2144" fmla="*/ 2932718 w 6530564"/>
              <a:gd name="connsiteY2144" fmla="*/ 4907095 h 6858000"/>
              <a:gd name="connsiteX2145" fmla="*/ 2935999 w 6530564"/>
              <a:gd name="connsiteY2145" fmla="*/ 4907975 h 6858000"/>
              <a:gd name="connsiteX2146" fmla="*/ 2936878 w 6530564"/>
              <a:gd name="connsiteY2146" fmla="*/ 4904694 h 6858000"/>
              <a:gd name="connsiteX2147" fmla="*/ 2941680 w 6530564"/>
              <a:gd name="connsiteY2147" fmla="*/ 4913011 h 6858000"/>
              <a:gd name="connsiteX2148" fmla="*/ 2961363 w 6530564"/>
              <a:gd name="connsiteY2148" fmla="*/ 4918285 h 6858000"/>
              <a:gd name="connsiteX2149" fmla="*/ 2954802 w 6530564"/>
              <a:gd name="connsiteY2149" fmla="*/ 4916527 h 6858000"/>
              <a:gd name="connsiteX2150" fmla="*/ 2972726 w 6530564"/>
              <a:gd name="connsiteY2150" fmla="*/ 4928362 h 6858000"/>
              <a:gd name="connsiteX2151" fmla="*/ 2968566 w 6530564"/>
              <a:gd name="connsiteY2151" fmla="*/ 4930764 h 6858000"/>
              <a:gd name="connsiteX2152" fmla="*/ 2971848 w 6530564"/>
              <a:gd name="connsiteY2152" fmla="*/ 4931642 h 6858000"/>
              <a:gd name="connsiteX2153" fmla="*/ 2970967 w 6530564"/>
              <a:gd name="connsiteY2153" fmla="*/ 4934923 h 6858000"/>
              <a:gd name="connsiteX2154" fmla="*/ 2966810 w 6530564"/>
              <a:gd name="connsiteY2154" fmla="*/ 4937324 h 6858000"/>
              <a:gd name="connsiteX2155" fmla="*/ 2939043 w 6530564"/>
              <a:gd name="connsiteY2155" fmla="*/ 4922854 h 6858000"/>
              <a:gd name="connsiteX2156" fmla="*/ 2939923 w 6530564"/>
              <a:gd name="connsiteY2156" fmla="*/ 4919573 h 6858000"/>
              <a:gd name="connsiteX2157" fmla="*/ 2927680 w 6530564"/>
              <a:gd name="connsiteY2157" fmla="*/ 4912777 h 6858000"/>
              <a:gd name="connsiteX2158" fmla="*/ 2935764 w 6530564"/>
              <a:gd name="connsiteY2158" fmla="*/ 4921974 h 6858000"/>
              <a:gd name="connsiteX2159" fmla="*/ 2920241 w 6530564"/>
              <a:gd name="connsiteY2159" fmla="*/ 4914300 h 6858000"/>
              <a:gd name="connsiteX2160" fmla="*/ 2917839 w 6530564"/>
              <a:gd name="connsiteY2160" fmla="*/ 4910140 h 6858000"/>
              <a:gd name="connsiteX2161" fmla="*/ 2914560 w 6530564"/>
              <a:gd name="connsiteY2161" fmla="*/ 4909260 h 6858000"/>
              <a:gd name="connsiteX2162" fmla="*/ 2910401 w 6530564"/>
              <a:gd name="connsiteY2162" fmla="*/ 4911663 h 6858000"/>
              <a:gd name="connsiteX2163" fmla="*/ 2912801 w 6530564"/>
              <a:gd name="connsiteY2163" fmla="*/ 4915821 h 6858000"/>
              <a:gd name="connsiteX2164" fmla="*/ 2918484 w 6530564"/>
              <a:gd name="connsiteY2164" fmla="*/ 4920859 h 6858000"/>
              <a:gd name="connsiteX2165" fmla="*/ 2921765 w 6530564"/>
              <a:gd name="connsiteY2165" fmla="*/ 4921739 h 6858000"/>
              <a:gd name="connsiteX2166" fmla="*/ 2922643 w 6530564"/>
              <a:gd name="connsiteY2166" fmla="*/ 4918458 h 6858000"/>
              <a:gd name="connsiteX2167" fmla="*/ 2965929 w 6530564"/>
              <a:gd name="connsiteY2167" fmla="*/ 4940604 h 6858000"/>
              <a:gd name="connsiteX2168" fmla="*/ 2968331 w 6530564"/>
              <a:gd name="connsiteY2168" fmla="*/ 4944764 h 6858000"/>
              <a:gd name="connsiteX2169" fmla="*/ 2971612 w 6530564"/>
              <a:gd name="connsiteY2169" fmla="*/ 4945642 h 6858000"/>
              <a:gd name="connsiteX2170" fmla="*/ 2974892 w 6530564"/>
              <a:gd name="connsiteY2170" fmla="*/ 4946522 h 6858000"/>
              <a:gd name="connsiteX2171" fmla="*/ 2992815 w 6530564"/>
              <a:gd name="connsiteY2171" fmla="*/ 4958356 h 6858000"/>
              <a:gd name="connsiteX2172" fmla="*/ 2993695 w 6530564"/>
              <a:gd name="connsiteY2172" fmla="*/ 4955076 h 6858000"/>
              <a:gd name="connsiteX2173" fmla="*/ 2996095 w 6530564"/>
              <a:gd name="connsiteY2173" fmla="*/ 4959234 h 6858000"/>
              <a:gd name="connsiteX2174" fmla="*/ 3001778 w 6530564"/>
              <a:gd name="connsiteY2174" fmla="*/ 4964274 h 6858000"/>
              <a:gd name="connsiteX2175" fmla="*/ 3005937 w 6530564"/>
              <a:gd name="connsiteY2175" fmla="*/ 4961873 h 6858000"/>
              <a:gd name="connsiteX2176" fmla="*/ 3075465 w 6530564"/>
              <a:gd name="connsiteY2176" fmla="*/ 4991048 h 6858000"/>
              <a:gd name="connsiteX2177" fmla="*/ 3081147 w 6530564"/>
              <a:gd name="connsiteY2177" fmla="*/ 4996088 h 6858000"/>
              <a:gd name="connsiteX2178" fmla="*/ 3084428 w 6530564"/>
              <a:gd name="connsiteY2178" fmla="*/ 4996967 h 6858000"/>
              <a:gd name="connsiteX2179" fmla="*/ 3085306 w 6530564"/>
              <a:gd name="connsiteY2179" fmla="*/ 4993685 h 6858000"/>
              <a:gd name="connsiteX2180" fmla="*/ 3103230 w 6530564"/>
              <a:gd name="connsiteY2180" fmla="*/ 5005520 h 6858000"/>
              <a:gd name="connsiteX2181" fmla="*/ 3106511 w 6530564"/>
              <a:gd name="connsiteY2181" fmla="*/ 5006399 h 6858000"/>
              <a:gd name="connsiteX2182" fmla="*/ 3113070 w 6530564"/>
              <a:gd name="connsiteY2182" fmla="*/ 5008157 h 6858000"/>
              <a:gd name="connsiteX2183" fmla="*/ 3116351 w 6530564"/>
              <a:gd name="connsiteY2183" fmla="*/ 5009036 h 6858000"/>
              <a:gd name="connsiteX2184" fmla="*/ 3118751 w 6530564"/>
              <a:gd name="connsiteY2184" fmla="*/ 5013195 h 6858000"/>
              <a:gd name="connsiteX2185" fmla="*/ 3122032 w 6530564"/>
              <a:gd name="connsiteY2185" fmla="*/ 5014073 h 6858000"/>
              <a:gd name="connsiteX2186" fmla="*/ 3141713 w 6530564"/>
              <a:gd name="connsiteY2186" fmla="*/ 5019348 h 6858000"/>
              <a:gd name="connsiteX2187" fmla="*/ 3144995 w 6530564"/>
              <a:gd name="connsiteY2187" fmla="*/ 5020227 h 6858000"/>
              <a:gd name="connsiteX2188" fmla="*/ 3151555 w 6530564"/>
              <a:gd name="connsiteY2188" fmla="*/ 5021985 h 6858000"/>
              <a:gd name="connsiteX2189" fmla="*/ 3154835 w 6530564"/>
              <a:gd name="connsiteY2189" fmla="*/ 5022864 h 6858000"/>
              <a:gd name="connsiteX2190" fmla="*/ 3177797 w 6530564"/>
              <a:gd name="connsiteY2190" fmla="*/ 5029016 h 6858000"/>
              <a:gd name="connsiteX2191" fmla="*/ 3189161 w 6530564"/>
              <a:gd name="connsiteY2191" fmla="*/ 5039093 h 6858000"/>
              <a:gd name="connsiteX2192" fmla="*/ 3191561 w 6530564"/>
              <a:gd name="connsiteY2192" fmla="*/ 5043251 h 6858000"/>
              <a:gd name="connsiteX2193" fmla="*/ 3194841 w 6530564"/>
              <a:gd name="connsiteY2193" fmla="*/ 5044131 h 6858000"/>
              <a:gd name="connsiteX2194" fmla="*/ 3195720 w 6530564"/>
              <a:gd name="connsiteY2194" fmla="*/ 5040850 h 6858000"/>
              <a:gd name="connsiteX2195" fmla="*/ 3192440 w 6530564"/>
              <a:gd name="connsiteY2195" fmla="*/ 5039972 h 6858000"/>
              <a:gd name="connsiteX2196" fmla="*/ 3206440 w 6530564"/>
              <a:gd name="connsiteY2196" fmla="*/ 5040207 h 6858000"/>
              <a:gd name="connsiteX2197" fmla="*/ 3204682 w 6530564"/>
              <a:gd name="connsiteY2197" fmla="*/ 5046768 h 6858000"/>
              <a:gd name="connsiteX2198" fmla="*/ 3200777 w 6530564"/>
              <a:gd name="connsiteY2198" fmla="*/ 5049024 h 6858000"/>
              <a:gd name="connsiteX2199" fmla="*/ 3182802 w 6530564"/>
              <a:gd name="connsiteY2199" fmla="*/ 5042937 h 6858000"/>
              <a:gd name="connsiteX2200" fmla="*/ 3134918 w 6530564"/>
              <a:gd name="connsiteY2200" fmla="*/ 5031590 h 6858000"/>
              <a:gd name="connsiteX2201" fmla="*/ 3132517 w 6530564"/>
              <a:gd name="connsiteY2201" fmla="*/ 5027430 h 6858000"/>
              <a:gd name="connsiteX2202" fmla="*/ 3129237 w 6530564"/>
              <a:gd name="connsiteY2202" fmla="*/ 5026552 h 6858000"/>
              <a:gd name="connsiteX2203" fmla="*/ 3111956 w 6530564"/>
              <a:gd name="connsiteY2203" fmla="*/ 5025438 h 6858000"/>
              <a:gd name="connsiteX2204" fmla="*/ 3125078 w 6530564"/>
              <a:gd name="connsiteY2204" fmla="*/ 5028953 h 6858000"/>
              <a:gd name="connsiteX2205" fmla="*/ 3120918 w 6530564"/>
              <a:gd name="connsiteY2205" fmla="*/ 5031354 h 6858000"/>
              <a:gd name="connsiteX2206" fmla="*/ 3124199 w 6530564"/>
              <a:gd name="connsiteY2206" fmla="*/ 5032234 h 6858000"/>
              <a:gd name="connsiteX2207" fmla="*/ 3127479 w 6530564"/>
              <a:gd name="connsiteY2207" fmla="*/ 5033113 h 6858000"/>
              <a:gd name="connsiteX2208" fmla="*/ 3130758 w 6530564"/>
              <a:gd name="connsiteY2208" fmla="*/ 5033991 h 6858000"/>
              <a:gd name="connsiteX2209" fmla="*/ 3159167 w 6530564"/>
              <a:gd name="connsiteY2209" fmla="*/ 5059182 h 6858000"/>
              <a:gd name="connsiteX2210" fmla="*/ 3223421 w 6530564"/>
              <a:gd name="connsiteY2210" fmla="*/ 5108042 h 6858000"/>
              <a:gd name="connsiteX2211" fmla="*/ 3225824 w 6530564"/>
              <a:gd name="connsiteY2211" fmla="*/ 5112200 h 6858000"/>
              <a:gd name="connsiteX2212" fmla="*/ 3228223 w 6530564"/>
              <a:gd name="connsiteY2212" fmla="*/ 5116360 h 6858000"/>
              <a:gd name="connsiteX2213" fmla="*/ 3224065 w 6530564"/>
              <a:gd name="connsiteY2213" fmla="*/ 5118761 h 6858000"/>
              <a:gd name="connsiteX2214" fmla="*/ 3233907 w 6530564"/>
              <a:gd name="connsiteY2214" fmla="*/ 5121398 h 6858000"/>
              <a:gd name="connsiteX2215" fmla="*/ 3292714 w 6530564"/>
              <a:gd name="connsiteY2215" fmla="*/ 5151219 h 6858000"/>
              <a:gd name="connsiteX2216" fmla="*/ 3285275 w 6530564"/>
              <a:gd name="connsiteY2216" fmla="*/ 5152742 h 6858000"/>
              <a:gd name="connsiteX2217" fmla="*/ 3319365 w 6530564"/>
              <a:gd name="connsiteY2217" fmla="*/ 5182971 h 6858000"/>
              <a:gd name="connsiteX2218" fmla="*/ 3312805 w 6530564"/>
              <a:gd name="connsiteY2218" fmla="*/ 5181213 h 6858000"/>
              <a:gd name="connsiteX2219" fmla="*/ 3309524 w 6530564"/>
              <a:gd name="connsiteY2219" fmla="*/ 5180334 h 6858000"/>
              <a:gd name="connsiteX2220" fmla="*/ 3311927 w 6530564"/>
              <a:gd name="connsiteY2220" fmla="*/ 5184492 h 6858000"/>
              <a:gd name="connsiteX2221" fmla="*/ 3318486 w 6530564"/>
              <a:gd name="connsiteY2221" fmla="*/ 5186251 h 6858000"/>
              <a:gd name="connsiteX2222" fmla="*/ 3266002 w 6530564"/>
              <a:gd name="connsiteY2222" fmla="*/ 5172187 h 6858000"/>
              <a:gd name="connsiteX2223" fmla="*/ 3342499 w 6530564"/>
              <a:gd name="connsiteY2223" fmla="*/ 5227844 h 6858000"/>
              <a:gd name="connsiteX2224" fmla="*/ 3348824 w 6530564"/>
              <a:gd name="connsiteY2224" fmla="*/ 5243600 h 6858000"/>
              <a:gd name="connsiteX2225" fmla="*/ 3338105 w 6530564"/>
              <a:gd name="connsiteY2225" fmla="*/ 5244245 h 6858000"/>
              <a:gd name="connsiteX2226" fmla="*/ 3260257 w 6530564"/>
              <a:gd name="connsiteY2226" fmla="*/ 5219869 h 6858000"/>
              <a:gd name="connsiteX2227" fmla="*/ 3243621 w 6530564"/>
              <a:gd name="connsiteY2227" fmla="*/ 5229475 h 6858000"/>
              <a:gd name="connsiteX2228" fmla="*/ 3201857 w 6530564"/>
              <a:gd name="connsiteY2228" fmla="*/ 5214769 h 6858000"/>
              <a:gd name="connsiteX2229" fmla="*/ 3219780 w 6530564"/>
              <a:gd name="connsiteY2229" fmla="*/ 5226604 h 6858000"/>
              <a:gd name="connsiteX2230" fmla="*/ 3193538 w 6530564"/>
              <a:gd name="connsiteY2230" fmla="*/ 5219573 h 6858000"/>
              <a:gd name="connsiteX2231" fmla="*/ 3204023 w 6530564"/>
              <a:gd name="connsiteY2231" fmla="*/ 5232929 h 6858000"/>
              <a:gd name="connsiteX2232" fmla="*/ 3042882 w 6530564"/>
              <a:gd name="connsiteY2232" fmla="*/ 5165139 h 6858000"/>
              <a:gd name="connsiteX2233" fmla="*/ 3027359 w 6530564"/>
              <a:gd name="connsiteY2233" fmla="*/ 5157464 h 6858000"/>
              <a:gd name="connsiteX2234" fmla="*/ 1894782 w 6530564"/>
              <a:gd name="connsiteY2234" fmla="*/ 3584788 h 6858000"/>
              <a:gd name="connsiteX2235" fmla="*/ 1895662 w 6530564"/>
              <a:gd name="connsiteY2235" fmla="*/ 3581506 h 6858000"/>
              <a:gd name="connsiteX2236" fmla="*/ 1896540 w 6530564"/>
              <a:gd name="connsiteY2236" fmla="*/ 3578226 h 6858000"/>
              <a:gd name="connsiteX2237" fmla="*/ 1900698 w 6530564"/>
              <a:gd name="connsiteY2237" fmla="*/ 3575825 h 6858000"/>
              <a:gd name="connsiteX2238" fmla="*/ 1902221 w 6530564"/>
              <a:gd name="connsiteY2238" fmla="*/ 3583265 h 6858000"/>
              <a:gd name="connsiteX2239" fmla="*/ 1908782 w 6530564"/>
              <a:gd name="connsiteY2239" fmla="*/ 3585022 h 6858000"/>
              <a:gd name="connsiteX2240" fmla="*/ 1907259 w 6530564"/>
              <a:gd name="connsiteY2240" fmla="*/ 3577584 h 6858000"/>
              <a:gd name="connsiteX2241" fmla="*/ 1904858 w 6530564"/>
              <a:gd name="connsiteY2241" fmla="*/ 3573425 h 6858000"/>
              <a:gd name="connsiteX2242" fmla="*/ 1905737 w 6530564"/>
              <a:gd name="connsiteY2242" fmla="*/ 3570143 h 6858000"/>
              <a:gd name="connsiteX2243" fmla="*/ 1911655 w 6530564"/>
              <a:gd name="connsiteY2243" fmla="*/ 3561181 h 6858000"/>
              <a:gd name="connsiteX2244" fmla="*/ 1902693 w 6530564"/>
              <a:gd name="connsiteY2244" fmla="*/ 3555264 h 6858000"/>
              <a:gd name="connsiteX2245" fmla="*/ 1904214 w 6530564"/>
              <a:gd name="connsiteY2245" fmla="*/ 3562704 h 6858000"/>
              <a:gd name="connsiteX2246" fmla="*/ 1898533 w 6530564"/>
              <a:gd name="connsiteY2246" fmla="*/ 3557666 h 6858000"/>
              <a:gd name="connsiteX2247" fmla="*/ 1899176 w 6530564"/>
              <a:gd name="connsiteY2247" fmla="*/ 3568386 h 6858000"/>
              <a:gd name="connsiteX2248" fmla="*/ 1901577 w 6530564"/>
              <a:gd name="connsiteY2248" fmla="*/ 3572544 h 6858000"/>
              <a:gd name="connsiteX2249" fmla="*/ 1895896 w 6530564"/>
              <a:gd name="connsiteY2249" fmla="*/ 3567506 h 6858000"/>
              <a:gd name="connsiteX2250" fmla="*/ 1896775 w 6530564"/>
              <a:gd name="connsiteY2250" fmla="*/ 3564227 h 6858000"/>
              <a:gd name="connsiteX2251" fmla="*/ 1894373 w 6530564"/>
              <a:gd name="connsiteY2251" fmla="*/ 3560067 h 6858000"/>
              <a:gd name="connsiteX2252" fmla="*/ 1891094 w 6530564"/>
              <a:gd name="connsiteY2252" fmla="*/ 3559188 h 6858000"/>
              <a:gd name="connsiteX2253" fmla="*/ 1879920 w 6530564"/>
              <a:gd name="connsiteY2253" fmla="*/ 3390951 h 6858000"/>
              <a:gd name="connsiteX2254" fmla="*/ 1885837 w 6530564"/>
              <a:gd name="connsiteY2254" fmla="*/ 3381989 h 6858000"/>
              <a:gd name="connsiteX2255" fmla="*/ 1882557 w 6530564"/>
              <a:gd name="connsiteY2255" fmla="*/ 3381111 h 6858000"/>
              <a:gd name="connsiteX2256" fmla="*/ 1949501 w 6530564"/>
              <a:gd name="connsiteY2256" fmla="*/ 2829488 h 6858000"/>
              <a:gd name="connsiteX2257" fmla="*/ 2643562 w 6530564"/>
              <a:gd name="connsiteY2257" fmla="*/ 1774383 h 6858000"/>
              <a:gd name="connsiteX2258" fmla="*/ 2640925 w 6530564"/>
              <a:gd name="connsiteY2258" fmla="*/ 1784224 h 6858000"/>
              <a:gd name="connsiteX2259" fmla="*/ 2686913 w 6530564"/>
              <a:gd name="connsiteY2259" fmla="*/ 1743809 h 6858000"/>
              <a:gd name="connsiteX2260" fmla="*/ 2683632 w 6530564"/>
              <a:gd name="connsiteY2260" fmla="*/ 1742931 h 6858000"/>
              <a:gd name="connsiteX2261" fmla="*/ 2744497 w 6530564"/>
              <a:gd name="connsiteY2261" fmla="*/ 1699471 h 6858000"/>
              <a:gd name="connsiteX2262" fmla="*/ 2782809 w 6530564"/>
              <a:gd name="connsiteY2262" fmla="*/ 1674577 h 6858000"/>
              <a:gd name="connsiteX2263" fmla="*/ 2786969 w 6530564"/>
              <a:gd name="connsiteY2263" fmla="*/ 1672176 h 6858000"/>
              <a:gd name="connsiteX2264" fmla="*/ 2787847 w 6530564"/>
              <a:gd name="connsiteY2264" fmla="*/ 1668896 h 6858000"/>
              <a:gd name="connsiteX2265" fmla="*/ 2795287 w 6530564"/>
              <a:gd name="connsiteY2265" fmla="*/ 1667374 h 6858000"/>
              <a:gd name="connsiteX2266" fmla="*/ 2812803 w 6530564"/>
              <a:gd name="connsiteY2266" fmla="*/ 1654488 h 6858000"/>
              <a:gd name="connsiteX2267" fmla="*/ 2867751 w 6530564"/>
              <a:gd name="connsiteY2267" fmla="*/ 1619990 h 6858000"/>
              <a:gd name="connsiteX2268" fmla="*/ 2892707 w 6530564"/>
              <a:gd name="connsiteY2268" fmla="*/ 1605583 h 6858000"/>
              <a:gd name="connsiteX2269" fmla="*/ 2945898 w 6530564"/>
              <a:gd name="connsiteY2269" fmla="*/ 1577646 h 6858000"/>
              <a:gd name="connsiteX2270" fmla="*/ 2945019 w 6530564"/>
              <a:gd name="connsiteY2270" fmla="*/ 1580925 h 6858000"/>
              <a:gd name="connsiteX2271" fmla="*/ 2954215 w 6530564"/>
              <a:gd name="connsiteY2271" fmla="*/ 1572842 h 6858000"/>
              <a:gd name="connsiteX2272" fmla="*/ 3187642 w 6530564"/>
              <a:gd name="connsiteY2272" fmla="*/ 1469266 h 6858000"/>
              <a:gd name="connsiteX2273" fmla="*/ 3206518 w 6530564"/>
              <a:gd name="connsiteY2273" fmla="*/ 1462968 h 6858000"/>
              <a:gd name="connsiteX2274" fmla="*/ 3279061 w 6530564"/>
              <a:gd name="connsiteY2274" fmla="*/ 1433119 h 6858000"/>
              <a:gd name="connsiteX2275" fmla="*/ 3268731 w 6530564"/>
              <a:gd name="connsiteY2275" fmla="*/ 1435621 h 6858000"/>
              <a:gd name="connsiteX2276" fmla="*/ 3291288 w 6530564"/>
              <a:gd name="connsiteY2276" fmla="*/ 1428088 h 6858000"/>
              <a:gd name="connsiteX2277" fmla="*/ 3299007 w 6530564"/>
              <a:gd name="connsiteY2277" fmla="*/ 1424913 h 6858000"/>
              <a:gd name="connsiteX2278" fmla="*/ 2502762 w 6530564"/>
              <a:gd name="connsiteY2278" fmla="*/ 1367737 h 6858000"/>
              <a:gd name="connsiteX2279" fmla="*/ 2499088 w 6530564"/>
              <a:gd name="connsiteY2279" fmla="*/ 1373406 h 6858000"/>
              <a:gd name="connsiteX2280" fmla="*/ 2508432 w 6530564"/>
              <a:gd name="connsiteY2280" fmla="*/ 1371410 h 6858000"/>
              <a:gd name="connsiteX2281" fmla="*/ 2472589 w 6530564"/>
              <a:gd name="connsiteY2281" fmla="*/ 1406541 h 6858000"/>
              <a:gd name="connsiteX2282" fmla="*/ 2428360 w 6530564"/>
              <a:gd name="connsiteY2282" fmla="*/ 1430993 h 6858000"/>
              <a:gd name="connsiteX2283" fmla="*/ 2427665 w 6530564"/>
              <a:gd name="connsiteY2283" fmla="*/ 1427740 h 6858000"/>
              <a:gd name="connsiteX2284" fmla="*/ 2423991 w 6530564"/>
              <a:gd name="connsiteY2284" fmla="*/ 1433409 h 6858000"/>
              <a:gd name="connsiteX2285" fmla="*/ 2406305 w 6530564"/>
              <a:gd name="connsiteY2285" fmla="*/ 1442071 h 6858000"/>
              <a:gd name="connsiteX2286" fmla="*/ 2401635 w 6530564"/>
              <a:gd name="connsiteY2286" fmla="*/ 1443068 h 6858000"/>
              <a:gd name="connsiteX2287" fmla="*/ 2402632 w 6530564"/>
              <a:gd name="connsiteY2287" fmla="*/ 1447739 h 6858000"/>
              <a:gd name="connsiteX2288" fmla="*/ 2397962 w 6530564"/>
              <a:gd name="connsiteY2288" fmla="*/ 1448738 h 6858000"/>
              <a:gd name="connsiteX2289" fmla="*/ 2368524 w 6530564"/>
              <a:gd name="connsiteY2289" fmla="*/ 1462091 h 6858000"/>
              <a:gd name="connsiteX2290" fmla="*/ 2436136 w 6530564"/>
              <a:gd name="connsiteY2290" fmla="*/ 1405006 h 6858000"/>
              <a:gd name="connsiteX2291" fmla="*/ 2447028 w 6530564"/>
              <a:gd name="connsiteY2291" fmla="*/ 1404065 h 6858000"/>
              <a:gd name="connsiteX2292" fmla="*/ 2493419 w 6530564"/>
              <a:gd name="connsiteY2292" fmla="*/ 1369732 h 6858000"/>
              <a:gd name="connsiteX2293" fmla="*/ 2502762 w 6530564"/>
              <a:gd name="connsiteY2293" fmla="*/ 1367737 h 6858000"/>
              <a:gd name="connsiteX2294" fmla="*/ 3694920 w 6530564"/>
              <a:gd name="connsiteY2294" fmla="*/ 1351768 h 6858000"/>
              <a:gd name="connsiteX2295" fmla="*/ 3592642 w 6530564"/>
              <a:gd name="connsiteY2295" fmla="*/ 1364711 h 6858000"/>
              <a:gd name="connsiteX2296" fmla="*/ 3590251 w 6530564"/>
              <a:gd name="connsiteY2296" fmla="*/ 1366035 h 6858000"/>
              <a:gd name="connsiteX2297" fmla="*/ 3570147 w 6530564"/>
              <a:gd name="connsiteY2297" fmla="*/ 1371907 h 6858000"/>
              <a:gd name="connsiteX2298" fmla="*/ 3581954 w 6530564"/>
              <a:gd name="connsiteY2298" fmla="*/ 1369853 h 6858000"/>
              <a:gd name="connsiteX2299" fmla="*/ 3656160 w 6530564"/>
              <a:gd name="connsiteY2299" fmla="*/ 1363370 h 6858000"/>
              <a:gd name="connsiteX2300" fmla="*/ 2840435 w 6530564"/>
              <a:gd name="connsiteY2300" fmla="*/ 1256522 h 6858000"/>
              <a:gd name="connsiteX2301" fmla="*/ 2754000 w 6530564"/>
              <a:gd name="connsiteY2301" fmla="*/ 1309177 h 6858000"/>
              <a:gd name="connsiteX2302" fmla="*/ 2675675 w 6530564"/>
              <a:gd name="connsiteY2302" fmla="*/ 1354070 h 6858000"/>
              <a:gd name="connsiteX2303" fmla="*/ 2664839 w 6530564"/>
              <a:gd name="connsiteY2303" fmla="*/ 1363575 h 6858000"/>
              <a:gd name="connsiteX2304" fmla="*/ 2606905 w 6530564"/>
              <a:gd name="connsiteY2304" fmla="*/ 1394572 h 6858000"/>
              <a:gd name="connsiteX2305" fmla="*/ 2606162 w 6530564"/>
              <a:gd name="connsiteY2305" fmla="*/ 1394488 h 6858000"/>
              <a:gd name="connsiteX2306" fmla="*/ 2606032 w 6530564"/>
              <a:gd name="connsiteY2306" fmla="*/ 1395039 h 6858000"/>
              <a:gd name="connsiteX2307" fmla="*/ 2569460 w 6530564"/>
              <a:gd name="connsiteY2307" fmla="*/ 1414607 h 6858000"/>
              <a:gd name="connsiteX2308" fmla="*/ 2535666 w 6530564"/>
              <a:gd name="connsiteY2308" fmla="*/ 1437142 h 6858000"/>
              <a:gd name="connsiteX2309" fmla="*/ 2557774 w 6530564"/>
              <a:gd name="connsiteY2309" fmla="*/ 1419478 h 6858000"/>
              <a:gd name="connsiteX2310" fmla="*/ 2743660 w 6530564"/>
              <a:gd name="connsiteY2310" fmla="*/ 1306503 h 6858000"/>
              <a:gd name="connsiteX2311" fmla="*/ 2803068 w 6530564"/>
              <a:gd name="connsiteY2311" fmla="*/ 1264505 h 6858000"/>
              <a:gd name="connsiteX2312" fmla="*/ 2840435 w 6530564"/>
              <a:gd name="connsiteY2312" fmla="*/ 1256522 h 6858000"/>
              <a:gd name="connsiteX2313" fmla="*/ 4291945 w 6530564"/>
              <a:gd name="connsiteY2313" fmla="*/ 1253435 h 6858000"/>
              <a:gd name="connsiteX2314" fmla="*/ 4284137 w 6530564"/>
              <a:gd name="connsiteY2314" fmla="*/ 1260101 h 6858000"/>
              <a:gd name="connsiteX2315" fmla="*/ 4298921 w 6530564"/>
              <a:gd name="connsiteY2315" fmla="*/ 1275741 h 6858000"/>
              <a:gd name="connsiteX2316" fmla="*/ 4450293 w 6530564"/>
              <a:gd name="connsiteY2316" fmla="*/ 1304623 h 6858000"/>
              <a:gd name="connsiteX2317" fmla="*/ 4748991 w 6530564"/>
              <a:gd name="connsiteY2317" fmla="*/ 1398504 h 6858000"/>
              <a:gd name="connsiteX2318" fmla="*/ 4900593 w 6530564"/>
              <a:gd name="connsiteY2318" fmla="*/ 1470664 h 6858000"/>
              <a:gd name="connsiteX2319" fmla="*/ 4850303 w 6530564"/>
              <a:gd name="connsiteY2319" fmla="*/ 1427852 h 6858000"/>
              <a:gd name="connsiteX2320" fmla="*/ 4826319 w 6530564"/>
              <a:gd name="connsiteY2320" fmla="*/ 1412622 h 6858000"/>
              <a:gd name="connsiteX2321" fmla="*/ 4657237 w 6530564"/>
              <a:gd name="connsiteY2321" fmla="*/ 1344015 h 6858000"/>
              <a:gd name="connsiteX2322" fmla="*/ 4341169 w 6530564"/>
              <a:gd name="connsiteY2322" fmla="*/ 1265164 h 6858000"/>
              <a:gd name="connsiteX2323" fmla="*/ 4302669 w 6530564"/>
              <a:gd name="connsiteY2323" fmla="*/ 1256309 h 6858000"/>
              <a:gd name="connsiteX2324" fmla="*/ 4291945 w 6530564"/>
              <a:gd name="connsiteY2324" fmla="*/ 1253435 h 6858000"/>
              <a:gd name="connsiteX2325" fmla="*/ 3498102 w 6530564"/>
              <a:gd name="connsiteY2325" fmla="*/ 1245800 h 6858000"/>
              <a:gd name="connsiteX2326" fmla="*/ 3459267 w 6530564"/>
              <a:gd name="connsiteY2326" fmla="*/ 1255133 h 6858000"/>
              <a:gd name="connsiteX2327" fmla="*/ 3459939 w 6530564"/>
              <a:gd name="connsiteY2327" fmla="*/ 1258420 h 6858000"/>
              <a:gd name="connsiteX2328" fmla="*/ 5350802 w 6530564"/>
              <a:gd name="connsiteY2328" fmla="*/ 1233036 h 6858000"/>
              <a:gd name="connsiteX2329" fmla="*/ 5351799 w 6530564"/>
              <a:gd name="connsiteY2329" fmla="*/ 1237706 h 6858000"/>
              <a:gd name="connsiteX2330" fmla="*/ 5346131 w 6530564"/>
              <a:gd name="connsiteY2330" fmla="*/ 1234033 h 6858000"/>
              <a:gd name="connsiteX2331" fmla="*/ 5350802 w 6530564"/>
              <a:gd name="connsiteY2331" fmla="*/ 1233036 h 6858000"/>
              <a:gd name="connsiteX2332" fmla="*/ 5345813 w 6530564"/>
              <a:gd name="connsiteY2332" fmla="*/ 1209681 h 6858000"/>
              <a:gd name="connsiteX2333" fmla="*/ 5351481 w 6530564"/>
              <a:gd name="connsiteY2333" fmla="*/ 1213353 h 6858000"/>
              <a:gd name="connsiteX2334" fmla="*/ 5346810 w 6530564"/>
              <a:gd name="connsiteY2334" fmla="*/ 1214352 h 6858000"/>
              <a:gd name="connsiteX2335" fmla="*/ 5345813 w 6530564"/>
              <a:gd name="connsiteY2335" fmla="*/ 1209681 h 6858000"/>
              <a:gd name="connsiteX2336" fmla="*/ 5343817 w 6530564"/>
              <a:gd name="connsiteY2336" fmla="*/ 1200338 h 6858000"/>
              <a:gd name="connsiteX2337" fmla="*/ 5349485 w 6530564"/>
              <a:gd name="connsiteY2337" fmla="*/ 1204011 h 6858000"/>
              <a:gd name="connsiteX2338" fmla="*/ 5339148 w 6530564"/>
              <a:gd name="connsiteY2338" fmla="*/ 1201337 h 6858000"/>
              <a:gd name="connsiteX2339" fmla="*/ 2761703 w 6530564"/>
              <a:gd name="connsiteY2339" fmla="*/ 1151674 h 6858000"/>
              <a:gd name="connsiteX2340" fmla="*/ 2748959 w 6530564"/>
              <a:gd name="connsiteY2340" fmla="*/ 1165559 h 6858000"/>
              <a:gd name="connsiteX2341" fmla="*/ 2722385 w 6530564"/>
              <a:gd name="connsiteY2341" fmla="*/ 1184058 h 6858000"/>
              <a:gd name="connsiteX2342" fmla="*/ 2716716 w 6530564"/>
              <a:gd name="connsiteY2342" fmla="*/ 1180384 h 6858000"/>
              <a:gd name="connsiteX2343" fmla="*/ 2657309 w 6530564"/>
              <a:gd name="connsiteY2343" fmla="*/ 1222382 h 6858000"/>
              <a:gd name="connsiteX2344" fmla="*/ 2660982 w 6530564"/>
              <a:gd name="connsiteY2344" fmla="*/ 1216713 h 6858000"/>
              <a:gd name="connsiteX2345" fmla="*/ 2595906 w 6530564"/>
              <a:gd name="connsiteY2345" fmla="*/ 1255037 h 6858000"/>
              <a:gd name="connsiteX2346" fmla="*/ 2592233 w 6530564"/>
              <a:gd name="connsiteY2346" fmla="*/ 1260706 h 6858000"/>
              <a:gd name="connsiteX2347" fmla="*/ 2606247 w 6530564"/>
              <a:gd name="connsiteY2347" fmla="*/ 1257713 h 6858000"/>
              <a:gd name="connsiteX2348" fmla="*/ 2577796 w 6530564"/>
              <a:gd name="connsiteY2348" fmla="*/ 1276001 h 6858000"/>
              <a:gd name="connsiteX2349" fmla="*/ 2560312 w 6530564"/>
              <a:gd name="connsiteY2349" fmla="*/ 1291636 h 6858000"/>
              <a:gd name="connsiteX2350" fmla="*/ 2559859 w 6530564"/>
              <a:gd name="connsiteY2350" fmla="*/ 1291860 h 6858000"/>
              <a:gd name="connsiteX2351" fmla="*/ 2560069 w 6530564"/>
              <a:gd name="connsiteY2351" fmla="*/ 1281620 h 6858000"/>
              <a:gd name="connsiteX2352" fmla="*/ 2548516 w 6530564"/>
              <a:gd name="connsiteY2352" fmla="*/ 1284699 h 6858000"/>
              <a:gd name="connsiteX2353" fmla="*/ 2549928 w 6530564"/>
              <a:gd name="connsiteY2353" fmla="*/ 1294165 h 6858000"/>
              <a:gd name="connsiteX2354" fmla="*/ 2549342 w 6530564"/>
              <a:gd name="connsiteY2354" fmla="*/ 1297035 h 6858000"/>
              <a:gd name="connsiteX2355" fmla="*/ 2541806 w 6530564"/>
              <a:gd name="connsiteY2355" fmla="*/ 1300742 h 6858000"/>
              <a:gd name="connsiteX2356" fmla="*/ 2470077 w 6530564"/>
              <a:gd name="connsiteY2356" fmla="*/ 1321264 h 6858000"/>
              <a:gd name="connsiteX2357" fmla="*/ 2536602 w 6530564"/>
              <a:gd name="connsiteY2357" fmla="*/ 1262438 h 6858000"/>
              <a:gd name="connsiteX2358" fmla="*/ 2712436 w 6530564"/>
              <a:gd name="connsiteY2358" fmla="*/ 1174174 h 6858000"/>
              <a:gd name="connsiteX2359" fmla="*/ 2745575 w 6530564"/>
              <a:gd name="connsiteY2359" fmla="*/ 1156796 h 6858000"/>
              <a:gd name="connsiteX2360" fmla="*/ 4763650 w 6530564"/>
              <a:gd name="connsiteY2360" fmla="*/ 1149529 h 6858000"/>
              <a:gd name="connsiteX2361" fmla="*/ 4771720 w 6530564"/>
              <a:gd name="connsiteY2361" fmla="*/ 1151618 h 6858000"/>
              <a:gd name="connsiteX2362" fmla="*/ 4767049 w 6530564"/>
              <a:gd name="connsiteY2362" fmla="*/ 1152615 h 6858000"/>
              <a:gd name="connsiteX2363" fmla="*/ 3314885 w 6530564"/>
              <a:gd name="connsiteY2363" fmla="*/ 1145389 h 6858000"/>
              <a:gd name="connsiteX2364" fmla="*/ 3311211 w 6530564"/>
              <a:gd name="connsiteY2364" fmla="*/ 1151058 h 6858000"/>
              <a:gd name="connsiteX2365" fmla="*/ 3306541 w 6530564"/>
              <a:gd name="connsiteY2365" fmla="*/ 1152057 h 6858000"/>
              <a:gd name="connsiteX2366" fmla="*/ 3287857 w 6530564"/>
              <a:gd name="connsiteY2366" fmla="*/ 1156047 h 6858000"/>
              <a:gd name="connsiteX2367" fmla="*/ 3264500 w 6530564"/>
              <a:gd name="connsiteY2367" fmla="*/ 1161037 h 6858000"/>
              <a:gd name="connsiteX2368" fmla="*/ 3259830 w 6530564"/>
              <a:gd name="connsiteY2368" fmla="*/ 1162034 h 6858000"/>
              <a:gd name="connsiteX2369" fmla="*/ 4063207 w 6530564"/>
              <a:gd name="connsiteY2369" fmla="*/ 1058776 h 6858000"/>
              <a:gd name="connsiteX2370" fmla="*/ 4059509 w 6530564"/>
              <a:gd name="connsiteY2370" fmla="*/ 1058914 h 6858000"/>
              <a:gd name="connsiteX2371" fmla="*/ 4059417 w 6530564"/>
              <a:gd name="connsiteY2371" fmla="*/ 1058899 h 6858000"/>
              <a:gd name="connsiteX2372" fmla="*/ 4063207 w 6530564"/>
              <a:gd name="connsiteY2372" fmla="*/ 1058776 h 6858000"/>
              <a:gd name="connsiteX2373" fmla="*/ 4081891 w 6530564"/>
              <a:gd name="connsiteY2373" fmla="*/ 1054786 h 6858000"/>
              <a:gd name="connsiteX2374" fmla="*/ 4111912 w 6530564"/>
              <a:gd name="connsiteY2374" fmla="*/ 1058138 h 6858000"/>
              <a:gd name="connsiteX2375" fmla="*/ 4112910 w 6530564"/>
              <a:gd name="connsiteY2375" fmla="*/ 1062810 h 6858000"/>
              <a:gd name="connsiteX2376" fmla="*/ 4191639 w 6530564"/>
              <a:gd name="connsiteY2376" fmla="*/ 1065528 h 6858000"/>
              <a:gd name="connsiteX2377" fmla="*/ 4224337 w 6530564"/>
              <a:gd name="connsiteY2377" fmla="*/ 1058542 h 6858000"/>
              <a:gd name="connsiteX2378" fmla="*/ 4215991 w 6530564"/>
              <a:gd name="connsiteY2378" fmla="*/ 1065208 h 6858000"/>
              <a:gd name="connsiteX2379" fmla="*/ 4290049 w 6530564"/>
              <a:gd name="connsiteY2379" fmla="*/ 1068923 h 6858000"/>
              <a:gd name="connsiteX2380" fmla="*/ 4379117 w 6530564"/>
              <a:gd name="connsiteY2380" fmla="*/ 1074315 h 6858000"/>
              <a:gd name="connsiteX2381" fmla="*/ 4385785 w 6530564"/>
              <a:gd name="connsiteY2381" fmla="*/ 1082660 h 6858000"/>
              <a:gd name="connsiteX2382" fmla="*/ 4398799 w 6530564"/>
              <a:gd name="connsiteY2382" fmla="*/ 1074995 h 6858000"/>
              <a:gd name="connsiteX2383" fmla="*/ 4443833 w 6530564"/>
              <a:gd name="connsiteY2383" fmla="*/ 1080026 h 6858000"/>
              <a:gd name="connsiteX2384" fmla="*/ 4461839 w 6530564"/>
              <a:gd name="connsiteY2384" fmla="*/ 1095716 h 6858000"/>
              <a:gd name="connsiteX2385" fmla="*/ 4489863 w 6530564"/>
              <a:gd name="connsiteY2385" fmla="*/ 1089728 h 6858000"/>
              <a:gd name="connsiteX2386" fmla="*/ 4486191 w 6530564"/>
              <a:gd name="connsiteY2386" fmla="*/ 1095398 h 6858000"/>
              <a:gd name="connsiteX2387" fmla="*/ 4565917 w 6530564"/>
              <a:gd name="connsiteY2387" fmla="*/ 1102785 h 6858000"/>
              <a:gd name="connsiteX2388" fmla="*/ 4547233 w 6530564"/>
              <a:gd name="connsiteY2388" fmla="*/ 1106777 h 6858000"/>
              <a:gd name="connsiteX2389" fmla="*/ 4609273 w 6530564"/>
              <a:gd name="connsiteY2389" fmla="*/ 1122827 h 6858000"/>
              <a:gd name="connsiteX2390" fmla="*/ 4611947 w 6530564"/>
              <a:gd name="connsiteY2390" fmla="*/ 1112488 h 6858000"/>
              <a:gd name="connsiteX2391" fmla="*/ 4628956 w 6530564"/>
              <a:gd name="connsiteY2391" fmla="*/ 1123507 h 6858000"/>
              <a:gd name="connsiteX2392" fmla="*/ 4668320 w 6530564"/>
              <a:gd name="connsiteY2392" fmla="*/ 1124867 h 6858000"/>
              <a:gd name="connsiteX2393" fmla="*/ 4679657 w 6530564"/>
              <a:gd name="connsiteY2393" fmla="*/ 1132212 h 6858000"/>
              <a:gd name="connsiteX2394" fmla="*/ 4685326 w 6530564"/>
              <a:gd name="connsiteY2394" fmla="*/ 1135884 h 6858000"/>
              <a:gd name="connsiteX2395" fmla="*/ 4684329 w 6530564"/>
              <a:gd name="connsiteY2395" fmla="*/ 1131215 h 6858000"/>
              <a:gd name="connsiteX2396" fmla="*/ 4673989 w 6530564"/>
              <a:gd name="connsiteY2396" fmla="*/ 1128538 h 6858000"/>
              <a:gd name="connsiteX2397" fmla="*/ 4716346 w 6530564"/>
              <a:gd name="connsiteY2397" fmla="*/ 1143910 h 6858000"/>
              <a:gd name="connsiteX2398" fmla="*/ 4737026 w 6530564"/>
              <a:gd name="connsiteY2398" fmla="*/ 1149261 h 6858000"/>
              <a:gd name="connsiteX2399" fmla="*/ 4733035 w 6530564"/>
              <a:gd name="connsiteY2399" fmla="*/ 1130577 h 6858000"/>
              <a:gd name="connsiteX2400" fmla="*/ 4760516 w 6530564"/>
              <a:gd name="connsiteY2400" fmla="*/ 1146683 h 6858000"/>
              <a:gd name="connsiteX2401" fmla="*/ 4763650 w 6530564"/>
              <a:gd name="connsiteY2401" fmla="*/ 1149529 h 6858000"/>
              <a:gd name="connsiteX2402" fmla="*/ 4761379 w 6530564"/>
              <a:gd name="connsiteY2402" fmla="*/ 1148942 h 6858000"/>
              <a:gd name="connsiteX2403" fmla="*/ 4752037 w 6530564"/>
              <a:gd name="connsiteY2403" fmla="*/ 1150938 h 6858000"/>
              <a:gd name="connsiteX2404" fmla="*/ 4757706 w 6530564"/>
              <a:gd name="connsiteY2404" fmla="*/ 1154611 h 6858000"/>
              <a:gd name="connsiteX2405" fmla="*/ 4772717 w 6530564"/>
              <a:gd name="connsiteY2405" fmla="*/ 1156287 h 6858000"/>
              <a:gd name="connsiteX2406" fmla="*/ 4799066 w 6530564"/>
              <a:gd name="connsiteY2406" fmla="*/ 1165310 h 6858000"/>
              <a:gd name="connsiteX2407" fmla="*/ 4881786 w 6530564"/>
              <a:gd name="connsiteY2407" fmla="*/ 1186712 h 6858000"/>
              <a:gd name="connsiteX2408" fmla="*/ 4886457 w 6530564"/>
              <a:gd name="connsiteY2408" fmla="*/ 1185713 h 6858000"/>
              <a:gd name="connsiteX2409" fmla="*/ 4878113 w 6530564"/>
              <a:gd name="connsiteY2409" fmla="*/ 1192381 h 6858000"/>
              <a:gd name="connsiteX2410" fmla="*/ 4883782 w 6530564"/>
              <a:gd name="connsiteY2410" fmla="*/ 1196053 h 6858000"/>
              <a:gd name="connsiteX2411" fmla="*/ 4887456 w 6530564"/>
              <a:gd name="connsiteY2411" fmla="*/ 1190385 h 6858000"/>
              <a:gd name="connsiteX2412" fmla="*/ 4920471 w 6530564"/>
              <a:gd name="connsiteY2412" fmla="*/ 1207753 h 6858000"/>
              <a:gd name="connsiteX2413" fmla="*/ 4968499 w 6530564"/>
              <a:gd name="connsiteY2413" fmla="*/ 1226796 h 6858000"/>
              <a:gd name="connsiteX2414" fmla="*/ 4972171 w 6530564"/>
              <a:gd name="connsiteY2414" fmla="*/ 1221128 h 6858000"/>
              <a:gd name="connsiteX2415" fmla="*/ 4988181 w 6530564"/>
              <a:gd name="connsiteY2415" fmla="*/ 1227477 h 6858000"/>
              <a:gd name="connsiteX2416" fmla="*/ 4996843 w 6530564"/>
              <a:gd name="connsiteY2416" fmla="*/ 1245163 h 6858000"/>
              <a:gd name="connsiteX2417" fmla="*/ 5025867 w 6530564"/>
              <a:gd name="connsiteY2417" fmla="*/ 1243845 h 6858000"/>
              <a:gd name="connsiteX2418" fmla="*/ 5026865 w 6530564"/>
              <a:gd name="connsiteY2418" fmla="*/ 1248516 h 6858000"/>
              <a:gd name="connsiteX2419" fmla="*/ 5039201 w 6530564"/>
              <a:gd name="connsiteY2419" fmla="*/ 1260533 h 6858000"/>
              <a:gd name="connsiteX2420" fmla="*/ 5054211 w 6530564"/>
              <a:gd name="connsiteY2420" fmla="*/ 1262212 h 6858000"/>
              <a:gd name="connsiteX2421" fmla="*/ 5059881 w 6530564"/>
              <a:gd name="connsiteY2421" fmla="*/ 1265883 h 6858000"/>
              <a:gd name="connsiteX2422" fmla="*/ 5060879 w 6530564"/>
              <a:gd name="connsiteY2422" fmla="*/ 1270554 h 6858000"/>
              <a:gd name="connsiteX2423" fmla="*/ 5065550 w 6530564"/>
              <a:gd name="connsiteY2423" fmla="*/ 1269557 h 6858000"/>
              <a:gd name="connsiteX2424" fmla="*/ 5063554 w 6530564"/>
              <a:gd name="connsiteY2424" fmla="*/ 1260214 h 6858000"/>
              <a:gd name="connsiteX2425" fmla="*/ 5085233 w 6530564"/>
              <a:gd name="connsiteY2425" fmla="*/ 1270236 h 6858000"/>
              <a:gd name="connsiteX2426" fmla="*/ 5089903 w 6530564"/>
              <a:gd name="connsiteY2426" fmla="*/ 1269239 h 6858000"/>
              <a:gd name="connsiteX2427" fmla="*/ 5092897 w 6530564"/>
              <a:gd name="connsiteY2427" fmla="*/ 1283251 h 6858000"/>
              <a:gd name="connsiteX2428" fmla="*/ 5135255 w 6530564"/>
              <a:gd name="connsiteY2428" fmla="*/ 1298622 h 6858000"/>
              <a:gd name="connsiteX2429" fmla="*/ 5140923 w 6530564"/>
              <a:gd name="connsiteY2429" fmla="*/ 1302296 h 6858000"/>
              <a:gd name="connsiteX2430" fmla="*/ 5136253 w 6530564"/>
              <a:gd name="connsiteY2430" fmla="*/ 1303293 h 6858000"/>
              <a:gd name="connsiteX2431" fmla="*/ 5125914 w 6530564"/>
              <a:gd name="connsiteY2431" fmla="*/ 1300618 h 6858000"/>
              <a:gd name="connsiteX2432" fmla="*/ 5126911 w 6530564"/>
              <a:gd name="connsiteY2432" fmla="*/ 1305290 h 6858000"/>
              <a:gd name="connsiteX2433" fmla="*/ 5141923 w 6530564"/>
              <a:gd name="connsiteY2433" fmla="*/ 1306967 h 6858000"/>
              <a:gd name="connsiteX2434" fmla="*/ 5185279 w 6530564"/>
              <a:gd name="connsiteY2434" fmla="*/ 1327010 h 6858000"/>
              <a:gd name="connsiteX2435" fmla="*/ 5188951 w 6530564"/>
              <a:gd name="connsiteY2435" fmla="*/ 1321339 h 6858000"/>
              <a:gd name="connsiteX2436" fmla="*/ 5201287 w 6530564"/>
              <a:gd name="connsiteY2436" fmla="*/ 1333357 h 6858000"/>
              <a:gd name="connsiteX2437" fmla="*/ 5212625 w 6530564"/>
              <a:gd name="connsiteY2437" fmla="*/ 1340704 h 6858000"/>
              <a:gd name="connsiteX2438" fmla="*/ 5234302 w 6530564"/>
              <a:gd name="connsiteY2438" fmla="*/ 1350726 h 6858000"/>
              <a:gd name="connsiteX2439" fmla="*/ 5261651 w 6530564"/>
              <a:gd name="connsiteY2439" fmla="*/ 1364420 h 6858000"/>
              <a:gd name="connsiteX2440" fmla="*/ 5263645 w 6530564"/>
              <a:gd name="connsiteY2440" fmla="*/ 1373761 h 6858000"/>
              <a:gd name="connsiteX2441" fmla="*/ 5269315 w 6530564"/>
              <a:gd name="connsiteY2441" fmla="*/ 1377435 h 6858000"/>
              <a:gd name="connsiteX2442" fmla="*/ 5279654 w 6530564"/>
              <a:gd name="connsiteY2442" fmla="*/ 1380109 h 6858000"/>
              <a:gd name="connsiteX2443" fmla="*/ 5284325 w 6530564"/>
              <a:gd name="connsiteY2443" fmla="*/ 1379110 h 6858000"/>
              <a:gd name="connsiteX2444" fmla="*/ 5307001 w 6530564"/>
              <a:gd name="connsiteY2444" fmla="*/ 1393803 h 6858000"/>
              <a:gd name="connsiteX2445" fmla="*/ 5311671 w 6530564"/>
              <a:gd name="connsiteY2445" fmla="*/ 1392806 h 6858000"/>
              <a:gd name="connsiteX2446" fmla="*/ 5374031 w 6530564"/>
              <a:gd name="connsiteY2446" fmla="*/ 1433210 h 6858000"/>
              <a:gd name="connsiteX2447" fmla="*/ 5375029 w 6530564"/>
              <a:gd name="connsiteY2447" fmla="*/ 1437880 h 6858000"/>
              <a:gd name="connsiteX2448" fmla="*/ 5379701 w 6530564"/>
              <a:gd name="connsiteY2448" fmla="*/ 1436882 h 6858000"/>
              <a:gd name="connsiteX2449" fmla="*/ 5497073 w 6530564"/>
              <a:gd name="connsiteY2449" fmla="*/ 1529027 h 6858000"/>
              <a:gd name="connsiteX2450" fmla="*/ 5580429 w 6530564"/>
              <a:gd name="connsiteY2450" fmla="*/ 1599135 h 6858000"/>
              <a:gd name="connsiteX2451" fmla="*/ 5606099 w 6530564"/>
              <a:gd name="connsiteY2451" fmla="*/ 1627840 h 6858000"/>
              <a:gd name="connsiteX2452" fmla="*/ 5746464 w 6530564"/>
              <a:gd name="connsiteY2452" fmla="*/ 1759030 h 6858000"/>
              <a:gd name="connsiteX2453" fmla="*/ 5757803 w 6530564"/>
              <a:gd name="connsiteY2453" fmla="*/ 1766375 h 6858000"/>
              <a:gd name="connsiteX2454" fmla="*/ 5758800 w 6530564"/>
              <a:gd name="connsiteY2454" fmla="*/ 1771047 h 6858000"/>
              <a:gd name="connsiteX2455" fmla="*/ 5801477 w 6530564"/>
              <a:gd name="connsiteY2455" fmla="*/ 1810771 h 6858000"/>
              <a:gd name="connsiteX2456" fmla="*/ 5807146 w 6530564"/>
              <a:gd name="connsiteY2456" fmla="*/ 1814445 h 6858000"/>
              <a:gd name="connsiteX2457" fmla="*/ 5812815 w 6530564"/>
              <a:gd name="connsiteY2457" fmla="*/ 1818118 h 6858000"/>
              <a:gd name="connsiteX2458" fmla="*/ 5863156 w 6530564"/>
              <a:gd name="connsiteY2458" fmla="*/ 1870858 h 6858000"/>
              <a:gd name="connsiteX2459" fmla="*/ 5854493 w 6530564"/>
              <a:gd name="connsiteY2459" fmla="*/ 1853171 h 6858000"/>
              <a:gd name="connsiteX2460" fmla="*/ 5860163 w 6530564"/>
              <a:gd name="connsiteY2460" fmla="*/ 1856844 h 6858000"/>
              <a:gd name="connsiteX2461" fmla="*/ 5861160 w 6530564"/>
              <a:gd name="connsiteY2461" fmla="*/ 1861515 h 6858000"/>
              <a:gd name="connsiteX2462" fmla="*/ 5865831 w 6530564"/>
              <a:gd name="connsiteY2462" fmla="*/ 1860516 h 6858000"/>
              <a:gd name="connsiteX2463" fmla="*/ 5870503 w 6530564"/>
              <a:gd name="connsiteY2463" fmla="*/ 1859519 h 6858000"/>
              <a:gd name="connsiteX2464" fmla="*/ 5876171 w 6530564"/>
              <a:gd name="connsiteY2464" fmla="*/ 1863192 h 6858000"/>
              <a:gd name="connsiteX2465" fmla="*/ 5901841 w 6530564"/>
              <a:gd name="connsiteY2465" fmla="*/ 1891897 h 6858000"/>
              <a:gd name="connsiteX2466" fmla="*/ 5900842 w 6530564"/>
              <a:gd name="connsiteY2466" fmla="*/ 1887226 h 6858000"/>
              <a:gd name="connsiteX2467" fmla="*/ 5906513 w 6530564"/>
              <a:gd name="connsiteY2467" fmla="*/ 1890900 h 6858000"/>
              <a:gd name="connsiteX2468" fmla="*/ 5913179 w 6530564"/>
              <a:gd name="connsiteY2468" fmla="*/ 1899244 h 6858000"/>
              <a:gd name="connsiteX2469" fmla="*/ 5897169 w 6530564"/>
              <a:gd name="connsiteY2469" fmla="*/ 1892896 h 6858000"/>
              <a:gd name="connsiteX2470" fmla="*/ 5904836 w 6530564"/>
              <a:gd name="connsiteY2470" fmla="*/ 1905910 h 6858000"/>
              <a:gd name="connsiteX2471" fmla="*/ 5900163 w 6530564"/>
              <a:gd name="connsiteY2471" fmla="*/ 1906909 h 6858000"/>
              <a:gd name="connsiteX2472" fmla="*/ 5901161 w 6530564"/>
              <a:gd name="connsiteY2472" fmla="*/ 1911580 h 6858000"/>
              <a:gd name="connsiteX2473" fmla="*/ 5911502 w 6530564"/>
              <a:gd name="connsiteY2473" fmla="*/ 1914255 h 6858000"/>
              <a:gd name="connsiteX2474" fmla="*/ 5925833 w 6530564"/>
              <a:gd name="connsiteY2474" fmla="*/ 1935614 h 6858000"/>
              <a:gd name="connsiteX2475" fmla="*/ 5922160 w 6530564"/>
              <a:gd name="connsiteY2475" fmla="*/ 1941283 h 6858000"/>
              <a:gd name="connsiteX2476" fmla="*/ 5943160 w 6530564"/>
              <a:gd name="connsiteY2476" fmla="*/ 1970986 h 6858000"/>
              <a:gd name="connsiteX2477" fmla="*/ 5948829 w 6530564"/>
              <a:gd name="connsiteY2477" fmla="*/ 1974660 h 6858000"/>
              <a:gd name="connsiteX2478" fmla="*/ 5955496 w 6530564"/>
              <a:gd name="connsiteY2478" fmla="*/ 1983002 h 6858000"/>
              <a:gd name="connsiteX2479" fmla="*/ 5965836 w 6530564"/>
              <a:gd name="connsiteY2479" fmla="*/ 1985679 h 6858000"/>
              <a:gd name="connsiteX2480" fmla="*/ 5966833 w 6530564"/>
              <a:gd name="connsiteY2480" fmla="*/ 1990349 h 6858000"/>
              <a:gd name="connsiteX2481" fmla="*/ 5963161 w 6530564"/>
              <a:gd name="connsiteY2481" fmla="*/ 1996018 h 6858000"/>
              <a:gd name="connsiteX2482" fmla="*/ 5964158 w 6530564"/>
              <a:gd name="connsiteY2482" fmla="*/ 2000689 h 6858000"/>
              <a:gd name="connsiteX2483" fmla="*/ 5969828 w 6530564"/>
              <a:gd name="connsiteY2483" fmla="*/ 2004363 h 6858000"/>
              <a:gd name="connsiteX2484" fmla="*/ 5973499 w 6530564"/>
              <a:gd name="connsiteY2484" fmla="*/ 1998694 h 6858000"/>
              <a:gd name="connsiteX2485" fmla="*/ 5972502 w 6530564"/>
              <a:gd name="connsiteY2485" fmla="*/ 1994021 h 6858000"/>
              <a:gd name="connsiteX2486" fmla="*/ 5971505 w 6530564"/>
              <a:gd name="connsiteY2486" fmla="*/ 1989352 h 6858000"/>
              <a:gd name="connsiteX2487" fmla="*/ 5975177 w 6530564"/>
              <a:gd name="connsiteY2487" fmla="*/ 1983681 h 6858000"/>
              <a:gd name="connsiteX2488" fmla="*/ 5979849 w 6530564"/>
              <a:gd name="connsiteY2488" fmla="*/ 1982684 h 6858000"/>
              <a:gd name="connsiteX2489" fmla="*/ 5986515 w 6530564"/>
              <a:gd name="connsiteY2489" fmla="*/ 1991028 h 6858000"/>
              <a:gd name="connsiteX2490" fmla="*/ 5987513 w 6530564"/>
              <a:gd name="connsiteY2490" fmla="*/ 1995699 h 6858000"/>
              <a:gd name="connsiteX2491" fmla="*/ 5983841 w 6530564"/>
              <a:gd name="connsiteY2491" fmla="*/ 2001368 h 6858000"/>
              <a:gd name="connsiteX2492" fmla="*/ 5991504 w 6530564"/>
              <a:gd name="connsiteY2492" fmla="*/ 2014383 h 6858000"/>
              <a:gd name="connsiteX2493" fmla="*/ 5997174 w 6530564"/>
              <a:gd name="connsiteY2493" fmla="*/ 2018057 h 6858000"/>
              <a:gd name="connsiteX2494" fmla="*/ 5996177 w 6530564"/>
              <a:gd name="connsiteY2494" fmla="*/ 2013386 h 6858000"/>
              <a:gd name="connsiteX2495" fmla="*/ 5989508 w 6530564"/>
              <a:gd name="connsiteY2495" fmla="*/ 2005041 h 6858000"/>
              <a:gd name="connsiteX2496" fmla="*/ 5993182 w 6530564"/>
              <a:gd name="connsiteY2496" fmla="*/ 1999373 h 6858000"/>
              <a:gd name="connsiteX2497" fmla="*/ 5999848 w 6530564"/>
              <a:gd name="connsiteY2497" fmla="*/ 2007716 h 6858000"/>
              <a:gd name="connsiteX2498" fmla="*/ 6017173 w 6530564"/>
              <a:gd name="connsiteY2498" fmla="*/ 2043089 h 6858000"/>
              <a:gd name="connsiteX2499" fmla="*/ 6013501 w 6530564"/>
              <a:gd name="connsiteY2499" fmla="*/ 2048758 h 6858000"/>
              <a:gd name="connsiteX2500" fmla="*/ 6002163 w 6530564"/>
              <a:gd name="connsiteY2500" fmla="*/ 2041411 h 6858000"/>
              <a:gd name="connsiteX2501" fmla="*/ 6039490 w 6530564"/>
              <a:gd name="connsiteY2501" fmla="*/ 2101816 h 6858000"/>
              <a:gd name="connsiteX2502" fmla="*/ 6064163 w 6530564"/>
              <a:gd name="connsiteY2502" fmla="*/ 2125850 h 6858000"/>
              <a:gd name="connsiteX2503" fmla="*/ 6068833 w 6530564"/>
              <a:gd name="connsiteY2503" fmla="*/ 2124853 h 6858000"/>
              <a:gd name="connsiteX2504" fmla="*/ 6076497 w 6530564"/>
              <a:gd name="connsiteY2504" fmla="*/ 2137868 h 6858000"/>
              <a:gd name="connsiteX2505" fmla="*/ 6080171 w 6530564"/>
              <a:gd name="connsiteY2505" fmla="*/ 2132198 h 6858000"/>
              <a:gd name="connsiteX2506" fmla="*/ 6081170 w 6530564"/>
              <a:gd name="connsiteY2506" fmla="*/ 2136869 h 6858000"/>
              <a:gd name="connsiteX2507" fmla="*/ 6095499 w 6530564"/>
              <a:gd name="connsiteY2507" fmla="*/ 2158228 h 6858000"/>
              <a:gd name="connsiteX2508" fmla="*/ 6108834 w 6530564"/>
              <a:gd name="connsiteY2508" fmla="*/ 2174916 h 6858000"/>
              <a:gd name="connsiteX2509" fmla="*/ 6118495 w 6530564"/>
              <a:gd name="connsiteY2509" fmla="*/ 2197274 h 6858000"/>
              <a:gd name="connsiteX2510" fmla="*/ 6133507 w 6530564"/>
              <a:gd name="connsiteY2510" fmla="*/ 2198951 h 6858000"/>
              <a:gd name="connsiteX2511" fmla="*/ 6135503 w 6530564"/>
              <a:gd name="connsiteY2511" fmla="*/ 2208293 h 6858000"/>
              <a:gd name="connsiteX2512" fmla="*/ 6130831 w 6530564"/>
              <a:gd name="connsiteY2512" fmla="*/ 2209292 h 6858000"/>
              <a:gd name="connsiteX2513" fmla="*/ 6131829 w 6530564"/>
              <a:gd name="connsiteY2513" fmla="*/ 2213962 h 6858000"/>
              <a:gd name="connsiteX2514" fmla="*/ 6132827 w 6530564"/>
              <a:gd name="connsiteY2514" fmla="*/ 2218633 h 6858000"/>
              <a:gd name="connsiteX2515" fmla="*/ 6124482 w 6530564"/>
              <a:gd name="connsiteY2515" fmla="*/ 2225300 h 6858000"/>
              <a:gd name="connsiteX2516" fmla="*/ 6219136 w 6530564"/>
              <a:gd name="connsiteY2516" fmla="*/ 2371140 h 6858000"/>
              <a:gd name="connsiteX2517" fmla="*/ 6233467 w 6530564"/>
              <a:gd name="connsiteY2517" fmla="*/ 2392499 h 6858000"/>
              <a:gd name="connsiteX2518" fmla="*/ 6244127 w 6530564"/>
              <a:gd name="connsiteY2518" fmla="*/ 2419528 h 6858000"/>
              <a:gd name="connsiteX2519" fmla="*/ 6260453 w 6530564"/>
              <a:gd name="connsiteY2519" fmla="*/ 2450229 h 6858000"/>
              <a:gd name="connsiteX2520" fmla="*/ 6279775 w 6530564"/>
              <a:gd name="connsiteY2520" fmla="*/ 2494943 h 6858000"/>
              <a:gd name="connsiteX2521" fmla="*/ 6295105 w 6530564"/>
              <a:gd name="connsiteY2521" fmla="*/ 2520973 h 6858000"/>
              <a:gd name="connsiteX2522" fmla="*/ 6296102 w 6530564"/>
              <a:gd name="connsiteY2522" fmla="*/ 2525645 h 6858000"/>
              <a:gd name="connsiteX2523" fmla="*/ 6313429 w 6530564"/>
              <a:gd name="connsiteY2523" fmla="*/ 2561017 h 6858000"/>
              <a:gd name="connsiteX2524" fmla="*/ 6329756 w 6530564"/>
              <a:gd name="connsiteY2524" fmla="*/ 2591718 h 6858000"/>
              <a:gd name="connsiteX2525" fmla="*/ 6337421 w 6530564"/>
              <a:gd name="connsiteY2525" fmla="*/ 2604732 h 6858000"/>
              <a:gd name="connsiteX2526" fmla="*/ 6338419 w 6530564"/>
              <a:gd name="connsiteY2526" fmla="*/ 2609405 h 6858000"/>
              <a:gd name="connsiteX2527" fmla="*/ 6336741 w 6530564"/>
              <a:gd name="connsiteY2527" fmla="*/ 2624414 h 6858000"/>
              <a:gd name="connsiteX2528" fmla="*/ 6337739 w 6530564"/>
              <a:gd name="connsiteY2528" fmla="*/ 2629085 h 6858000"/>
              <a:gd name="connsiteX2529" fmla="*/ 6344407 w 6530564"/>
              <a:gd name="connsiteY2529" fmla="*/ 2637430 h 6858000"/>
              <a:gd name="connsiteX2530" fmla="*/ 6349077 w 6530564"/>
              <a:gd name="connsiteY2530" fmla="*/ 2636431 h 6858000"/>
              <a:gd name="connsiteX2531" fmla="*/ 6354067 w 6530564"/>
              <a:gd name="connsiteY2531" fmla="*/ 2659786 h 6858000"/>
              <a:gd name="connsiteX2532" fmla="*/ 6359736 w 6530564"/>
              <a:gd name="connsiteY2532" fmla="*/ 2663460 h 6858000"/>
              <a:gd name="connsiteX2533" fmla="*/ 6358737 w 6530564"/>
              <a:gd name="connsiteY2533" fmla="*/ 2658789 h 6858000"/>
              <a:gd name="connsiteX2534" fmla="*/ 6349077 w 6530564"/>
              <a:gd name="connsiteY2534" fmla="*/ 2636431 h 6858000"/>
              <a:gd name="connsiteX2535" fmla="*/ 6353747 w 6530564"/>
              <a:gd name="connsiteY2535" fmla="*/ 2635434 h 6858000"/>
              <a:gd name="connsiteX2536" fmla="*/ 6355743 w 6530564"/>
              <a:gd name="connsiteY2536" fmla="*/ 2644776 h 6858000"/>
              <a:gd name="connsiteX2537" fmla="*/ 6356743 w 6530564"/>
              <a:gd name="connsiteY2537" fmla="*/ 2649446 h 6858000"/>
              <a:gd name="connsiteX2538" fmla="*/ 6364407 w 6530564"/>
              <a:gd name="connsiteY2538" fmla="*/ 2662461 h 6858000"/>
              <a:gd name="connsiteX2539" fmla="*/ 6368398 w 6530564"/>
              <a:gd name="connsiteY2539" fmla="*/ 2681145 h 6858000"/>
              <a:gd name="connsiteX2540" fmla="*/ 6362729 w 6530564"/>
              <a:gd name="connsiteY2540" fmla="*/ 2677473 h 6858000"/>
              <a:gd name="connsiteX2541" fmla="*/ 6364725 w 6530564"/>
              <a:gd name="connsiteY2541" fmla="*/ 2686814 h 6858000"/>
              <a:gd name="connsiteX2542" fmla="*/ 6366721 w 6530564"/>
              <a:gd name="connsiteY2542" fmla="*/ 2696158 h 6858000"/>
              <a:gd name="connsiteX2543" fmla="*/ 6374387 w 6530564"/>
              <a:gd name="connsiteY2543" fmla="*/ 2709173 h 6858000"/>
              <a:gd name="connsiteX2544" fmla="*/ 6376383 w 6530564"/>
              <a:gd name="connsiteY2544" fmla="*/ 2718513 h 6858000"/>
              <a:gd name="connsiteX2545" fmla="*/ 6382051 w 6530564"/>
              <a:gd name="connsiteY2545" fmla="*/ 2722187 h 6858000"/>
              <a:gd name="connsiteX2546" fmla="*/ 6389717 w 6530564"/>
              <a:gd name="connsiteY2546" fmla="*/ 2735202 h 6858000"/>
              <a:gd name="connsiteX2547" fmla="*/ 6391713 w 6530564"/>
              <a:gd name="connsiteY2547" fmla="*/ 2744545 h 6858000"/>
              <a:gd name="connsiteX2548" fmla="*/ 6388038 w 6530564"/>
              <a:gd name="connsiteY2548" fmla="*/ 2750212 h 6858000"/>
              <a:gd name="connsiteX2549" fmla="*/ 6393708 w 6530564"/>
              <a:gd name="connsiteY2549" fmla="*/ 2753886 h 6858000"/>
              <a:gd name="connsiteX2550" fmla="*/ 6391033 w 6530564"/>
              <a:gd name="connsiteY2550" fmla="*/ 2764226 h 6858000"/>
              <a:gd name="connsiteX2551" fmla="*/ 6397701 w 6530564"/>
              <a:gd name="connsiteY2551" fmla="*/ 2772572 h 6858000"/>
              <a:gd name="connsiteX2552" fmla="*/ 6401373 w 6530564"/>
              <a:gd name="connsiteY2552" fmla="*/ 2766901 h 6858000"/>
              <a:gd name="connsiteX2553" fmla="*/ 6404367 w 6530564"/>
              <a:gd name="connsiteY2553" fmla="*/ 2780914 h 6858000"/>
              <a:gd name="connsiteX2554" fmla="*/ 6405364 w 6530564"/>
              <a:gd name="connsiteY2554" fmla="*/ 2785585 h 6858000"/>
              <a:gd name="connsiteX2555" fmla="*/ 6414027 w 6530564"/>
              <a:gd name="connsiteY2555" fmla="*/ 2803272 h 6858000"/>
              <a:gd name="connsiteX2556" fmla="*/ 6418019 w 6530564"/>
              <a:gd name="connsiteY2556" fmla="*/ 2821954 h 6858000"/>
              <a:gd name="connsiteX2557" fmla="*/ 6421013 w 6530564"/>
              <a:gd name="connsiteY2557" fmla="*/ 2835968 h 6858000"/>
              <a:gd name="connsiteX2558" fmla="*/ 6427000 w 6530564"/>
              <a:gd name="connsiteY2558" fmla="*/ 2863995 h 6858000"/>
              <a:gd name="connsiteX2559" fmla="*/ 6425323 w 6530564"/>
              <a:gd name="connsiteY2559" fmla="*/ 2879006 h 6858000"/>
              <a:gd name="connsiteX2560" fmla="*/ 6419655 w 6530564"/>
              <a:gd name="connsiteY2560" fmla="*/ 2875334 h 6858000"/>
              <a:gd name="connsiteX2561" fmla="*/ 6413985 w 6530564"/>
              <a:gd name="connsiteY2561" fmla="*/ 2871660 h 6858000"/>
              <a:gd name="connsiteX2562" fmla="*/ 6414983 w 6530564"/>
              <a:gd name="connsiteY2562" fmla="*/ 2876331 h 6858000"/>
              <a:gd name="connsiteX2563" fmla="*/ 6415981 w 6530564"/>
              <a:gd name="connsiteY2563" fmla="*/ 2881001 h 6858000"/>
              <a:gd name="connsiteX2564" fmla="*/ 6421651 w 6530564"/>
              <a:gd name="connsiteY2564" fmla="*/ 2884673 h 6858000"/>
              <a:gd name="connsiteX2565" fmla="*/ 6427318 w 6530564"/>
              <a:gd name="connsiteY2565" fmla="*/ 2888347 h 6858000"/>
              <a:gd name="connsiteX2566" fmla="*/ 6431991 w 6530564"/>
              <a:gd name="connsiteY2566" fmla="*/ 2887350 h 6858000"/>
              <a:gd name="connsiteX2567" fmla="*/ 6431673 w 6530564"/>
              <a:gd name="connsiteY2567" fmla="*/ 2862996 h 6858000"/>
              <a:gd name="connsiteX2568" fmla="*/ 6430674 w 6530564"/>
              <a:gd name="connsiteY2568" fmla="*/ 2858326 h 6858000"/>
              <a:gd name="connsiteX2569" fmla="*/ 6426681 w 6530564"/>
              <a:gd name="connsiteY2569" fmla="*/ 2839641 h 6858000"/>
              <a:gd name="connsiteX2570" fmla="*/ 6424687 w 6530564"/>
              <a:gd name="connsiteY2570" fmla="*/ 2830300 h 6858000"/>
              <a:gd name="connsiteX2571" fmla="*/ 6434347 w 6530564"/>
              <a:gd name="connsiteY2571" fmla="*/ 2852656 h 6858000"/>
              <a:gd name="connsiteX2572" fmla="*/ 6445005 w 6530564"/>
              <a:gd name="connsiteY2572" fmla="*/ 2879684 h 6858000"/>
              <a:gd name="connsiteX2573" fmla="*/ 6442331 w 6530564"/>
              <a:gd name="connsiteY2573" fmla="*/ 2890025 h 6858000"/>
              <a:gd name="connsiteX2574" fmla="*/ 6444325 w 6530564"/>
              <a:gd name="connsiteY2574" fmla="*/ 2899366 h 6858000"/>
              <a:gd name="connsiteX2575" fmla="*/ 6449315 w 6530564"/>
              <a:gd name="connsiteY2575" fmla="*/ 2922721 h 6858000"/>
              <a:gd name="connsiteX2576" fmla="*/ 6443648 w 6530564"/>
              <a:gd name="connsiteY2576" fmla="*/ 2919049 h 6858000"/>
              <a:gd name="connsiteX2577" fmla="*/ 6438977 w 6530564"/>
              <a:gd name="connsiteY2577" fmla="*/ 2920046 h 6858000"/>
              <a:gd name="connsiteX2578" fmla="*/ 6439974 w 6530564"/>
              <a:gd name="connsiteY2578" fmla="*/ 2924716 h 6858000"/>
              <a:gd name="connsiteX2579" fmla="*/ 6440971 w 6530564"/>
              <a:gd name="connsiteY2579" fmla="*/ 2929388 h 6858000"/>
              <a:gd name="connsiteX2580" fmla="*/ 6446641 w 6530564"/>
              <a:gd name="connsiteY2580" fmla="*/ 2933062 h 6858000"/>
              <a:gd name="connsiteX2581" fmla="*/ 6447639 w 6530564"/>
              <a:gd name="connsiteY2581" fmla="*/ 2937733 h 6858000"/>
              <a:gd name="connsiteX2582" fmla="*/ 6448636 w 6530564"/>
              <a:gd name="connsiteY2582" fmla="*/ 2942403 h 6858000"/>
              <a:gd name="connsiteX2583" fmla="*/ 6457299 w 6530564"/>
              <a:gd name="connsiteY2583" fmla="*/ 2960089 h 6858000"/>
              <a:gd name="connsiteX2584" fmla="*/ 6462289 w 6530564"/>
              <a:gd name="connsiteY2584" fmla="*/ 2983446 h 6858000"/>
              <a:gd name="connsiteX2585" fmla="*/ 6458617 w 6530564"/>
              <a:gd name="connsiteY2585" fmla="*/ 2989113 h 6858000"/>
              <a:gd name="connsiteX2586" fmla="*/ 6452947 w 6530564"/>
              <a:gd name="connsiteY2586" fmla="*/ 2985442 h 6858000"/>
              <a:gd name="connsiteX2587" fmla="*/ 6436301 w 6530564"/>
              <a:gd name="connsiteY2587" fmla="*/ 2930386 h 6858000"/>
              <a:gd name="connsiteX2588" fmla="*/ 6435303 w 6530564"/>
              <a:gd name="connsiteY2588" fmla="*/ 2925715 h 6858000"/>
              <a:gd name="connsiteX2589" fmla="*/ 6431630 w 6530564"/>
              <a:gd name="connsiteY2589" fmla="*/ 2931384 h 6858000"/>
              <a:gd name="connsiteX2590" fmla="*/ 6448275 w 6530564"/>
              <a:gd name="connsiteY2590" fmla="*/ 2986439 h 6858000"/>
              <a:gd name="connsiteX2591" fmla="*/ 6436259 w 6530564"/>
              <a:gd name="connsiteY2591" fmla="*/ 2998774 h 6858000"/>
              <a:gd name="connsiteX2592" fmla="*/ 6437895 w 6530564"/>
              <a:gd name="connsiteY2592" fmla="*/ 3052152 h 6858000"/>
              <a:gd name="connsiteX2593" fmla="*/ 6440443 w 6530564"/>
              <a:gd name="connsiteY2593" fmla="*/ 3246975 h 6858000"/>
              <a:gd name="connsiteX2594" fmla="*/ 6441441 w 6530564"/>
              <a:gd name="connsiteY2594" fmla="*/ 3251646 h 6858000"/>
              <a:gd name="connsiteX2595" fmla="*/ 6442439 w 6530564"/>
              <a:gd name="connsiteY2595" fmla="*/ 3256318 h 6858000"/>
              <a:gd name="connsiteX2596" fmla="*/ 6446113 w 6530564"/>
              <a:gd name="connsiteY2596" fmla="*/ 3250648 h 6858000"/>
              <a:gd name="connsiteX2597" fmla="*/ 6444561 w 6530564"/>
              <a:gd name="connsiteY2597" fmla="*/ 3060496 h 6858000"/>
              <a:gd name="connsiteX2598" fmla="*/ 6445559 w 6530564"/>
              <a:gd name="connsiteY2598" fmla="*/ 3065167 h 6858000"/>
              <a:gd name="connsiteX2599" fmla="*/ 6452905 w 6530564"/>
              <a:gd name="connsiteY2599" fmla="*/ 3053828 h 6858000"/>
              <a:gd name="connsiteX2600" fmla="*/ 6455899 w 6530564"/>
              <a:gd name="connsiteY2600" fmla="*/ 3067841 h 6858000"/>
              <a:gd name="connsiteX2601" fmla="*/ 6451227 w 6530564"/>
              <a:gd name="connsiteY2601" fmla="*/ 3068840 h 6858000"/>
              <a:gd name="connsiteX2602" fmla="*/ 6452226 w 6530564"/>
              <a:gd name="connsiteY2602" fmla="*/ 3073511 h 6858000"/>
              <a:gd name="connsiteX2603" fmla="*/ 6453223 w 6530564"/>
              <a:gd name="connsiteY2603" fmla="*/ 3078181 h 6858000"/>
              <a:gd name="connsiteX2604" fmla="*/ 6457895 w 6530564"/>
              <a:gd name="connsiteY2604" fmla="*/ 3077183 h 6858000"/>
              <a:gd name="connsiteX2605" fmla="*/ 6458213 w 6530564"/>
              <a:gd name="connsiteY2605" fmla="*/ 3101536 h 6858000"/>
              <a:gd name="connsiteX2606" fmla="*/ 6460209 w 6530564"/>
              <a:gd name="connsiteY2606" fmla="*/ 3110879 h 6858000"/>
              <a:gd name="connsiteX2607" fmla="*/ 6463203 w 6530564"/>
              <a:gd name="connsiteY2607" fmla="*/ 3124891 h 6858000"/>
              <a:gd name="connsiteX2608" fmla="*/ 6464201 w 6530564"/>
              <a:gd name="connsiteY2608" fmla="*/ 3129561 h 6858000"/>
              <a:gd name="connsiteX2609" fmla="*/ 6460527 w 6530564"/>
              <a:gd name="connsiteY2609" fmla="*/ 3135231 h 6858000"/>
              <a:gd name="connsiteX2610" fmla="*/ 6462523 w 6530564"/>
              <a:gd name="connsiteY2610" fmla="*/ 3144574 h 6858000"/>
              <a:gd name="connsiteX2611" fmla="*/ 6468192 w 6530564"/>
              <a:gd name="connsiteY2611" fmla="*/ 3148246 h 6858000"/>
              <a:gd name="connsiteX2612" fmla="*/ 6492143 w 6530564"/>
              <a:gd name="connsiteY2612" fmla="*/ 3260351 h 6858000"/>
              <a:gd name="connsiteX2613" fmla="*/ 6493779 w 6530564"/>
              <a:gd name="connsiteY2613" fmla="*/ 3313728 h 6858000"/>
              <a:gd name="connsiteX2614" fmla="*/ 6497452 w 6530564"/>
              <a:gd name="connsiteY2614" fmla="*/ 3308059 h 6858000"/>
              <a:gd name="connsiteX2615" fmla="*/ 6508067 w 6530564"/>
              <a:gd name="connsiteY2615" fmla="*/ 3403475 h 6858000"/>
              <a:gd name="connsiteX2616" fmla="*/ 6513737 w 6530564"/>
              <a:gd name="connsiteY2616" fmla="*/ 3407147 h 6858000"/>
              <a:gd name="connsiteX2617" fmla="*/ 6514056 w 6530564"/>
              <a:gd name="connsiteY2617" fmla="*/ 3431501 h 6858000"/>
              <a:gd name="connsiteX2618" fmla="*/ 6510383 w 6530564"/>
              <a:gd name="connsiteY2618" fmla="*/ 3437170 h 6858000"/>
              <a:gd name="connsiteX2619" fmla="*/ 6517049 w 6530564"/>
              <a:gd name="connsiteY2619" fmla="*/ 3445513 h 6858000"/>
              <a:gd name="connsiteX2620" fmla="*/ 6518367 w 6530564"/>
              <a:gd name="connsiteY2620" fmla="*/ 3474537 h 6858000"/>
              <a:gd name="connsiteX2621" fmla="*/ 6519363 w 6530564"/>
              <a:gd name="connsiteY2621" fmla="*/ 3479209 h 6858000"/>
              <a:gd name="connsiteX2622" fmla="*/ 6517687 w 6530564"/>
              <a:gd name="connsiteY2622" fmla="*/ 3494220 h 6858000"/>
              <a:gd name="connsiteX2623" fmla="*/ 6518686 w 6530564"/>
              <a:gd name="connsiteY2623" fmla="*/ 3498890 h 6858000"/>
              <a:gd name="connsiteX2624" fmla="*/ 6519683 w 6530564"/>
              <a:gd name="connsiteY2624" fmla="*/ 3503561 h 6858000"/>
              <a:gd name="connsiteX2625" fmla="*/ 6517965 w 6530564"/>
              <a:gd name="connsiteY2625" fmla="*/ 3586960 h 6858000"/>
              <a:gd name="connsiteX2626" fmla="*/ 6520957 w 6530564"/>
              <a:gd name="connsiteY2626" fmla="*/ 3600973 h 6858000"/>
              <a:gd name="connsiteX2627" fmla="*/ 6521957 w 6530564"/>
              <a:gd name="connsiteY2627" fmla="*/ 3605644 h 6858000"/>
              <a:gd name="connsiteX2628" fmla="*/ 6525949 w 6530564"/>
              <a:gd name="connsiteY2628" fmla="*/ 3624328 h 6858000"/>
              <a:gd name="connsiteX2629" fmla="*/ 6518240 w 6530564"/>
              <a:gd name="connsiteY2629" fmla="*/ 3679702 h 6858000"/>
              <a:gd name="connsiteX2630" fmla="*/ 6499429 w 6530564"/>
              <a:gd name="connsiteY2630" fmla="*/ 3888856 h 6858000"/>
              <a:gd name="connsiteX2631" fmla="*/ 6500429 w 6530564"/>
              <a:gd name="connsiteY2631" fmla="*/ 3893529 h 6858000"/>
              <a:gd name="connsiteX2632" fmla="*/ 6496756 w 6530564"/>
              <a:gd name="connsiteY2632" fmla="*/ 3899196 h 6858000"/>
              <a:gd name="connsiteX2633" fmla="*/ 6474945 w 6530564"/>
              <a:gd name="connsiteY2633" fmla="*/ 3968571 h 6858000"/>
              <a:gd name="connsiteX2634" fmla="*/ 6456817 w 6530564"/>
              <a:gd name="connsiteY2634" fmla="*/ 4036740 h 6858000"/>
              <a:gd name="connsiteX2635" fmla="*/ 6457067 w 6530564"/>
              <a:gd name="connsiteY2635" fmla="*/ 4035275 h 6858000"/>
              <a:gd name="connsiteX2636" fmla="*/ 6458983 w 6530564"/>
              <a:gd name="connsiteY2636" fmla="*/ 4019603 h 6858000"/>
              <a:gd name="connsiteX2637" fmla="*/ 6461660 w 6530564"/>
              <a:gd name="connsiteY2637" fmla="*/ 4009263 h 6858000"/>
              <a:gd name="connsiteX2638" fmla="*/ 6468688 w 6530564"/>
              <a:gd name="connsiteY2638" fmla="*/ 3973572 h 6858000"/>
              <a:gd name="connsiteX2639" fmla="*/ 6480067 w 6530564"/>
              <a:gd name="connsiteY2639" fmla="*/ 3912531 h 6858000"/>
              <a:gd name="connsiteX2640" fmla="*/ 6482742 w 6530564"/>
              <a:gd name="connsiteY2640" fmla="*/ 3902189 h 6858000"/>
              <a:gd name="connsiteX2641" fmla="*/ 6485417 w 6530564"/>
              <a:gd name="connsiteY2641" fmla="*/ 3891851 h 6858000"/>
              <a:gd name="connsiteX2642" fmla="*/ 6479749 w 6530564"/>
              <a:gd name="connsiteY2642" fmla="*/ 3888177 h 6858000"/>
              <a:gd name="connsiteX2643" fmla="*/ 6469727 w 6530564"/>
              <a:gd name="connsiteY2643" fmla="*/ 3909856 h 6858000"/>
              <a:gd name="connsiteX2644" fmla="*/ 6470724 w 6530564"/>
              <a:gd name="connsiteY2644" fmla="*/ 3914527 h 6858000"/>
              <a:gd name="connsiteX2645" fmla="*/ 6451319 w 6530564"/>
              <a:gd name="connsiteY2645" fmla="*/ 4006588 h 6858000"/>
              <a:gd name="connsiteX2646" fmla="*/ 6452317 w 6530564"/>
              <a:gd name="connsiteY2646" fmla="*/ 4011259 h 6858000"/>
              <a:gd name="connsiteX2647" fmla="*/ 6438623 w 6530564"/>
              <a:gd name="connsiteY2647" fmla="*/ 4038605 h 6858000"/>
              <a:gd name="connsiteX2648" fmla="*/ 6430597 w 6530564"/>
              <a:gd name="connsiteY2648" fmla="*/ 4069625 h 6858000"/>
              <a:gd name="connsiteX2649" fmla="*/ 6417467 w 6530564"/>
              <a:gd name="connsiteY2649" fmla="*/ 4131042 h 6858000"/>
              <a:gd name="connsiteX2650" fmla="*/ 6397652 w 6530564"/>
              <a:gd name="connsiteY2650" fmla="*/ 4184394 h 6858000"/>
              <a:gd name="connsiteX2651" fmla="*/ 6395501 w 6530564"/>
              <a:gd name="connsiteY2651" fmla="*/ 4179691 h 6858000"/>
              <a:gd name="connsiteX2652" fmla="*/ 6310617 w 6530564"/>
              <a:gd name="connsiteY2652" fmla="*/ 4422501 h 6858000"/>
              <a:gd name="connsiteX2653" fmla="*/ 6305947 w 6530564"/>
              <a:gd name="connsiteY2653" fmla="*/ 4423498 h 6858000"/>
              <a:gd name="connsiteX2654" fmla="*/ 6306945 w 6530564"/>
              <a:gd name="connsiteY2654" fmla="*/ 4428171 h 6858000"/>
              <a:gd name="connsiteX2655" fmla="*/ 6307942 w 6530564"/>
              <a:gd name="connsiteY2655" fmla="*/ 4432841 h 6858000"/>
              <a:gd name="connsiteX2656" fmla="*/ 6292252 w 6530564"/>
              <a:gd name="connsiteY2656" fmla="*/ 4450844 h 6858000"/>
              <a:gd name="connsiteX2657" fmla="*/ 6268855 w 6530564"/>
              <a:gd name="connsiteY2657" fmla="*/ 4524223 h 6858000"/>
              <a:gd name="connsiteX2658" fmla="*/ 6265862 w 6530564"/>
              <a:gd name="connsiteY2658" fmla="*/ 4510210 h 6858000"/>
              <a:gd name="connsiteX2659" fmla="*/ 6258833 w 6530564"/>
              <a:gd name="connsiteY2659" fmla="*/ 4545902 h 6858000"/>
              <a:gd name="connsiteX2660" fmla="*/ 6253165 w 6530564"/>
              <a:gd name="connsiteY2660" fmla="*/ 4542228 h 6858000"/>
              <a:gd name="connsiteX2661" fmla="*/ 6214077 w 6530564"/>
              <a:gd name="connsiteY2661" fmla="*/ 4633610 h 6858000"/>
              <a:gd name="connsiteX2662" fmla="*/ 6209407 w 6530564"/>
              <a:gd name="connsiteY2662" fmla="*/ 4634608 h 6858000"/>
              <a:gd name="connsiteX2663" fmla="*/ 6170001 w 6530564"/>
              <a:gd name="connsiteY2663" fmla="*/ 4701637 h 6858000"/>
              <a:gd name="connsiteX2664" fmla="*/ 6124246 w 6530564"/>
              <a:gd name="connsiteY2664" fmla="*/ 4784676 h 6858000"/>
              <a:gd name="connsiteX2665" fmla="*/ 6094991 w 6530564"/>
              <a:gd name="connsiteY2665" fmla="*/ 4822064 h 6858000"/>
              <a:gd name="connsiteX2666" fmla="*/ 6068122 w 6530564"/>
              <a:gd name="connsiteY2666" fmla="*/ 4864900 h 6858000"/>
              <a:gd name="connsiteX2667" fmla="*/ 6067155 w 6530564"/>
              <a:gd name="connsiteY2667" fmla="*/ 4860368 h 6858000"/>
              <a:gd name="connsiteX2668" fmla="*/ 6063481 w 6530564"/>
              <a:gd name="connsiteY2668" fmla="*/ 4866038 h 6858000"/>
              <a:gd name="connsiteX2669" fmla="*/ 6060805 w 6530564"/>
              <a:gd name="connsiteY2669" fmla="*/ 4876378 h 6858000"/>
              <a:gd name="connsiteX2670" fmla="*/ 6059807 w 6530564"/>
              <a:gd name="connsiteY2670" fmla="*/ 4871705 h 6858000"/>
              <a:gd name="connsiteX2671" fmla="*/ 6037769 w 6530564"/>
              <a:gd name="connsiteY2671" fmla="*/ 4905720 h 6858000"/>
              <a:gd name="connsiteX2672" fmla="*/ 6038767 w 6530564"/>
              <a:gd name="connsiteY2672" fmla="*/ 4910391 h 6858000"/>
              <a:gd name="connsiteX2673" fmla="*/ 6036091 w 6530564"/>
              <a:gd name="connsiteY2673" fmla="*/ 4920731 h 6858000"/>
              <a:gd name="connsiteX2674" fmla="*/ 6034095 w 6530564"/>
              <a:gd name="connsiteY2674" fmla="*/ 4911389 h 6858000"/>
              <a:gd name="connsiteX2675" fmla="*/ 6023077 w 6530564"/>
              <a:gd name="connsiteY2675" fmla="*/ 4928396 h 6858000"/>
              <a:gd name="connsiteX2676" fmla="*/ 6022078 w 6530564"/>
              <a:gd name="connsiteY2676" fmla="*/ 4923723 h 6858000"/>
              <a:gd name="connsiteX2677" fmla="*/ 6021081 w 6530564"/>
              <a:gd name="connsiteY2677" fmla="*/ 4919054 h 6858000"/>
              <a:gd name="connsiteX2678" fmla="*/ 6016409 w 6530564"/>
              <a:gd name="connsiteY2678" fmla="*/ 4920052 h 6858000"/>
              <a:gd name="connsiteX2679" fmla="*/ 6018405 w 6530564"/>
              <a:gd name="connsiteY2679" fmla="*/ 4929393 h 6858000"/>
              <a:gd name="connsiteX2680" fmla="*/ 6019404 w 6530564"/>
              <a:gd name="connsiteY2680" fmla="*/ 4934065 h 6858000"/>
              <a:gd name="connsiteX2681" fmla="*/ 6015730 w 6530564"/>
              <a:gd name="connsiteY2681" fmla="*/ 4939735 h 6858000"/>
              <a:gd name="connsiteX2682" fmla="*/ 6011059 w 6530564"/>
              <a:gd name="connsiteY2682" fmla="*/ 4940732 h 6858000"/>
              <a:gd name="connsiteX2683" fmla="*/ 6006389 w 6530564"/>
              <a:gd name="connsiteY2683" fmla="*/ 4941731 h 6858000"/>
              <a:gd name="connsiteX2684" fmla="*/ 6007386 w 6530564"/>
              <a:gd name="connsiteY2684" fmla="*/ 4946401 h 6858000"/>
              <a:gd name="connsiteX2685" fmla="*/ 6008383 w 6530564"/>
              <a:gd name="connsiteY2685" fmla="*/ 4951071 h 6858000"/>
              <a:gd name="connsiteX2686" fmla="*/ 5996367 w 6530564"/>
              <a:gd name="connsiteY2686" fmla="*/ 4963407 h 6858000"/>
              <a:gd name="connsiteX2687" fmla="*/ 5995370 w 6530564"/>
              <a:gd name="connsiteY2687" fmla="*/ 4958737 h 6858000"/>
              <a:gd name="connsiteX2688" fmla="*/ 5991696 w 6530564"/>
              <a:gd name="connsiteY2688" fmla="*/ 4964406 h 6858000"/>
              <a:gd name="connsiteX2689" fmla="*/ 5988022 w 6530564"/>
              <a:gd name="connsiteY2689" fmla="*/ 4970074 h 6858000"/>
              <a:gd name="connsiteX2690" fmla="*/ 5985347 w 6530564"/>
              <a:gd name="connsiteY2690" fmla="*/ 4980414 h 6858000"/>
              <a:gd name="connsiteX2691" fmla="*/ 5984349 w 6530564"/>
              <a:gd name="connsiteY2691" fmla="*/ 4975743 h 6858000"/>
              <a:gd name="connsiteX2692" fmla="*/ 5967661 w 6530564"/>
              <a:gd name="connsiteY2692" fmla="*/ 4989076 h 6858000"/>
              <a:gd name="connsiteX2693" fmla="*/ 5965665 w 6530564"/>
              <a:gd name="connsiteY2693" fmla="*/ 4979735 h 6858000"/>
              <a:gd name="connsiteX2694" fmla="*/ 5949975 w 6530564"/>
              <a:gd name="connsiteY2694" fmla="*/ 4997740 h 6858000"/>
              <a:gd name="connsiteX2695" fmla="*/ 5948977 w 6530564"/>
              <a:gd name="connsiteY2695" fmla="*/ 4993069 h 6858000"/>
              <a:gd name="connsiteX2696" fmla="*/ 5952650 w 6530564"/>
              <a:gd name="connsiteY2696" fmla="*/ 4987400 h 6858000"/>
              <a:gd name="connsiteX2697" fmla="*/ 5951653 w 6530564"/>
              <a:gd name="connsiteY2697" fmla="*/ 4982729 h 6858000"/>
              <a:gd name="connsiteX2698" fmla="*/ 5947981 w 6530564"/>
              <a:gd name="connsiteY2698" fmla="*/ 4988397 h 6858000"/>
              <a:gd name="connsiteX2699" fmla="*/ 5944307 w 6530564"/>
              <a:gd name="connsiteY2699" fmla="*/ 4994067 h 6858000"/>
              <a:gd name="connsiteX2700" fmla="*/ 5941631 w 6530564"/>
              <a:gd name="connsiteY2700" fmla="*/ 5004407 h 6858000"/>
              <a:gd name="connsiteX2701" fmla="*/ 5950973 w 6530564"/>
              <a:gd name="connsiteY2701" fmla="*/ 5002410 h 6858000"/>
              <a:gd name="connsiteX2702" fmla="*/ 5947299 w 6530564"/>
              <a:gd name="connsiteY2702" fmla="*/ 5008080 h 6858000"/>
              <a:gd name="connsiteX2703" fmla="*/ 5929931 w 6530564"/>
              <a:gd name="connsiteY2703" fmla="*/ 5041095 h 6858000"/>
              <a:gd name="connsiteX2704" fmla="*/ 5947618 w 6530564"/>
              <a:gd name="connsiteY2704" fmla="*/ 5032434 h 6858000"/>
              <a:gd name="connsiteX2705" fmla="*/ 5931927 w 6530564"/>
              <a:gd name="connsiteY2705" fmla="*/ 5050439 h 6858000"/>
              <a:gd name="connsiteX2706" fmla="*/ 5920909 w 6530564"/>
              <a:gd name="connsiteY2706" fmla="*/ 5067445 h 6858000"/>
              <a:gd name="connsiteX2707" fmla="*/ 5912565 w 6530564"/>
              <a:gd name="connsiteY2707" fmla="*/ 5074111 h 6858000"/>
              <a:gd name="connsiteX2708" fmla="*/ 5910570 w 6530564"/>
              <a:gd name="connsiteY2708" fmla="*/ 5064770 h 6858000"/>
              <a:gd name="connsiteX2709" fmla="*/ 5895877 w 6530564"/>
              <a:gd name="connsiteY2709" fmla="*/ 5087444 h 6858000"/>
              <a:gd name="connsiteX2710" fmla="*/ 5890208 w 6530564"/>
              <a:gd name="connsiteY2710" fmla="*/ 5083772 h 6858000"/>
              <a:gd name="connsiteX2711" fmla="*/ 5893881 w 6530564"/>
              <a:gd name="connsiteY2711" fmla="*/ 5078103 h 6858000"/>
              <a:gd name="connsiteX2712" fmla="*/ 5892882 w 6530564"/>
              <a:gd name="connsiteY2712" fmla="*/ 5073432 h 6858000"/>
              <a:gd name="connsiteX2713" fmla="*/ 5888211 w 6530564"/>
              <a:gd name="connsiteY2713" fmla="*/ 5074430 h 6858000"/>
              <a:gd name="connsiteX2714" fmla="*/ 5884539 w 6530564"/>
              <a:gd name="connsiteY2714" fmla="*/ 5080098 h 6858000"/>
              <a:gd name="connsiteX2715" fmla="*/ 5885537 w 6530564"/>
              <a:gd name="connsiteY2715" fmla="*/ 5084770 h 6858000"/>
              <a:gd name="connsiteX2716" fmla="*/ 5881863 w 6530564"/>
              <a:gd name="connsiteY2716" fmla="*/ 5090439 h 6858000"/>
              <a:gd name="connsiteX2717" fmla="*/ 5878191 w 6530564"/>
              <a:gd name="connsiteY2717" fmla="*/ 5096109 h 6858000"/>
              <a:gd name="connsiteX2718" fmla="*/ 5873519 w 6530564"/>
              <a:gd name="connsiteY2718" fmla="*/ 5097107 h 6858000"/>
              <a:gd name="connsiteX2719" fmla="*/ 5874517 w 6530564"/>
              <a:gd name="connsiteY2719" fmla="*/ 5101778 h 6858000"/>
              <a:gd name="connsiteX2720" fmla="*/ 5869847 w 6530564"/>
              <a:gd name="connsiteY2720" fmla="*/ 5102775 h 6858000"/>
              <a:gd name="connsiteX2721" fmla="*/ 5868847 w 6530564"/>
              <a:gd name="connsiteY2721" fmla="*/ 5098105 h 6858000"/>
              <a:gd name="connsiteX2722" fmla="*/ 5871523 w 6530564"/>
              <a:gd name="connsiteY2722" fmla="*/ 5087764 h 6858000"/>
              <a:gd name="connsiteX2723" fmla="*/ 5878869 w 6530564"/>
              <a:gd name="connsiteY2723" fmla="*/ 5076427 h 6858000"/>
              <a:gd name="connsiteX2724" fmla="*/ 5874198 w 6530564"/>
              <a:gd name="connsiteY2724" fmla="*/ 5077424 h 6858000"/>
              <a:gd name="connsiteX2725" fmla="*/ 5870525 w 6530564"/>
              <a:gd name="connsiteY2725" fmla="*/ 5083093 h 6858000"/>
              <a:gd name="connsiteX2726" fmla="*/ 5859507 w 6530564"/>
              <a:gd name="connsiteY2726" fmla="*/ 5100100 h 6858000"/>
              <a:gd name="connsiteX2727" fmla="*/ 5860503 w 6530564"/>
              <a:gd name="connsiteY2727" fmla="*/ 5104770 h 6858000"/>
              <a:gd name="connsiteX2728" fmla="*/ 5854156 w 6530564"/>
              <a:gd name="connsiteY2728" fmla="*/ 5120780 h 6858000"/>
              <a:gd name="connsiteX2729" fmla="*/ 5803411 w 6530564"/>
              <a:gd name="connsiteY2729" fmla="*/ 5180463 h 6858000"/>
              <a:gd name="connsiteX2730" fmla="*/ 5798741 w 6530564"/>
              <a:gd name="connsiteY2730" fmla="*/ 5181460 h 6858000"/>
              <a:gd name="connsiteX2731" fmla="*/ 5795068 w 6530564"/>
              <a:gd name="connsiteY2731" fmla="*/ 5187130 h 6858000"/>
              <a:gd name="connsiteX2732" fmla="*/ 5783051 w 6530564"/>
              <a:gd name="connsiteY2732" fmla="*/ 5199465 h 6858000"/>
              <a:gd name="connsiteX2733" fmla="*/ 5779378 w 6530564"/>
              <a:gd name="connsiteY2733" fmla="*/ 5205135 h 6858000"/>
              <a:gd name="connsiteX2734" fmla="*/ 5767360 w 6530564"/>
              <a:gd name="connsiteY2734" fmla="*/ 5217470 h 6858000"/>
              <a:gd name="connsiteX2735" fmla="*/ 5755343 w 6530564"/>
              <a:gd name="connsiteY2735" fmla="*/ 5229806 h 6858000"/>
              <a:gd name="connsiteX2736" fmla="*/ 5718293 w 6530564"/>
              <a:gd name="connsiteY2736" fmla="*/ 5262142 h 6858000"/>
              <a:gd name="connsiteX2737" fmla="*/ 5680564 w 6530564"/>
              <a:gd name="connsiteY2737" fmla="*/ 5314161 h 6858000"/>
              <a:gd name="connsiteX2738" fmla="*/ 5668546 w 6530564"/>
              <a:gd name="connsiteY2738" fmla="*/ 5326497 h 6858000"/>
              <a:gd name="connsiteX2739" fmla="*/ 5679885 w 6530564"/>
              <a:gd name="connsiteY2739" fmla="*/ 5333842 h 6858000"/>
              <a:gd name="connsiteX2740" fmla="*/ 5712263 w 6530564"/>
              <a:gd name="connsiteY2740" fmla="*/ 5302506 h 6858000"/>
              <a:gd name="connsiteX2741" fmla="*/ 5746319 w 6530564"/>
              <a:gd name="connsiteY2741" fmla="*/ 5256155 h 6858000"/>
              <a:gd name="connsiteX2742" fmla="*/ 5762009 w 6530564"/>
              <a:gd name="connsiteY2742" fmla="*/ 5238151 h 6858000"/>
              <a:gd name="connsiteX2743" fmla="*/ 5763007 w 6530564"/>
              <a:gd name="connsiteY2743" fmla="*/ 5242821 h 6858000"/>
              <a:gd name="connsiteX2744" fmla="*/ 5758337 w 6530564"/>
              <a:gd name="connsiteY2744" fmla="*/ 5243820 h 6858000"/>
              <a:gd name="connsiteX2745" fmla="*/ 5759335 w 6530564"/>
              <a:gd name="connsiteY2745" fmla="*/ 5248491 h 6858000"/>
              <a:gd name="connsiteX2746" fmla="*/ 5764005 w 6530564"/>
              <a:gd name="connsiteY2746" fmla="*/ 5247493 h 6858000"/>
              <a:gd name="connsiteX2747" fmla="*/ 5767679 w 6530564"/>
              <a:gd name="connsiteY2747" fmla="*/ 5241824 h 6858000"/>
              <a:gd name="connsiteX2748" fmla="*/ 5764685 w 6530564"/>
              <a:gd name="connsiteY2748" fmla="*/ 5227811 h 6858000"/>
              <a:gd name="connsiteX2749" fmla="*/ 5776701 w 6530564"/>
              <a:gd name="connsiteY2749" fmla="*/ 5215474 h 6858000"/>
              <a:gd name="connsiteX2750" fmla="*/ 5786044 w 6530564"/>
              <a:gd name="connsiteY2750" fmla="*/ 5213479 h 6858000"/>
              <a:gd name="connsiteX2751" fmla="*/ 5787043 w 6530564"/>
              <a:gd name="connsiteY2751" fmla="*/ 5218150 h 6858000"/>
              <a:gd name="connsiteX2752" fmla="*/ 5790713 w 6530564"/>
              <a:gd name="connsiteY2752" fmla="*/ 5212480 h 6858000"/>
              <a:gd name="connsiteX2753" fmla="*/ 5789717 w 6530564"/>
              <a:gd name="connsiteY2753" fmla="*/ 5207810 h 6858000"/>
              <a:gd name="connsiteX2754" fmla="*/ 5792393 w 6530564"/>
              <a:gd name="connsiteY2754" fmla="*/ 5197469 h 6858000"/>
              <a:gd name="connsiteX2755" fmla="*/ 5800735 w 6530564"/>
              <a:gd name="connsiteY2755" fmla="*/ 5190803 h 6858000"/>
              <a:gd name="connsiteX2756" fmla="*/ 5805408 w 6530564"/>
              <a:gd name="connsiteY2756" fmla="*/ 5189806 h 6858000"/>
              <a:gd name="connsiteX2757" fmla="*/ 5804409 w 6530564"/>
              <a:gd name="connsiteY2757" fmla="*/ 5185134 h 6858000"/>
              <a:gd name="connsiteX2758" fmla="*/ 5808082 w 6530564"/>
              <a:gd name="connsiteY2758" fmla="*/ 5179466 h 6858000"/>
              <a:gd name="connsiteX2759" fmla="*/ 5859825 w 6530564"/>
              <a:gd name="connsiteY2759" fmla="*/ 5124453 h 6858000"/>
              <a:gd name="connsiteX2760" fmla="*/ 5863499 w 6530564"/>
              <a:gd name="connsiteY2760" fmla="*/ 5118782 h 6858000"/>
              <a:gd name="connsiteX2761" fmla="*/ 5862500 w 6530564"/>
              <a:gd name="connsiteY2761" fmla="*/ 5114113 h 6858000"/>
              <a:gd name="connsiteX2762" fmla="*/ 5867171 w 6530564"/>
              <a:gd name="connsiteY2762" fmla="*/ 5113115 h 6858000"/>
              <a:gd name="connsiteX2763" fmla="*/ 5868169 w 6530564"/>
              <a:gd name="connsiteY2763" fmla="*/ 5117785 h 6858000"/>
              <a:gd name="connsiteX2764" fmla="*/ 5889529 w 6530564"/>
              <a:gd name="connsiteY2764" fmla="*/ 5103454 h 6858000"/>
              <a:gd name="connsiteX2765" fmla="*/ 5888531 w 6530564"/>
              <a:gd name="connsiteY2765" fmla="*/ 5098783 h 6858000"/>
              <a:gd name="connsiteX2766" fmla="*/ 5886853 w 6530564"/>
              <a:gd name="connsiteY2766" fmla="*/ 5113794 h 6858000"/>
              <a:gd name="connsiteX2767" fmla="*/ 5918235 w 6530564"/>
              <a:gd name="connsiteY2767" fmla="*/ 5077785 h 6858000"/>
              <a:gd name="connsiteX2768" fmla="*/ 5937596 w 6530564"/>
              <a:gd name="connsiteY2768" fmla="*/ 5054110 h 6858000"/>
              <a:gd name="connsiteX2769" fmla="*/ 5956961 w 6530564"/>
              <a:gd name="connsiteY2769" fmla="*/ 5030438 h 6858000"/>
              <a:gd name="connsiteX2770" fmla="*/ 5991015 w 6530564"/>
              <a:gd name="connsiteY2770" fmla="*/ 4984087 h 6858000"/>
              <a:gd name="connsiteX2771" fmla="*/ 6003035 w 6530564"/>
              <a:gd name="connsiteY2771" fmla="*/ 4971752 h 6858000"/>
              <a:gd name="connsiteX2772" fmla="*/ 6010379 w 6530564"/>
              <a:gd name="connsiteY2772" fmla="*/ 4960413 h 6858000"/>
              <a:gd name="connsiteX2773" fmla="*/ 6018723 w 6530564"/>
              <a:gd name="connsiteY2773" fmla="*/ 4953747 h 6858000"/>
              <a:gd name="connsiteX2774" fmla="*/ 6029744 w 6530564"/>
              <a:gd name="connsiteY2774" fmla="*/ 4936740 h 6858000"/>
              <a:gd name="connsiteX2775" fmla="*/ 6041761 w 6530564"/>
              <a:gd name="connsiteY2775" fmla="*/ 4924404 h 6858000"/>
              <a:gd name="connsiteX2776" fmla="*/ 6048109 w 6530564"/>
              <a:gd name="connsiteY2776" fmla="*/ 4908395 h 6858000"/>
              <a:gd name="connsiteX2777" fmla="*/ 6052779 w 6530564"/>
              <a:gd name="connsiteY2777" fmla="*/ 4907398 h 6858000"/>
              <a:gd name="connsiteX2778" fmla="*/ 6166964 w 6530564"/>
              <a:gd name="connsiteY2778" fmla="*/ 4756012 h 6858000"/>
              <a:gd name="connsiteX2779" fmla="*/ 6171634 w 6530564"/>
              <a:gd name="connsiteY2779" fmla="*/ 4755014 h 6858000"/>
              <a:gd name="connsiteX2780" fmla="*/ 6176307 w 6530564"/>
              <a:gd name="connsiteY2780" fmla="*/ 4754017 h 6858000"/>
              <a:gd name="connsiteX2781" fmla="*/ 6168961 w 6530564"/>
              <a:gd name="connsiteY2781" fmla="*/ 4765354 h 6858000"/>
              <a:gd name="connsiteX2782" fmla="*/ 6161614 w 6530564"/>
              <a:gd name="connsiteY2782" fmla="*/ 4776693 h 6858000"/>
              <a:gd name="connsiteX2783" fmla="*/ 6154269 w 6530564"/>
              <a:gd name="connsiteY2783" fmla="*/ 4788031 h 6858000"/>
              <a:gd name="connsiteX2784" fmla="*/ 6155266 w 6530564"/>
              <a:gd name="connsiteY2784" fmla="*/ 4792702 h 6858000"/>
              <a:gd name="connsiteX2785" fmla="*/ 6136901 w 6530564"/>
              <a:gd name="connsiteY2785" fmla="*/ 4821047 h 6858000"/>
              <a:gd name="connsiteX2786" fmla="*/ 6137897 w 6530564"/>
              <a:gd name="connsiteY2786" fmla="*/ 4825717 h 6858000"/>
              <a:gd name="connsiteX2787" fmla="*/ 6142571 w 6530564"/>
              <a:gd name="connsiteY2787" fmla="*/ 4824719 h 6858000"/>
              <a:gd name="connsiteX2788" fmla="*/ 6146243 w 6530564"/>
              <a:gd name="connsiteY2788" fmla="*/ 4819049 h 6858000"/>
              <a:gd name="connsiteX2789" fmla="*/ 6149915 w 6530564"/>
              <a:gd name="connsiteY2789" fmla="*/ 4813382 h 6858000"/>
              <a:gd name="connsiteX2790" fmla="*/ 6153588 w 6530564"/>
              <a:gd name="connsiteY2790" fmla="*/ 4807712 h 6858000"/>
              <a:gd name="connsiteX2791" fmla="*/ 6160935 w 6530564"/>
              <a:gd name="connsiteY2791" fmla="*/ 4796376 h 6858000"/>
              <a:gd name="connsiteX2792" fmla="*/ 6149207 w 6530564"/>
              <a:gd name="connsiteY2792" fmla="*/ 4815058 h 6858000"/>
              <a:gd name="connsiteX2793" fmla="*/ 6138972 w 6530564"/>
              <a:gd name="connsiteY2793" fmla="*/ 4830325 h 6858000"/>
              <a:gd name="connsiteX2794" fmla="*/ 6138897 w 6530564"/>
              <a:gd name="connsiteY2794" fmla="*/ 4830389 h 6858000"/>
              <a:gd name="connsiteX2795" fmla="*/ 6138892 w 6530564"/>
              <a:gd name="connsiteY2795" fmla="*/ 4830440 h 6858000"/>
              <a:gd name="connsiteX2796" fmla="*/ 6137977 w 6530564"/>
              <a:gd name="connsiteY2796" fmla="*/ 4831806 h 6858000"/>
              <a:gd name="connsiteX2797" fmla="*/ 6128557 w 6530564"/>
              <a:gd name="connsiteY2797" fmla="*/ 4827713 h 6858000"/>
              <a:gd name="connsiteX2798" fmla="*/ 6092823 w 6530564"/>
              <a:gd name="connsiteY2798" fmla="*/ 4889075 h 6858000"/>
              <a:gd name="connsiteX2799" fmla="*/ 6097494 w 6530564"/>
              <a:gd name="connsiteY2799" fmla="*/ 4888076 h 6858000"/>
              <a:gd name="connsiteX2800" fmla="*/ 6086475 w 6530564"/>
              <a:gd name="connsiteY2800" fmla="*/ 4905082 h 6858000"/>
              <a:gd name="connsiteX2801" fmla="*/ 6081803 w 6530564"/>
              <a:gd name="connsiteY2801" fmla="*/ 4906081 h 6858000"/>
              <a:gd name="connsiteX2802" fmla="*/ 6082802 w 6530564"/>
              <a:gd name="connsiteY2802" fmla="*/ 4910751 h 6858000"/>
              <a:gd name="connsiteX2803" fmla="*/ 6078133 w 6530564"/>
              <a:gd name="connsiteY2803" fmla="*/ 4911750 h 6858000"/>
              <a:gd name="connsiteX2804" fmla="*/ 6070785 w 6530564"/>
              <a:gd name="connsiteY2804" fmla="*/ 4923087 h 6858000"/>
              <a:gd name="connsiteX2805" fmla="*/ 6068109 w 6530564"/>
              <a:gd name="connsiteY2805" fmla="*/ 4933427 h 6858000"/>
              <a:gd name="connsiteX2806" fmla="*/ 6064437 w 6530564"/>
              <a:gd name="connsiteY2806" fmla="*/ 4939097 h 6858000"/>
              <a:gd name="connsiteX2807" fmla="*/ 6053416 w 6530564"/>
              <a:gd name="connsiteY2807" fmla="*/ 4956103 h 6858000"/>
              <a:gd name="connsiteX2808" fmla="*/ 6054415 w 6530564"/>
              <a:gd name="connsiteY2808" fmla="*/ 4960774 h 6858000"/>
              <a:gd name="connsiteX2809" fmla="*/ 6050743 w 6530564"/>
              <a:gd name="connsiteY2809" fmla="*/ 4966443 h 6858000"/>
              <a:gd name="connsiteX2810" fmla="*/ 6016685 w 6530564"/>
              <a:gd name="connsiteY2810" fmla="*/ 5012793 h 6858000"/>
              <a:gd name="connsiteX2811" fmla="*/ 6011017 w 6530564"/>
              <a:gd name="connsiteY2811" fmla="*/ 5009120 h 6858000"/>
              <a:gd name="connsiteX2812" fmla="*/ 6014690 w 6530564"/>
              <a:gd name="connsiteY2812" fmla="*/ 5003451 h 6858000"/>
              <a:gd name="connsiteX2813" fmla="*/ 6018363 w 6530564"/>
              <a:gd name="connsiteY2813" fmla="*/ 4997783 h 6858000"/>
              <a:gd name="connsiteX2814" fmla="*/ 6013693 w 6530564"/>
              <a:gd name="connsiteY2814" fmla="*/ 4998780 h 6858000"/>
              <a:gd name="connsiteX2815" fmla="*/ 6010020 w 6530564"/>
              <a:gd name="connsiteY2815" fmla="*/ 5004450 h 6858000"/>
              <a:gd name="connsiteX2816" fmla="*/ 6006346 w 6530564"/>
              <a:gd name="connsiteY2816" fmla="*/ 5010117 h 6858000"/>
              <a:gd name="connsiteX2817" fmla="*/ 6007345 w 6530564"/>
              <a:gd name="connsiteY2817" fmla="*/ 5014789 h 6858000"/>
              <a:gd name="connsiteX2818" fmla="*/ 6008343 w 6530564"/>
              <a:gd name="connsiteY2818" fmla="*/ 5019460 h 6858000"/>
              <a:gd name="connsiteX2819" fmla="*/ 5973287 w 6530564"/>
              <a:gd name="connsiteY2819" fmla="*/ 5061138 h 6858000"/>
              <a:gd name="connsiteX2820" fmla="*/ 5974287 w 6530564"/>
              <a:gd name="connsiteY2820" fmla="*/ 5065808 h 6858000"/>
              <a:gd name="connsiteX2821" fmla="*/ 5894837 w 6530564"/>
              <a:gd name="connsiteY2821" fmla="*/ 5151162 h 6858000"/>
              <a:gd name="connsiteX2822" fmla="*/ 5783008 w 6530564"/>
              <a:gd name="connsiteY2822" fmla="*/ 5267853 h 6858000"/>
              <a:gd name="connsiteX2823" fmla="*/ 5758973 w 6530564"/>
              <a:gd name="connsiteY2823" fmla="*/ 5292525 h 6858000"/>
              <a:gd name="connsiteX2824" fmla="*/ 5754302 w 6530564"/>
              <a:gd name="connsiteY2824" fmla="*/ 5293524 h 6858000"/>
              <a:gd name="connsiteX2825" fmla="*/ 5741289 w 6530564"/>
              <a:gd name="connsiteY2825" fmla="*/ 5301187 h 6858000"/>
              <a:gd name="connsiteX2826" fmla="*/ 5737613 w 6530564"/>
              <a:gd name="connsiteY2826" fmla="*/ 5306857 h 6858000"/>
              <a:gd name="connsiteX2827" fmla="*/ 5742285 w 6530564"/>
              <a:gd name="connsiteY2827" fmla="*/ 5305858 h 6858000"/>
              <a:gd name="connsiteX2828" fmla="*/ 5681201 w 6530564"/>
              <a:gd name="connsiteY2828" fmla="*/ 5362868 h 6858000"/>
              <a:gd name="connsiteX2829" fmla="*/ 5632136 w 6530564"/>
              <a:gd name="connsiteY2829" fmla="*/ 5407539 h 6858000"/>
              <a:gd name="connsiteX2830" fmla="*/ 5615447 w 6530564"/>
              <a:gd name="connsiteY2830" fmla="*/ 5420874 h 6858000"/>
              <a:gd name="connsiteX2831" fmla="*/ 5569055 w 6530564"/>
              <a:gd name="connsiteY2831" fmla="*/ 5455206 h 6858000"/>
              <a:gd name="connsiteX2832" fmla="*/ 5536677 w 6530564"/>
              <a:gd name="connsiteY2832" fmla="*/ 5486546 h 6858000"/>
              <a:gd name="connsiteX2833" fmla="*/ 5347435 w 6530564"/>
              <a:gd name="connsiteY2833" fmla="*/ 5629544 h 6858000"/>
              <a:gd name="connsiteX2834" fmla="*/ 5192251 w 6530564"/>
              <a:gd name="connsiteY2834" fmla="*/ 5726192 h 6858000"/>
              <a:gd name="connsiteX2835" fmla="*/ 5029405 w 6530564"/>
              <a:gd name="connsiteY2835" fmla="*/ 5809826 h 6858000"/>
              <a:gd name="connsiteX2836" fmla="*/ 5011718 w 6530564"/>
              <a:gd name="connsiteY2836" fmla="*/ 5818489 h 6858000"/>
              <a:gd name="connsiteX2837" fmla="*/ 4685383 w 6530564"/>
              <a:gd name="connsiteY2837" fmla="*/ 5937051 h 6858000"/>
              <a:gd name="connsiteX2838" fmla="*/ 4514510 w 6530564"/>
              <a:gd name="connsiteY2838" fmla="*/ 5980274 h 6858000"/>
              <a:gd name="connsiteX2839" fmla="*/ 4434660 w 6530564"/>
              <a:gd name="connsiteY2839" fmla="*/ 5991919 h 6858000"/>
              <a:gd name="connsiteX2840" fmla="*/ 4450453 w 6530564"/>
              <a:gd name="connsiteY2840" fmla="*/ 5989074 h 6858000"/>
              <a:gd name="connsiteX2841" fmla="*/ 4493869 w 6530564"/>
              <a:gd name="connsiteY2841" fmla="*/ 5977967 h 6858000"/>
              <a:gd name="connsiteX2842" fmla="*/ 4498541 w 6530564"/>
              <a:gd name="connsiteY2842" fmla="*/ 5976969 h 6858000"/>
              <a:gd name="connsiteX2843" fmla="*/ 4637673 w 6530564"/>
              <a:gd name="connsiteY2843" fmla="*/ 5942359 h 6858000"/>
              <a:gd name="connsiteX2844" fmla="*/ 4642343 w 6530564"/>
              <a:gd name="connsiteY2844" fmla="*/ 5941362 h 6858000"/>
              <a:gd name="connsiteX2845" fmla="*/ 4646017 w 6530564"/>
              <a:gd name="connsiteY2845" fmla="*/ 5935692 h 6858000"/>
              <a:gd name="connsiteX2846" fmla="*/ 4636675 w 6530564"/>
              <a:gd name="connsiteY2846" fmla="*/ 5937688 h 6858000"/>
              <a:gd name="connsiteX2847" fmla="*/ 4637673 w 6530564"/>
              <a:gd name="connsiteY2847" fmla="*/ 5942359 h 6858000"/>
              <a:gd name="connsiteX2848" fmla="*/ 4497543 w 6530564"/>
              <a:gd name="connsiteY2848" fmla="*/ 5972298 h 6858000"/>
              <a:gd name="connsiteX2849" fmla="*/ 4490875 w 6530564"/>
              <a:gd name="connsiteY2849" fmla="*/ 5963954 h 6858000"/>
              <a:gd name="connsiteX2850" fmla="*/ 4486203 w 6530564"/>
              <a:gd name="connsiteY2850" fmla="*/ 5964951 h 6858000"/>
              <a:gd name="connsiteX2851" fmla="*/ 4487203 w 6530564"/>
              <a:gd name="connsiteY2851" fmla="*/ 5969623 h 6858000"/>
              <a:gd name="connsiteX2852" fmla="*/ 4389111 w 6530564"/>
              <a:gd name="connsiteY2852" fmla="*/ 5990578 h 6858000"/>
              <a:gd name="connsiteX2853" fmla="*/ 4390107 w 6530564"/>
              <a:gd name="connsiteY2853" fmla="*/ 5995251 h 6858000"/>
              <a:gd name="connsiteX2854" fmla="*/ 4370427 w 6530564"/>
              <a:gd name="connsiteY2854" fmla="*/ 5994571 h 6858000"/>
              <a:gd name="connsiteX2855" fmla="*/ 4361085 w 6530564"/>
              <a:gd name="connsiteY2855" fmla="*/ 5996567 h 6858000"/>
              <a:gd name="connsiteX2856" fmla="*/ 4361763 w 6530564"/>
              <a:gd name="connsiteY2856" fmla="*/ 5976885 h 6858000"/>
              <a:gd name="connsiteX2857" fmla="*/ 4380447 w 6530564"/>
              <a:gd name="connsiteY2857" fmla="*/ 5972893 h 6858000"/>
              <a:gd name="connsiteX2858" fmla="*/ 4408475 w 6530564"/>
              <a:gd name="connsiteY2858" fmla="*/ 5966906 h 6858000"/>
              <a:gd name="connsiteX2859" fmla="*/ 4413145 w 6530564"/>
              <a:gd name="connsiteY2859" fmla="*/ 5965908 h 6858000"/>
              <a:gd name="connsiteX2860" fmla="*/ 4417816 w 6530564"/>
              <a:gd name="connsiteY2860" fmla="*/ 5964910 h 6858000"/>
              <a:gd name="connsiteX2861" fmla="*/ 4427159 w 6530564"/>
              <a:gd name="connsiteY2861" fmla="*/ 5962914 h 6858000"/>
              <a:gd name="connsiteX2862" fmla="*/ 4431829 w 6530564"/>
              <a:gd name="connsiteY2862" fmla="*/ 5961917 h 6858000"/>
              <a:gd name="connsiteX2863" fmla="*/ 4426161 w 6530564"/>
              <a:gd name="connsiteY2863" fmla="*/ 5958243 h 6858000"/>
              <a:gd name="connsiteX2864" fmla="*/ 4416819 w 6530564"/>
              <a:gd name="connsiteY2864" fmla="*/ 5960239 h 6858000"/>
              <a:gd name="connsiteX2865" fmla="*/ 4412147 w 6530564"/>
              <a:gd name="connsiteY2865" fmla="*/ 5961238 h 6858000"/>
              <a:gd name="connsiteX2866" fmla="*/ 4411149 w 6530564"/>
              <a:gd name="connsiteY2866" fmla="*/ 5956566 h 6858000"/>
              <a:gd name="connsiteX2867" fmla="*/ 4406479 w 6530564"/>
              <a:gd name="connsiteY2867" fmla="*/ 5957564 h 6858000"/>
              <a:gd name="connsiteX2868" fmla="*/ 4401807 w 6530564"/>
              <a:gd name="connsiteY2868" fmla="*/ 5958561 h 6858000"/>
              <a:gd name="connsiteX2869" fmla="*/ 4402805 w 6530564"/>
              <a:gd name="connsiteY2869" fmla="*/ 5963232 h 6858000"/>
              <a:gd name="connsiteX2870" fmla="*/ 4379449 w 6530564"/>
              <a:gd name="connsiteY2870" fmla="*/ 5968223 h 6858000"/>
              <a:gd name="connsiteX2871" fmla="*/ 4360765 w 6530564"/>
              <a:gd name="connsiteY2871" fmla="*/ 5972214 h 6858000"/>
              <a:gd name="connsiteX2872" fmla="*/ 4332741 w 6530564"/>
              <a:gd name="connsiteY2872" fmla="*/ 5978202 h 6858000"/>
              <a:gd name="connsiteX2873" fmla="*/ 4328067 w 6530564"/>
              <a:gd name="connsiteY2873" fmla="*/ 5979200 h 6858000"/>
              <a:gd name="connsiteX2874" fmla="*/ 4333738 w 6530564"/>
              <a:gd name="connsiteY2874" fmla="*/ 5982874 h 6858000"/>
              <a:gd name="connsiteX2875" fmla="*/ 4352421 w 6530564"/>
              <a:gd name="connsiteY2875" fmla="*/ 5978882 h 6858000"/>
              <a:gd name="connsiteX2876" fmla="*/ 4347071 w 6530564"/>
              <a:gd name="connsiteY2876" fmla="*/ 5999562 h 6858000"/>
              <a:gd name="connsiteX2877" fmla="*/ 4337729 w 6530564"/>
              <a:gd name="connsiteY2877" fmla="*/ 6001556 h 6858000"/>
              <a:gd name="connsiteX2878" fmla="*/ 4333057 w 6530564"/>
              <a:gd name="connsiteY2878" fmla="*/ 6002555 h 6858000"/>
              <a:gd name="connsiteX2879" fmla="*/ 4336731 w 6530564"/>
              <a:gd name="connsiteY2879" fmla="*/ 5996886 h 6858000"/>
              <a:gd name="connsiteX2880" fmla="*/ 4331061 w 6530564"/>
              <a:gd name="connsiteY2880" fmla="*/ 5993214 h 6858000"/>
              <a:gd name="connsiteX2881" fmla="*/ 4322719 w 6530564"/>
              <a:gd name="connsiteY2881" fmla="*/ 5999880 h 6858000"/>
              <a:gd name="connsiteX2882" fmla="*/ 4318046 w 6530564"/>
              <a:gd name="connsiteY2882" fmla="*/ 6000879 h 6858000"/>
              <a:gd name="connsiteX2883" fmla="*/ 4298365 w 6530564"/>
              <a:gd name="connsiteY2883" fmla="*/ 6000199 h 6858000"/>
              <a:gd name="connsiteX2884" fmla="*/ 4287027 w 6530564"/>
              <a:gd name="connsiteY2884" fmla="*/ 5992853 h 6858000"/>
              <a:gd name="connsiteX2885" fmla="*/ 4253332 w 6530564"/>
              <a:gd name="connsiteY2885" fmla="*/ 5995167 h 6858000"/>
              <a:gd name="connsiteX2886" fmla="*/ 4250657 w 6530564"/>
              <a:gd name="connsiteY2886" fmla="*/ 6005506 h 6858000"/>
              <a:gd name="connsiteX2887" fmla="*/ 4243989 w 6530564"/>
              <a:gd name="connsiteY2887" fmla="*/ 5997163 h 6858000"/>
              <a:gd name="connsiteX2888" fmla="*/ 4216961 w 6530564"/>
              <a:gd name="connsiteY2888" fmla="*/ 6007822 h 6858000"/>
              <a:gd name="connsiteX2889" fmla="*/ 4183267 w 6530564"/>
              <a:gd name="connsiteY2889" fmla="*/ 6010136 h 6858000"/>
              <a:gd name="connsiteX2890" fmla="*/ 4178595 w 6530564"/>
              <a:gd name="connsiteY2890" fmla="*/ 6011135 h 6858000"/>
              <a:gd name="connsiteX2891" fmla="*/ 4162587 w 6530564"/>
              <a:gd name="connsiteY2891" fmla="*/ 6004786 h 6858000"/>
              <a:gd name="connsiteX2892" fmla="*/ 4126216 w 6530564"/>
              <a:gd name="connsiteY2892" fmla="*/ 6017440 h 6858000"/>
              <a:gd name="connsiteX2893" fmla="*/ 4086851 w 6530564"/>
              <a:gd name="connsiteY2893" fmla="*/ 6016083 h 6858000"/>
              <a:gd name="connsiteX2894" fmla="*/ 4067171 w 6530564"/>
              <a:gd name="connsiteY2894" fmla="*/ 6015403 h 6858000"/>
              <a:gd name="connsiteX2895" fmla="*/ 4040821 w 6530564"/>
              <a:gd name="connsiteY2895" fmla="*/ 6006380 h 6858000"/>
              <a:gd name="connsiteX2896" fmla="*/ 3944405 w 6530564"/>
              <a:gd name="connsiteY2896" fmla="*/ 6012325 h 6858000"/>
              <a:gd name="connsiteX2897" fmla="*/ 3925723 w 6530564"/>
              <a:gd name="connsiteY2897" fmla="*/ 6016317 h 6858000"/>
              <a:gd name="connsiteX2898" fmla="*/ 3911709 w 6530564"/>
              <a:gd name="connsiteY2898" fmla="*/ 6019311 h 6858000"/>
              <a:gd name="connsiteX2899" fmla="*/ 3784954 w 6530564"/>
              <a:gd name="connsiteY2899" fmla="*/ 5997550 h 6858000"/>
              <a:gd name="connsiteX2900" fmla="*/ 3731576 w 6530564"/>
              <a:gd name="connsiteY2900" fmla="*/ 5999185 h 6858000"/>
              <a:gd name="connsiteX2901" fmla="*/ 3701555 w 6530564"/>
              <a:gd name="connsiteY2901" fmla="*/ 5995831 h 6858000"/>
              <a:gd name="connsiteX2902" fmla="*/ 3706225 w 6530564"/>
              <a:gd name="connsiteY2902" fmla="*/ 5994832 h 6858000"/>
              <a:gd name="connsiteX2903" fmla="*/ 3591805 w 6530564"/>
              <a:gd name="connsiteY2903" fmla="*/ 5985087 h 6858000"/>
              <a:gd name="connsiteX2904" fmla="*/ 3573122 w 6530564"/>
              <a:gd name="connsiteY2904" fmla="*/ 5989079 h 6858000"/>
              <a:gd name="connsiteX2905" fmla="*/ 3537430 w 6530564"/>
              <a:gd name="connsiteY2905" fmla="*/ 5982053 h 6858000"/>
              <a:gd name="connsiteX2906" fmla="*/ 3541104 w 6530564"/>
              <a:gd name="connsiteY2906" fmla="*/ 5976384 h 6858000"/>
              <a:gd name="connsiteX2907" fmla="*/ 3465050 w 6530564"/>
              <a:gd name="connsiteY2907" fmla="*/ 5963328 h 6858000"/>
              <a:gd name="connsiteX2908" fmla="*/ 3430358 w 6530564"/>
              <a:gd name="connsiteY2908" fmla="*/ 5960971 h 6858000"/>
              <a:gd name="connsiteX2909" fmla="*/ 3439699 w 6530564"/>
              <a:gd name="connsiteY2909" fmla="*/ 5958974 h 6858000"/>
              <a:gd name="connsiteX2910" fmla="*/ 3363648 w 6530564"/>
              <a:gd name="connsiteY2910" fmla="*/ 5945918 h 6858000"/>
              <a:gd name="connsiteX2911" fmla="*/ 3280927 w 6530564"/>
              <a:gd name="connsiteY2911" fmla="*/ 5924516 h 6858000"/>
              <a:gd name="connsiteX2912" fmla="*/ 3275257 w 6530564"/>
              <a:gd name="connsiteY2912" fmla="*/ 5920844 h 6858000"/>
              <a:gd name="connsiteX2913" fmla="*/ 3261244 w 6530564"/>
              <a:gd name="connsiteY2913" fmla="*/ 5923839 h 6858000"/>
              <a:gd name="connsiteX2914" fmla="*/ 3215214 w 6530564"/>
              <a:gd name="connsiteY2914" fmla="*/ 5914135 h 6858000"/>
              <a:gd name="connsiteX2915" fmla="*/ 3201879 w 6530564"/>
              <a:gd name="connsiteY2915" fmla="*/ 5897447 h 6858000"/>
              <a:gd name="connsiteX2916" fmla="*/ 3172855 w 6530564"/>
              <a:gd name="connsiteY2916" fmla="*/ 5898763 h 6858000"/>
              <a:gd name="connsiteX2917" fmla="*/ 3171857 w 6530564"/>
              <a:gd name="connsiteY2917" fmla="*/ 5894093 h 6858000"/>
              <a:gd name="connsiteX2918" fmla="*/ 3099478 w 6530564"/>
              <a:gd name="connsiteY2918" fmla="*/ 5875367 h 6858000"/>
              <a:gd name="connsiteX2919" fmla="*/ 3119159 w 6530564"/>
              <a:gd name="connsiteY2919" fmla="*/ 5876046 h 6858000"/>
              <a:gd name="connsiteX2920" fmla="*/ 3059795 w 6530564"/>
              <a:gd name="connsiteY2920" fmla="*/ 5849654 h 6858000"/>
              <a:gd name="connsiteX2921" fmla="*/ 3056122 w 6530564"/>
              <a:gd name="connsiteY2921" fmla="*/ 5855324 h 6858000"/>
              <a:gd name="connsiteX2922" fmla="*/ 3039115 w 6530564"/>
              <a:gd name="connsiteY2922" fmla="*/ 5844305 h 6858000"/>
              <a:gd name="connsiteX2923" fmla="*/ 3003423 w 6530564"/>
              <a:gd name="connsiteY2923" fmla="*/ 5837278 h 6858000"/>
              <a:gd name="connsiteX2924" fmla="*/ 2986416 w 6530564"/>
              <a:gd name="connsiteY2924" fmla="*/ 5826258 h 6858000"/>
              <a:gd name="connsiteX2925" fmla="*/ 2981746 w 6530564"/>
              <a:gd name="connsiteY2925" fmla="*/ 5827257 h 6858000"/>
              <a:gd name="connsiteX2926" fmla="*/ 2993083 w 6530564"/>
              <a:gd name="connsiteY2926" fmla="*/ 5834603 h 6858000"/>
              <a:gd name="connsiteX2927" fmla="*/ 2953401 w 6530564"/>
              <a:gd name="connsiteY2927" fmla="*/ 5808891 h 6858000"/>
              <a:gd name="connsiteX2928" fmla="*/ 2937391 w 6530564"/>
              <a:gd name="connsiteY2928" fmla="*/ 5802543 h 6858000"/>
              <a:gd name="connsiteX2929" fmla="*/ 2940386 w 6530564"/>
              <a:gd name="connsiteY2929" fmla="*/ 5816557 h 6858000"/>
              <a:gd name="connsiteX2930" fmla="*/ 2935713 w 6530564"/>
              <a:gd name="connsiteY2930" fmla="*/ 5817555 h 6858000"/>
              <a:gd name="connsiteX2931" fmla="*/ 2902699 w 6530564"/>
              <a:gd name="connsiteY2931" fmla="*/ 5800186 h 6858000"/>
              <a:gd name="connsiteX2932" fmla="*/ 2901701 w 6530564"/>
              <a:gd name="connsiteY2932" fmla="*/ 5795516 h 6858000"/>
              <a:gd name="connsiteX2933" fmla="*/ 2912041 w 6530564"/>
              <a:gd name="connsiteY2933" fmla="*/ 5798190 h 6858000"/>
              <a:gd name="connsiteX2934" fmla="*/ 2917710 w 6530564"/>
              <a:gd name="connsiteY2934" fmla="*/ 5801864 h 6858000"/>
              <a:gd name="connsiteX2935" fmla="*/ 2916711 w 6530564"/>
              <a:gd name="connsiteY2935" fmla="*/ 5797193 h 6858000"/>
              <a:gd name="connsiteX2936" fmla="*/ 2900702 w 6530564"/>
              <a:gd name="connsiteY2936" fmla="*/ 5790845 h 6858000"/>
              <a:gd name="connsiteX2937" fmla="*/ 2878026 w 6530564"/>
              <a:gd name="connsiteY2937" fmla="*/ 5776152 h 6858000"/>
              <a:gd name="connsiteX2938" fmla="*/ 2830996 w 6530564"/>
              <a:gd name="connsiteY2938" fmla="*/ 5761779 h 6858000"/>
              <a:gd name="connsiteX2939" fmla="*/ 2802653 w 6530564"/>
              <a:gd name="connsiteY2939" fmla="*/ 5743413 h 6858000"/>
              <a:gd name="connsiteX2940" fmla="*/ 2796984 w 6530564"/>
              <a:gd name="connsiteY2940" fmla="*/ 5739740 h 6858000"/>
              <a:gd name="connsiteX2941" fmla="*/ 2792311 w 6530564"/>
              <a:gd name="connsiteY2941" fmla="*/ 5740738 h 6858000"/>
              <a:gd name="connsiteX2942" fmla="*/ 2707279 w 6530564"/>
              <a:gd name="connsiteY2942" fmla="*/ 5685642 h 6858000"/>
              <a:gd name="connsiteX2943" fmla="*/ 2676938 w 6530564"/>
              <a:gd name="connsiteY2943" fmla="*/ 5657935 h 6858000"/>
              <a:gd name="connsiteX2944" fmla="*/ 2520882 w 6530564"/>
              <a:gd name="connsiteY2944" fmla="*/ 5544750 h 6858000"/>
              <a:gd name="connsiteX2945" fmla="*/ 2389498 w 6530564"/>
              <a:gd name="connsiteY2945" fmla="*/ 5455598 h 6858000"/>
              <a:gd name="connsiteX2946" fmla="*/ 2399159 w 6530564"/>
              <a:gd name="connsiteY2946" fmla="*/ 5477954 h 6858000"/>
              <a:gd name="connsiteX2947" fmla="*/ 2364147 w 6530564"/>
              <a:gd name="connsiteY2947" fmla="*/ 5451245 h 6858000"/>
              <a:gd name="connsiteX2948" fmla="*/ 2347139 w 6530564"/>
              <a:gd name="connsiteY2948" fmla="*/ 5440226 h 6858000"/>
              <a:gd name="connsiteX2949" fmla="*/ 2345143 w 6530564"/>
              <a:gd name="connsiteY2949" fmla="*/ 5430885 h 6858000"/>
              <a:gd name="connsiteX2950" fmla="*/ 2340472 w 6530564"/>
              <a:gd name="connsiteY2950" fmla="*/ 5431882 h 6858000"/>
              <a:gd name="connsiteX2951" fmla="*/ 2322149 w 6530564"/>
              <a:gd name="connsiteY2951" fmla="*/ 5391840 h 6858000"/>
              <a:gd name="connsiteX2952" fmla="*/ 2315481 w 6530564"/>
              <a:gd name="connsiteY2952" fmla="*/ 5383495 h 6858000"/>
              <a:gd name="connsiteX2953" fmla="*/ 2309813 w 6530564"/>
              <a:gd name="connsiteY2953" fmla="*/ 5379823 h 6858000"/>
              <a:gd name="connsiteX2954" fmla="*/ 2304144 w 6530564"/>
              <a:gd name="connsiteY2954" fmla="*/ 5376149 h 6858000"/>
              <a:gd name="connsiteX2955" fmla="*/ 2280470 w 6530564"/>
              <a:gd name="connsiteY2955" fmla="*/ 5356786 h 6858000"/>
              <a:gd name="connsiteX2956" fmla="*/ 2274800 w 6530564"/>
              <a:gd name="connsiteY2956" fmla="*/ 5353113 h 6858000"/>
              <a:gd name="connsiteX2957" fmla="*/ 2275799 w 6530564"/>
              <a:gd name="connsiteY2957" fmla="*/ 5357784 h 6858000"/>
              <a:gd name="connsiteX2958" fmla="*/ 2282467 w 6530564"/>
              <a:gd name="connsiteY2958" fmla="*/ 5366128 h 6858000"/>
              <a:gd name="connsiteX2959" fmla="*/ 2258113 w 6530564"/>
              <a:gd name="connsiteY2959" fmla="*/ 5366446 h 6858000"/>
              <a:gd name="connsiteX2960" fmla="*/ 2257114 w 6530564"/>
              <a:gd name="connsiteY2960" fmla="*/ 5361775 h 6858000"/>
              <a:gd name="connsiteX2961" fmla="*/ 2230129 w 6530564"/>
              <a:gd name="connsiteY2961" fmla="*/ 5304046 h 6858000"/>
              <a:gd name="connsiteX2962" fmla="*/ 2224460 w 6530564"/>
              <a:gd name="connsiteY2962" fmla="*/ 5300373 h 6858000"/>
              <a:gd name="connsiteX2963" fmla="*/ 2223461 w 6530564"/>
              <a:gd name="connsiteY2963" fmla="*/ 5295703 h 6858000"/>
              <a:gd name="connsiteX2964" fmla="*/ 2184458 w 6530564"/>
              <a:gd name="connsiteY2964" fmla="*/ 5250308 h 6858000"/>
              <a:gd name="connsiteX2965" fmla="*/ 2156113 w 6530564"/>
              <a:gd name="connsiteY2965" fmla="*/ 5231944 h 6858000"/>
              <a:gd name="connsiteX2966" fmla="*/ 2155116 w 6530564"/>
              <a:gd name="connsiteY2966" fmla="*/ 5227273 h 6858000"/>
              <a:gd name="connsiteX2967" fmla="*/ 2150443 w 6530564"/>
              <a:gd name="connsiteY2967" fmla="*/ 5228270 h 6858000"/>
              <a:gd name="connsiteX2968" fmla="*/ 2139106 w 6530564"/>
              <a:gd name="connsiteY2968" fmla="*/ 5220925 h 6858000"/>
              <a:gd name="connsiteX2969" fmla="*/ 2140105 w 6530564"/>
              <a:gd name="connsiteY2969" fmla="*/ 5225596 h 6858000"/>
              <a:gd name="connsiteX2970" fmla="*/ 2146772 w 6530564"/>
              <a:gd name="connsiteY2970" fmla="*/ 5233939 h 6858000"/>
              <a:gd name="connsiteX2971" fmla="*/ 2129765 w 6530564"/>
              <a:gd name="connsiteY2971" fmla="*/ 5222920 h 6858000"/>
              <a:gd name="connsiteX2972" fmla="*/ 2109085 w 6530564"/>
              <a:gd name="connsiteY2972" fmla="*/ 5217571 h 6858000"/>
              <a:gd name="connsiteX2973" fmla="*/ 2093754 w 6530564"/>
              <a:gd name="connsiteY2973" fmla="*/ 5191540 h 6858000"/>
              <a:gd name="connsiteX2974" fmla="*/ 2098425 w 6530564"/>
              <a:gd name="connsiteY2974" fmla="*/ 5190542 h 6858000"/>
              <a:gd name="connsiteX2975" fmla="*/ 2097428 w 6530564"/>
              <a:gd name="connsiteY2975" fmla="*/ 5185872 h 6858000"/>
              <a:gd name="connsiteX2976" fmla="*/ 2091758 w 6530564"/>
              <a:gd name="connsiteY2976" fmla="*/ 5182198 h 6858000"/>
              <a:gd name="connsiteX2977" fmla="*/ 2084094 w 6530564"/>
              <a:gd name="connsiteY2977" fmla="*/ 5169184 h 6858000"/>
              <a:gd name="connsiteX2978" fmla="*/ 2078424 w 6530564"/>
              <a:gd name="connsiteY2978" fmla="*/ 5165510 h 6858000"/>
              <a:gd name="connsiteX2979" fmla="*/ 2074434 w 6530564"/>
              <a:gd name="connsiteY2979" fmla="*/ 5146826 h 6858000"/>
              <a:gd name="connsiteX2980" fmla="*/ 2093436 w 6530564"/>
              <a:gd name="connsiteY2980" fmla="*/ 5167188 h 6858000"/>
              <a:gd name="connsiteX2981" fmla="*/ 2090442 w 6530564"/>
              <a:gd name="connsiteY2981" fmla="*/ 5153174 h 6858000"/>
              <a:gd name="connsiteX2982" fmla="*/ 2078108 w 6530564"/>
              <a:gd name="connsiteY2982" fmla="*/ 5141157 h 6858000"/>
              <a:gd name="connsiteX2983" fmla="*/ 2013114 w 6530564"/>
              <a:gd name="connsiteY2983" fmla="*/ 5042706 h 6858000"/>
              <a:gd name="connsiteX2984" fmla="*/ 1971436 w 6530564"/>
              <a:gd name="connsiteY2984" fmla="*/ 5007652 h 6858000"/>
              <a:gd name="connsiteX2985" fmla="*/ 1975108 w 6530564"/>
              <a:gd name="connsiteY2985" fmla="*/ 5001984 h 6858000"/>
              <a:gd name="connsiteX2986" fmla="*/ 1968442 w 6530564"/>
              <a:gd name="connsiteY2986" fmla="*/ 4993638 h 6858000"/>
              <a:gd name="connsiteX2987" fmla="*/ 1962774 w 6530564"/>
              <a:gd name="connsiteY2987" fmla="*/ 4989966 h 6858000"/>
              <a:gd name="connsiteX2988" fmla="*/ 1963771 w 6530564"/>
              <a:gd name="connsiteY2988" fmla="*/ 4994637 h 6858000"/>
              <a:gd name="connsiteX2989" fmla="*/ 1951435 w 6530564"/>
              <a:gd name="connsiteY2989" fmla="*/ 4982619 h 6858000"/>
              <a:gd name="connsiteX2990" fmla="*/ 1955107 w 6530564"/>
              <a:gd name="connsiteY2990" fmla="*/ 4976952 h 6858000"/>
              <a:gd name="connsiteX2991" fmla="*/ 1923769 w 6530564"/>
              <a:gd name="connsiteY2991" fmla="*/ 4944572 h 6858000"/>
              <a:gd name="connsiteX2992" fmla="*/ 1922772 w 6530564"/>
              <a:gd name="connsiteY2992" fmla="*/ 4939901 h 6858000"/>
              <a:gd name="connsiteX2993" fmla="*/ 1918100 w 6530564"/>
              <a:gd name="connsiteY2993" fmla="*/ 4940898 h 6858000"/>
              <a:gd name="connsiteX2994" fmla="*/ 1913429 w 6530564"/>
              <a:gd name="connsiteY2994" fmla="*/ 4941897 h 6858000"/>
              <a:gd name="connsiteX2995" fmla="*/ 1912432 w 6530564"/>
              <a:gd name="connsiteY2995" fmla="*/ 4937227 h 6858000"/>
              <a:gd name="connsiteX2996" fmla="*/ 1902092 w 6530564"/>
              <a:gd name="connsiteY2996" fmla="*/ 4934551 h 6858000"/>
              <a:gd name="connsiteX2997" fmla="*/ 1904088 w 6530564"/>
              <a:gd name="connsiteY2997" fmla="*/ 4943893 h 6858000"/>
              <a:gd name="connsiteX2998" fmla="*/ 1898418 w 6530564"/>
              <a:gd name="connsiteY2998" fmla="*/ 4940221 h 6858000"/>
              <a:gd name="connsiteX2999" fmla="*/ 1873746 w 6530564"/>
              <a:gd name="connsiteY2999" fmla="*/ 4916186 h 6858000"/>
              <a:gd name="connsiteX3000" fmla="*/ 1855423 w 6530564"/>
              <a:gd name="connsiteY3000" fmla="*/ 4876142 h 6858000"/>
              <a:gd name="connsiteX3001" fmla="*/ 1845083 w 6530564"/>
              <a:gd name="connsiteY3001" fmla="*/ 4873468 h 6858000"/>
              <a:gd name="connsiteX3002" fmla="*/ 1840093 w 6530564"/>
              <a:gd name="connsiteY3002" fmla="*/ 4850113 h 6858000"/>
              <a:gd name="connsiteX3003" fmla="*/ 1831749 w 6530564"/>
              <a:gd name="connsiteY3003" fmla="*/ 4856779 h 6858000"/>
              <a:gd name="connsiteX3004" fmla="*/ 1828756 w 6530564"/>
              <a:gd name="connsiteY3004" fmla="*/ 4842767 h 6858000"/>
              <a:gd name="connsiteX3005" fmla="*/ 1767437 w 6530564"/>
              <a:gd name="connsiteY3005" fmla="*/ 4738646 h 6858000"/>
              <a:gd name="connsiteX3006" fmla="*/ 1759453 w 6530564"/>
              <a:gd name="connsiteY3006" fmla="*/ 4701279 h 6858000"/>
              <a:gd name="connsiteX3007" fmla="*/ 1748116 w 6530564"/>
              <a:gd name="connsiteY3007" fmla="*/ 4693932 h 6858000"/>
              <a:gd name="connsiteX3008" fmla="*/ 1730789 w 6530564"/>
              <a:gd name="connsiteY3008" fmla="*/ 4658560 h 6858000"/>
              <a:gd name="connsiteX3009" fmla="*/ 1720450 w 6530564"/>
              <a:gd name="connsiteY3009" fmla="*/ 4655885 h 6858000"/>
              <a:gd name="connsiteX3010" fmla="*/ 1724123 w 6530564"/>
              <a:gd name="connsiteY3010" fmla="*/ 4650215 h 6858000"/>
              <a:gd name="connsiteX3011" fmla="*/ 1694462 w 6530564"/>
              <a:gd name="connsiteY3011" fmla="*/ 4602826 h 6858000"/>
              <a:gd name="connsiteX3012" fmla="*/ 1686478 w 6530564"/>
              <a:gd name="connsiteY3012" fmla="*/ 4565458 h 6858000"/>
              <a:gd name="connsiteX3013" fmla="*/ 1667476 w 6530564"/>
              <a:gd name="connsiteY3013" fmla="*/ 4545098 h 6858000"/>
              <a:gd name="connsiteX3014" fmla="*/ 1666159 w 6530564"/>
              <a:gd name="connsiteY3014" fmla="*/ 4516074 h 6858000"/>
              <a:gd name="connsiteX3015" fmla="*/ 1643164 w 6530564"/>
              <a:gd name="connsiteY3015" fmla="*/ 4477028 h 6858000"/>
              <a:gd name="connsiteX3016" fmla="*/ 1647836 w 6530564"/>
              <a:gd name="connsiteY3016" fmla="*/ 4476029 h 6858000"/>
              <a:gd name="connsiteX3017" fmla="*/ 1625519 w 6530564"/>
              <a:gd name="connsiteY3017" fmla="*/ 4417302 h 6858000"/>
              <a:gd name="connsiteX3018" fmla="*/ 1636858 w 6530564"/>
              <a:gd name="connsiteY3018" fmla="*/ 4424649 h 6858000"/>
              <a:gd name="connsiteX3019" fmla="*/ 1643326 w 6530564"/>
              <a:gd name="connsiteY3019" fmla="*/ 4435630 h 6858000"/>
              <a:gd name="connsiteX3020" fmla="*/ 1642725 w 6530564"/>
              <a:gd name="connsiteY3020" fmla="*/ 4443543 h 6858000"/>
              <a:gd name="connsiteX3021" fmla="*/ 1636179 w 6530564"/>
              <a:gd name="connsiteY3021" fmla="*/ 4444330 h 6858000"/>
              <a:gd name="connsiteX3022" fmla="*/ 1649512 w 6530564"/>
              <a:gd name="connsiteY3022" fmla="*/ 4461018 h 6858000"/>
              <a:gd name="connsiteX3023" fmla="*/ 1665839 w 6530564"/>
              <a:gd name="connsiteY3023" fmla="*/ 4491720 h 6858000"/>
              <a:gd name="connsiteX3024" fmla="*/ 1666838 w 6530564"/>
              <a:gd name="connsiteY3024" fmla="*/ 4496392 h 6858000"/>
              <a:gd name="connsiteX3025" fmla="*/ 1667836 w 6530564"/>
              <a:gd name="connsiteY3025" fmla="*/ 4501062 h 6858000"/>
              <a:gd name="connsiteX3026" fmla="*/ 1672506 w 6530564"/>
              <a:gd name="connsiteY3026" fmla="*/ 4500064 h 6858000"/>
              <a:gd name="connsiteX3027" fmla="*/ 1672188 w 6530564"/>
              <a:gd name="connsiteY3027" fmla="*/ 4475711 h 6858000"/>
              <a:gd name="connsiteX3028" fmla="*/ 1666519 w 6530564"/>
              <a:gd name="connsiteY3028" fmla="*/ 4472037 h 6858000"/>
              <a:gd name="connsiteX3029" fmla="*/ 1665521 w 6530564"/>
              <a:gd name="connsiteY3029" fmla="*/ 4467367 h 6858000"/>
              <a:gd name="connsiteX3030" fmla="*/ 1659852 w 6530564"/>
              <a:gd name="connsiteY3030" fmla="*/ 4463695 h 6858000"/>
              <a:gd name="connsiteX3031" fmla="*/ 1652866 w 6530564"/>
              <a:gd name="connsiteY3031" fmla="*/ 4430997 h 6858000"/>
              <a:gd name="connsiteX3032" fmla="*/ 1664883 w 6530564"/>
              <a:gd name="connsiteY3032" fmla="*/ 4418662 h 6858000"/>
              <a:gd name="connsiteX3033" fmla="*/ 1653906 w 6530564"/>
              <a:gd name="connsiteY3033" fmla="*/ 4367280 h 6858000"/>
              <a:gd name="connsiteX3034" fmla="*/ 1626006 w 6530564"/>
              <a:gd name="connsiteY3034" fmla="*/ 4168104 h 6858000"/>
              <a:gd name="connsiteX3035" fmla="*/ 1620338 w 6530564"/>
              <a:gd name="connsiteY3035" fmla="*/ 4164430 h 6858000"/>
              <a:gd name="connsiteX3036" fmla="*/ 1616665 w 6530564"/>
              <a:gd name="connsiteY3036" fmla="*/ 4170100 h 6858000"/>
              <a:gd name="connsiteX3037" fmla="*/ 1646242 w 6530564"/>
              <a:gd name="connsiteY3037" fmla="*/ 4354265 h 6858000"/>
              <a:gd name="connsiteX3038" fmla="*/ 1641572 w 6530564"/>
              <a:gd name="connsiteY3038" fmla="*/ 4355264 h 6858000"/>
              <a:gd name="connsiteX3039" fmla="*/ 1634904 w 6530564"/>
              <a:gd name="connsiteY3039" fmla="*/ 4346919 h 6858000"/>
              <a:gd name="connsiteX3040" fmla="*/ 1642569 w 6530564"/>
              <a:gd name="connsiteY3040" fmla="*/ 4359934 h 6858000"/>
              <a:gd name="connsiteX3041" fmla="*/ 1638895 w 6530564"/>
              <a:gd name="connsiteY3041" fmla="*/ 4365602 h 6858000"/>
              <a:gd name="connsiteX3042" fmla="*/ 1623247 w 6530564"/>
              <a:gd name="connsiteY3042" fmla="*/ 4315219 h 6858000"/>
              <a:gd name="connsiteX3043" fmla="*/ 1621571 w 6530564"/>
              <a:gd name="connsiteY3043" fmla="*/ 4330231 h 6858000"/>
              <a:gd name="connsiteX3044" fmla="*/ 1605241 w 6530564"/>
              <a:gd name="connsiteY3044" fmla="*/ 4299529 h 6858000"/>
              <a:gd name="connsiteX3045" fmla="*/ 1595263 w 6530564"/>
              <a:gd name="connsiteY3045" fmla="*/ 4252820 h 6858000"/>
              <a:gd name="connsiteX3046" fmla="*/ 1584604 w 6530564"/>
              <a:gd name="connsiteY3046" fmla="*/ 4225791 h 6858000"/>
              <a:gd name="connsiteX3047" fmla="*/ 1560653 w 6530564"/>
              <a:gd name="connsiteY3047" fmla="*/ 4113688 h 6858000"/>
              <a:gd name="connsiteX3048" fmla="*/ 1557980 w 6530564"/>
              <a:gd name="connsiteY3048" fmla="*/ 4124028 h 6858000"/>
              <a:gd name="connsiteX3049" fmla="*/ 1556981 w 6530564"/>
              <a:gd name="connsiteY3049" fmla="*/ 4119356 h 6858000"/>
              <a:gd name="connsiteX3050" fmla="*/ 1555983 w 6530564"/>
              <a:gd name="connsiteY3050" fmla="*/ 4114685 h 6858000"/>
              <a:gd name="connsiteX3051" fmla="*/ 1553987 w 6530564"/>
              <a:gd name="connsiteY3051" fmla="*/ 4105344 h 6858000"/>
              <a:gd name="connsiteX3052" fmla="*/ 1535347 w 6530564"/>
              <a:gd name="connsiteY3052" fmla="*/ 4040947 h 6858000"/>
              <a:gd name="connsiteX3053" fmla="*/ 1533348 w 6530564"/>
              <a:gd name="connsiteY3053" fmla="*/ 4031606 h 6858000"/>
              <a:gd name="connsiteX3054" fmla="*/ 1530356 w 6530564"/>
              <a:gd name="connsiteY3054" fmla="*/ 4017592 h 6858000"/>
              <a:gd name="connsiteX3055" fmla="*/ 1524368 w 6530564"/>
              <a:gd name="connsiteY3055" fmla="*/ 3989566 h 6858000"/>
              <a:gd name="connsiteX3056" fmla="*/ 1523369 w 6530564"/>
              <a:gd name="connsiteY3056" fmla="*/ 3984895 h 6858000"/>
              <a:gd name="connsiteX3057" fmla="*/ 1522372 w 6530564"/>
              <a:gd name="connsiteY3057" fmla="*/ 3980224 h 6858000"/>
              <a:gd name="connsiteX3058" fmla="*/ 1517699 w 6530564"/>
              <a:gd name="connsiteY3058" fmla="*/ 3981221 h 6858000"/>
              <a:gd name="connsiteX3059" fmla="*/ 1526045 w 6530564"/>
              <a:gd name="connsiteY3059" fmla="*/ 3974555 h 6858000"/>
              <a:gd name="connsiteX3060" fmla="*/ 1518380 w 6530564"/>
              <a:gd name="connsiteY3060" fmla="*/ 3961540 h 6858000"/>
              <a:gd name="connsiteX3061" fmla="*/ 1514707 w 6530564"/>
              <a:gd name="connsiteY3061" fmla="*/ 3967209 h 6858000"/>
              <a:gd name="connsiteX3062" fmla="*/ 1512710 w 6530564"/>
              <a:gd name="connsiteY3062" fmla="*/ 3957867 h 6858000"/>
              <a:gd name="connsiteX3063" fmla="*/ 1504408 w 6530564"/>
              <a:gd name="connsiteY3063" fmla="*/ 3896146 h 6858000"/>
              <a:gd name="connsiteX3064" fmla="*/ 1505087 w 6530564"/>
              <a:gd name="connsiteY3064" fmla="*/ 3876464 h 6858000"/>
              <a:gd name="connsiteX3065" fmla="*/ 1503093 w 6530564"/>
              <a:gd name="connsiteY3065" fmla="*/ 3867123 h 6858000"/>
              <a:gd name="connsiteX3066" fmla="*/ 1505767 w 6530564"/>
              <a:gd name="connsiteY3066" fmla="*/ 3856782 h 6858000"/>
              <a:gd name="connsiteX3067" fmla="*/ 1511436 w 6530564"/>
              <a:gd name="connsiteY3067" fmla="*/ 3860456 h 6858000"/>
              <a:gd name="connsiteX3068" fmla="*/ 1517105 w 6530564"/>
              <a:gd name="connsiteY3068" fmla="*/ 3864128 h 6858000"/>
              <a:gd name="connsiteX3069" fmla="*/ 1516108 w 6530564"/>
              <a:gd name="connsiteY3069" fmla="*/ 3859457 h 6858000"/>
              <a:gd name="connsiteX3070" fmla="*/ 1520779 w 6530564"/>
              <a:gd name="connsiteY3070" fmla="*/ 3858458 h 6858000"/>
              <a:gd name="connsiteX3071" fmla="*/ 1514112 w 6530564"/>
              <a:gd name="connsiteY3071" fmla="*/ 3850114 h 6858000"/>
              <a:gd name="connsiteX3072" fmla="*/ 1502774 w 6530564"/>
              <a:gd name="connsiteY3072" fmla="*/ 3842769 h 6858000"/>
              <a:gd name="connsiteX3073" fmla="*/ 1499101 w 6530564"/>
              <a:gd name="connsiteY3073" fmla="*/ 3848438 h 6858000"/>
              <a:gd name="connsiteX3074" fmla="*/ 1491436 w 6530564"/>
              <a:gd name="connsiteY3074" fmla="*/ 3835424 h 6858000"/>
              <a:gd name="connsiteX3075" fmla="*/ 1491118 w 6530564"/>
              <a:gd name="connsiteY3075" fmla="*/ 3811070 h 6858000"/>
              <a:gd name="connsiteX3076" fmla="*/ 1496785 w 6530564"/>
              <a:gd name="connsiteY3076" fmla="*/ 3814743 h 6858000"/>
              <a:gd name="connsiteX3077" fmla="*/ 1495787 w 6530564"/>
              <a:gd name="connsiteY3077" fmla="*/ 3810073 h 6858000"/>
              <a:gd name="connsiteX3078" fmla="*/ 1493791 w 6530564"/>
              <a:gd name="connsiteY3078" fmla="*/ 3800730 h 6858000"/>
              <a:gd name="connsiteX3079" fmla="*/ 1492794 w 6530564"/>
              <a:gd name="connsiteY3079" fmla="*/ 3796059 h 6858000"/>
              <a:gd name="connsiteX3080" fmla="*/ 1491796 w 6530564"/>
              <a:gd name="connsiteY3080" fmla="*/ 3791389 h 6858000"/>
              <a:gd name="connsiteX3081" fmla="*/ 1487804 w 6530564"/>
              <a:gd name="connsiteY3081" fmla="*/ 3772705 h 6858000"/>
              <a:gd name="connsiteX3082" fmla="*/ 1484809 w 6530564"/>
              <a:gd name="connsiteY3082" fmla="*/ 3758693 h 6858000"/>
              <a:gd name="connsiteX3083" fmla="*/ 1486487 w 6530564"/>
              <a:gd name="connsiteY3083" fmla="*/ 3743680 h 6858000"/>
              <a:gd name="connsiteX3084" fmla="*/ 1484853 w 6530564"/>
              <a:gd name="connsiteY3084" fmla="*/ 3690303 h 6858000"/>
              <a:gd name="connsiteX3085" fmla="*/ 1480182 w 6530564"/>
              <a:gd name="connsiteY3085" fmla="*/ 3691301 h 6858000"/>
              <a:gd name="connsiteX3086" fmla="*/ 1478906 w 6530564"/>
              <a:gd name="connsiteY3086" fmla="*/ 3593889 h 6858000"/>
              <a:gd name="connsiteX3087" fmla="*/ 1481582 w 6530564"/>
              <a:gd name="connsiteY3087" fmla="*/ 3583549 h 6858000"/>
              <a:gd name="connsiteX3088" fmla="*/ 1480585 w 6530564"/>
              <a:gd name="connsiteY3088" fmla="*/ 3578879 h 6858000"/>
              <a:gd name="connsiteX3089" fmla="*/ 1476911 w 6530564"/>
              <a:gd name="connsiteY3089" fmla="*/ 3584548 h 6858000"/>
              <a:gd name="connsiteX3090" fmla="*/ 1476591 w 6530564"/>
              <a:gd name="connsiteY3090" fmla="*/ 3560194 h 6858000"/>
              <a:gd name="connsiteX3091" fmla="*/ 1480266 w 6530564"/>
              <a:gd name="connsiteY3091" fmla="*/ 3554525 h 6858000"/>
              <a:gd name="connsiteX3092" fmla="*/ 1474596 w 6530564"/>
              <a:gd name="connsiteY3092" fmla="*/ 3550853 h 6858000"/>
              <a:gd name="connsiteX3093" fmla="*/ 1477271 w 6530564"/>
              <a:gd name="connsiteY3093" fmla="*/ 3540513 h 6858000"/>
              <a:gd name="connsiteX3094" fmla="*/ 1477950 w 6530564"/>
              <a:gd name="connsiteY3094" fmla="*/ 3520831 h 6858000"/>
              <a:gd name="connsiteX3095" fmla="*/ 1476953 w 6530564"/>
              <a:gd name="connsiteY3095" fmla="*/ 3516159 h 6858000"/>
              <a:gd name="connsiteX3096" fmla="*/ 1473959 w 6530564"/>
              <a:gd name="connsiteY3096" fmla="*/ 3502146 h 6858000"/>
              <a:gd name="connsiteX3097" fmla="*/ 1478631 w 6530564"/>
              <a:gd name="connsiteY3097" fmla="*/ 3501149 h 6858000"/>
              <a:gd name="connsiteX3098" fmla="*/ 1485742 w 6530564"/>
              <a:gd name="connsiteY3098" fmla="*/ 3328682 h 6858000"/>
              <a:gd name="connsiteX3099" fmla="*/ 1490413 w 6530564"/>
              <a:gd name="connsiteY3099" fmla="*/ 3327685 h 6858000"/>
              <a:gd name="connsiteX3100" fmla="*/ 1490732 w 6530564"/>
              <a:gd name="connsiteY3100" fmla="*/ 3352037 h 6858000"/>
              <a:gd name="connsiteX3101" fmla="*/ 1492048 w 6530564"/>
              <a:gd name="connsiteY3101" fmla="*/ 3381061 h 6858000"/>
              <a:gd name="connsiteX3102" fmla="*/ 1488015 w 6530564"/>
              <a:gd name="connsiteY3102" fmla="*/ 3430765 h 6858000"/>
              <a:gd name="connsiteX3103" fmla="*/ 1496593 w 6530564"/>
              <a:gd name="connsiteY3103" fmla="*/ 3585226 h 6858000"/>
              <a:gd name="connsiteX3104" fmla="*/ 1492920 w 6530564"/>
              <a:gd name="connsiteY3104" fmla="*/ 3590896 h 6858000"/>
              <a:gd name="connsiteX3105" fmla="*/ 1494916 w 6530564"/>
              <a:gd name="connsiteY3105" fmla="*/ 3600237 h 6858000"/>
              <a:gd name="connsiteX3106" fmla="*/ 1493239 w 6530564"/>
              <a:gd name="connsiteY3106" fmla="*/ 3615248 h 6858000"/>
              <a:gd name="connsiteX3107" fmla="*/ 1496911 w 6530564"/>
              <a:gd name="connsiteY3107" fmla="*/ 3609580 h 6858000"/>
              <a:gd name="connsiteX3108" fmla="*/ 1495235 w 6530564"/>
              <a:gd name="connsiteY3108" fmla="*/ 3624591 h 6858000"/>
              <a:gd name="connsiteX3109" fmla="*/ 1498229 w 6530564"/>
              <a:gd name="connsiteY3109" fmla="*/ 3638603 h 6858000"/>
              <a:gd name="connsiteX3110" fmla="*/ 1501903 w 6530564"/>
              <a:gd name="connsiteY3110" fmla="*/ 3632933 h 6858000"/>
              <a:gd name="connsiteX3111" fmla="*/ 1504577 w 6530564"/>
              <a:gd name="connsiteY3111" fmla="*/ 3622595 h 6858000"/>
              <a:gd name="connsiteX3112" fmla="*/ 1500585 w 6530564"/>
              <a:gd name="connsiteY3112" fmla="*/ 3603911 h 6858000"/>
              <a:gd name="connsiteX3113" fmla="*/ 1504258 w 6530564"/>
              <a:gd name="connsiteY3113" fmla="*/ 3598241 h 6858000"/>
              <a:gd name="connsiteX3114" fmla="*/ 1508929 w 6530564"/>
              <a:gd name="connsiteY3114" fmla="*/ 3597243 h 6858000"/>
              <a:gd name="connsiteX3115" fmla="*/ 1507930 w 6530564"/>
              <a:gd name="connsiteY3115" fmla="*/ 3592574 h 6858000"/>
              <a:gd name="connsiteX3116" fmla="*/ 1506933 w 6530564"/>
              <a:gd name="connsiteY3116" fmla="*/ 3587901 h 6858000"/>
              <a:gd name="connsiteX3117" fmla="*/ 1500267 w 6530564"/>
              <a:gd name="connsiteY3117" fmla="*/ 3579558 h 6858000"/>
              <a:gd name="connsiteX3118" fmla="*/ 1499268 w 6530564"/>
              <a:gd name="connsiteY3118" fmla="*/ 3574887 h 6858000"/>
              <a:gd name="connsiteX3119" fmla="*/ 1498270 w 6530564"/>
              <a:gd name="connsiteY3119" fmla="*/ 3570216 h 6858000"/>
              <a:gd name="connsiteX3120" fmla="*/ 1497951 w 6530564"/>
              <a:gd name="connsiteY3120" fmla="*/ 3545863 h 6858000"/>
              <a:gd name="connsiteX3121" fmla="*/ 1502303 w 6530564"/>
              <a:gd name="connsiteY3121" fmla="*/ 3520512 h 6858000"/>
              <a:gd name="connsiteX3122" fmla="*/ 1503052 w 6530564"/>
              <a:gd name="connsiteY3122" fmla="*/ 3524015 h 6858000"/>
              <a:gd name="connsiteX3123" fmla="*/ 1503302 w 6530564"/>
              <a:gd name="connsiteY3123" fmla="*/ 3525183 h 6858000"/>
              <a:gd name="connsiteX3124" fmla="*/ 1504300 w 6530564"/>
              <a:gd name="connsiteY3124" fmla="*/ 3529853 h 6858000"/>
              <a:gd name="connsiteX3125" fmla="*/ 1507974 w 6530564"/>
              <a:gd name="connsiteY3125" fmla="*/ 3524184 h 6858000"/>
              <a:gd name="connsiteX3126" fmla="*/ 1504979 w 6530564"/>
              <a:gd name="connsiteY3126" fmla="*/ 3510172 h 6858000"/>
              <a:gd name="connsiteX3127" fmla="*/ 1502984 w 6530564"/>
              <a:gd name="connsiteY3127" fmla="*/ 3500831 h 6858000"/>
              <a:gd name="connsiteX3128" fmla="*/ 1505701 w 6530564"/>
              <a:gd name="connsiteY3128" fmla="*/ 3422101 h 6858000"/>
              <a:gd name="connsiteX3129" fmla="*/ 1504702 w 6530564"/>
              <a:gd name="connsiteY3129" fmla="*/ 3417432 h 6858000"/>
              <a:gd name="connsiteX3130" fmla="*/ 1513725 w 6530564"/>
              <a:gd name="connsiteY3130" fmla="*/ 3391082 h 6858000"/>
              <a:gd name="connsiteX3131" fmla="*/ 1517081 w 6530564"/>
              <a:gd name="connsiteY3131" fmla="*/ 3361059 h 6858000"/>
              <a:gd name="connsiteX3132" fmla="*/ 1537845 w 6530564"/>
              <a:gd name="connsiteY3132" fmla="*/ 3229635 h 6858000"/>
              <a:gd name="connsiteX3133" fmla="*/ 1537470 w 6530564"/>
              <a:gd name="connsiteY3133" fmla="*/ 3237096 h 6858000"/>
              <a:gd name="connsiteX3134" fmla="*/ 1536167 w 6530564"/>
              <a:gd name="connsiteY3134" fmla="*/ 3244645 h 6858000"/>
              <a:gd name="connsiteX3135" fmla="*/ 1537380 w 6530564"/>
              <a:gd name="connsiteY3135" fmla="*/ 3238891 h 6858000"/>
              <a:gd name="connsiteX3136" fmla="*/ 1537470 w 6530564"/>
              <a:gd name="connsiteY3136" fmla="*/ 3237096 h 6858000"/>
              <a:gd name="connsiteX3137" fmla="*/ 1547897 w 6530564"/>
              <a:gd name="connsiteY3137" fmla="*/ 3176681 h 6858000"/>
              <a:gd name="connsiteX3138" fmla="*/ 1545573 w 6530564"/>
              <a:gd name="connsiteY3138" fmla="*/ 3277555 h 6858000"/>
              <a:gd name="connsiteX3139" fmla="*/ 1597367 w 6530564"/>
              <a:gd name="connsiteY3139" fmla="*/ 3833692 h 6858000"/>
              <a:gd name="connsiteX3140" fmla="*/ 1601925 w 6530564"/>
              <a:gd name="connsiteY3140" fmla="*/ 3855026 h 6858000"/>
              <a:gd name="connsiteX3141" fmla="*/ 1610266 w 6530564"/>
              <a:gd name="connsiteY3141" fmla="*/ 3808629 h 6858000"/>
              <a:gd name="connsiteX3142" fmla="*/ 1591906 w 6530564"/>
              <a:gd name="connsiteY3142" fmla="*/ 3017877 h 6858000"/>
              <a:gd name="connsiteX3143" fmla="*/ 1617063 w 6530564"/>
              <a:gd name="connsiteY3143" fmla="*/ 2889971 h 6858000"/>
              <a:gd name="connsiteX3144" fmla="*/ 1617864 w 6530564"/>
              <a:gd name="connsiteY3144" fmla="*/ 2892622 h 6858000"/>
              <a:gd name="connsiteX3145" fmla="*/ 1623449 w 6530564"/>
              <a:gd name="connsiteY3145" fmla="*/ 2898755 h 6858000"/>
              <a:gd name="connsiteX3146" fmla="*/ 1621000 w 6530564"/>
              <a:gd name="connsiteY3146" fmla="*/ 2881573 h 6858000"/>
              <a:gd name="connsiteX3147" fmla="*/ 1619374 w 6530564"/>
              <a:gd name="connsiteY3147" fmla="*/ 2878224 h 6858000"/>
              <a:gd name="connsiteX3148" fmla="*/ 1620680 w 6530564"/>
              <a:gd name="connsiteY3148" fmla="*/ 2871580 h 6858000"/>
              <a:gd name="connsiteX3149" fmla="*/ 1624809 w 6530564"/>
              <a:gd name="connsiteY3149" fmla="*/ 2859392 h 6858000"/>
              <a:gd name="connsiteX3150" fmla="*/ 1626805 w 6530564"/>
              <a:gd name="connsiteY3150" fmla="*/ 2868734 h 6858000"/>
              <a:gd name="connsiteX3151" fmla="*/ 1653555 w 6530564"/>
              <a:gd name="connsiteY3151" fmla="*/ 2765334 h 6858000"/>
              <a:gd name="connsiteX3152" fmla="*/ 1659225 w 6530564"/>
              <a:gd name="connsiteY3152" fmla="*/ 2769008 h 6858000"/>
              <a:gd name="connsiteX3153" fmla="*/ 1687292 w 6530564"/>
              <a:gd name="connsiteY3153" fmla="*/ 2694632 h 6858000"/>
              <a:gd name="connsiteX3154" fmla="*/ 1721709 w 6530564"/>
              <a:gd name="connsiteY3154" fmla="*/ 2604247 h 6858000"/>
              <a:gd name="connsiteX3155" fmla="*/ 1765467 w 6530564"/>
              <a:gd name="connsiteY3155" fmla="*/ 2511867 h 6858000"/>
              <a:gd name="connsiteX3156" fmla="*/ 1770138 w 6530564"/>
              <a:gd name="connsiteY3156" fmla="*/ 2510869 h 6858000"/>
              <a:gd name="connsiteX3157" fmla="*/ 1767464 w 6530564"/>
              <a:gd name="connsiteY3157" fmla="*/ 2521209 h 6858000"/>
              <a:gd name="connsiteX3158" fmla="*/ 1772134 w 6530564"/>
              <a:gd name="connsiteY3158" fmla="*/ 2520212 h 6858000"/>
              <a:gd name="connsiteX3159" fmla="*/ 1771136 w 6530564"/>
              <a:gd name="connsiteY3159" fmla="*/ 2515541 h 6858000"/>
              <a:gd name="connsiteX3160" fmla="*/ 1774810 w 6530564"/>
              <a:gd name="connsiteY3160" fmla="*/ 2509871 h 6858000"/>
              <a:gd name="connsiteX3161" fmla="*/ 1792178 w 6530564"/>
              <a:gd name="connsiteY3161" fmla="*/ 2476856 h 6858000"/>
              <a:gd name="connsiteX3162" fmla="*/ 1790180 w 6530564"/>
              <a:gd name="connsiteY3162" fmla="*/ 2467514 h 6858000"/>
              <a:gd name="connsiteX3163" fmla="*/ 1793854 w 6530564"/>
              <a:gd name="connsiteY3163" fmla="*/ 2461845 h 6858000"/>
              <a:gd name="connsiteX3164" fmla="*/ 1795850 w 6530564"/>
              <a:gd name="connsiteY3164" fmla="*/ 2471187 h 6858000"/>
              <a:gd name="connsiteX3165" fmla="*/ 1801201 w 6530564"/>
              <a:gd name="connsiteY3165" fmla="*/ 2450507 h 6858000"/>
              <a:gd name="connsiteX3166" fmla="*/ 1802198 w 6530564"/>
              <a:gd name="connsiteY3166" fmla="*/ 2455177 h 6858000"/>
              <a:gd name="connsiteX3167" fmla="*/ 1803197 w 6530564"/>
              <a:gd name="connsiteY3167" fmla="*/ 2459849 h 6858000"/>
              <a:gd name="connsiteX3168" fmla="*/ 1807868 w 6530564"/>
              <a:gd name="connsiteY3168" fmla="*/ 2458850 h 6858000"/>
              <a:gd name="connsiteX3169" fmla="*/ 1806871 w 6530564"/>
              <a:gd name="connsiteY3169" fmla="*/ 2454180 h 6858000"/>
              <a:gd name="connsiteX3170" fmla="*/ 1804873 w 6530564"/>
              <a:gd name="connsiteY3170" fmla="*/ 2444837 h 6858000"/>
              <a:gd name="connsiteX3171" fmla="*/ 1807549 w 6530564"/>
              <a:gd name="connsiteY3171" fmla="*/ 2434499 h 6858000"/>
              <a:gd name="connsiteX3172" fmla="*/ 1812220 w 6530564"/>
              <a:gd name="connsiteY3172" fmla="*/ 2433500 h 6858000"/>
              <a:gd name="connsiteX3173" fmla="*/ 1815894 w 6530564"/>
              <a:gd name="connsiteY3173" fmla="*/ 2427831 h 6858000"/>
              <a:gd name="connsiteX3174" fmla="*/ 1814895 w 6530564"/>
              <a:gd name="connsiteY3174" fmla="*/ 2423160 h 6858000"/>
              <a:gd name="connsiteX3175" fmla="*/ 1822240 w 6530564"/>
              <a:gd name="connsiteY3175" fmla="*/ 2411823 h 6858000"/>
              <a:gd name="connsiteX3176" fmla="*/ 1825914 w 6530564"/>
              <a:gd name="connsiteY3176" fmla="*/ 2406152 h 6858000"/>
              <a:gd name="connsiteX3177" fmla="*/ 1826913 w 6530564"/>
              <a:gd name="connsiteY3177" fmla="*/ 2410824 h 6858000"/>
              <a:gd name="connsiteX3178" fmla="*/ 1830586 w 6530564"/>
              <a:gd name="connsiteY3178" fmla="*/ 2405155 h 6858000"/>
              <a:gd name="connsiteX3179" fmla="*/ 1833261 w 6530564"/>
              <a:gd name="connsiteY3179" fmla="*/ 2394815 h 6858000"/>
              <a:gd name="connsiteX3180" fmla="*/ 1845277 w 6530564"/>
              <a:gd name="connsiteY3180" fmla="*/ 2382479 h 6858000"/>
              <a:gd name="connsiteX3181" fmla="*/ 1851945 w 6530564"/>
              <a:gd name="connsiteY3181" fmla="*/ 2390824 h 6858000"/>
              <a:gd name="connsiteX3182" fmla="*/ 1861966 w 6530564"/>
              <a:gd name="connsiteY3182" fmla="*/ 2369146 h 6858000"/>
              <a:gd name="connsiteX3183" fmla="*/ 1866636 w 6530564"/>
              <a:gd name="connsiteY3183" fmla="*/ 2368147 h 6858000"/>
              <a:gd name="connsiteX3184" fmla="*/ 1867635 w 6530564"/>
              <a:gd name="connsiteY3184" fmla="*/ 2372820 h 6858000"/>
              <a:gd name="connsiteX3185" fmla="*/ 1863962 w 6530564"/>
              <a:gd name="connsiteY3185" fmla="*/ 2378487 h 6858000"/>
              <a:gd name="connsiteX3186" fmla="*/ 1864960 w 6530564"/>
              <a:gd name="connsiteY3186" fmla="*/ 2383159 h 6858000"/>
              <a:gd name="connsiteX3187" fmla="*/ 1869631 w 6530564"/>
              <a:gd name="connsiteY3187" fmla="*/ 2382161 h 6858000"/>
              <a:gd name="connsiteX3188" fmla="*/ 1868632 w 6530564"/>
              <a:gd name="connsiteY3188" fmla="*/ 2377489 h 6858000"/>
              <a:gd name="connsiteX3189" fmla="*/ 1872306 w 6530564"/>
              <a:gd name="connsiteY3189" fmla="*/ 2371821 h 6858000"/>
              <a:gd name="connsiteX3190" fmla="*/ 1870310 w 6530564"/>
              <a:gd name="connsiteY3190" fmla="*/ 2362478 h 6858000"/>
              <a:gd name="connsiteX3191" fmla="*/ 1865639 w 6530564"/>
              <a:gd name="connsiteY3191" fmla="*/ 2363477 h 6858000"/>
              <a:gd name="connsiteX3192" fmla="*/ 1877339 w 6530564"/>
              <a:gd name="connsiteY3192" fmla="*/ 2326787 h 6858000"/>
              <a:gd name="connsiteX3193" fmla="*/ 1864323 w 6530564"/>
              <a:gd name="connsiteY3193" fmla="*/ 2334453 h 6858000"/>
              <a:gd name="connsiteX3194" fmla="*/ 1875342 w 6530564"/>
              <a:gd name="connsiteY3194" fmla="*/ 2317445 h 6858000"/>
              <a:gd name="connsiteX3195" fmla="*/ 1886360 w 6530564"/>
              <a:gd name="connsiteY3195" fmla="*/ 2300440 h 6858000"/>
              <a:gd name="connsiteX3196" fmla="*/ 1893707 w 6530564"/>
              <a:gd name="connsiteY3196" fmla="*/ 2289102 h 6858000"/>
              <a:gd name="connsiteX3197" fmla="*/ 1895703 w 6530564"/>
              <a:gd name="connsiteY3197" fmla="*/ 2298443 h 6858000"/>
              <a:gd name="connsiteX3198" fmla="*/ 1905725 w 6530564"/>
              <a:gd name="connsiteY3198" fmla="*/ 2276764 h 6858000"/>
              <a:gd name="connsiteX3199" fmla="*/ 1910394 w 6530564"/>
              <a:gd name="connsiteY3199" fmla="*/ 2275767 h 6858000"/>
              <a:gd name="connsiteX3200" fmla="*/ 1912391 w 6530564"/>
              <a:gd name="connsiteY3200" fmla="*/ 2285110 h 6858000"/>
              <a:gd name="connsiteX3201" fmla="*/ 1917063 w 6530564"/>
              <a:gd name="connsiteY3201" fmla="*/ 2284111 h 6858000"/>
              <a:gd name="connsiteX3202" fmla="*/ 1916065 w 6530564"/>
              <a:gd name="connsiteY3202" fmla="*/ 2279441 h 6858000"/>
              <a:gd name="connsiteX3203" fmla="*/ 1920736 w 6530564"/>
              <a:gd name="connsiteY3203" fmla="*/ 2278443 h 6858000"/>
              <a:gd name="connsiteX3204" fmla="*/ 1918740 w 6530564"/>
              <a:gd name="connsiteY3204" fmla="*/ 2269100 h 6858000"/>
              <a:gd name="connsiteX3205" fmla="*/ 1922414 w 6530564"/>
              <a:gd name="connsiteY3205" fmla="*/ 2263431 h 6858000"/>
              <a:gd name="connsiteX3206" fmla="*/ 1926085 w 6530564"/>
              <a:gd name="connsiteY3206" fmla="*/ 2257763 h 6858000"/>
              <a:gd name="connsiteX3207" fmla="*/ 1930756 w 6530564"/>
              <a:gd name="connsiteY3207" fmla="*/ 2256764 h 6858000"/>
              <a:gd name="connsiteX3208" fmla="*/ 1931755 w 6530564"/>
              <a:gd name="connsiteY3208" fmla="*/ 2261436 h 6858000"/>
              <a:gd name="connsiteX3209" fmla="*/ 1929080 w 6530564"/>
              <a:gd name="connsiteY3209" fmla="*/ 2271775 h 6858000"/>
              <a:gd name="connsiteX3210" fmla="*/ 1926405 w 6530564"/>
              <a:gd name="connsiteY3210" fmla="*/ 2282115 h 6858000"/>
              <a:gd name="connsiteX3211" fmla="*/ 1934748 w 6530564"/>
              <a:gd name="connsiteY3211" fmla="*/ 2275449 h 6858000"/>
              <a:gd name="connsiteX3212" fmla="*/ 1940099 w 6530564"/>
              <a:gd name="connsiteY3212" fmla="*/ 2254769 h 6858000"/>
              <a:gd name="connsiteX3213" fmla="*/ 1939100 w 6530564"/>
              <a:gd name="connsiteY3213" fmla="*/ 2250098 h 6858000"/>
              <a:gd name="connsiteX3214" fmla="*/ 1940779 w 6530564"/>
              <a:gd name="connsiteY3214" fmla="*/ 2235086 h 6858000"/>
              <a:gd name="connsiteX3215" fmla="*/ 1945449 w 6530564"/>
              <a:gd name="connsiteY3215" fmla="*/ 2234089 h 6858000"/>
              <a:gd name="connsiteX3216" fmla="*/ 1985855 w 6530564"/>
              <a:gd name="connsiteY3216" fmla="*/ 2171731 h 6858000"/>
              <a:gd name="connsiteX3217" fmla="*/ 1989527 w 6530564"/>
              <a:gd name="connsiteY3217" fmla="*/ 2166061 h 6858000"/>
              <a:gd name="connsiteX3218" fmla="*/ 1993200 w 6530564"/>
              <a:gd name="connsiteY3218" fmla="*/ 2160392 h 6858000"/>
              <a:gd name="connsiteX3219" fmla="*/ 2000546 w 6530564"/>
              <a:gd name="connsiteY3219" fmla="*/ 2149055 h 6858000"/>
              <a:gd name="connsiteX3220" fmla="*/ 2004219 w 6530564"/>
              <a:gd name="connsiteY3220" fmla="*/ 2143386 h 6858000"/>
              <a:gd name="connsiteX3221" fmla="*/ 2015238 w 6530564"/>
              <a:gd name="connsiteY3221" fmla="*/ 2126379 h 6858000"/>
              <a:gd name="connsiteX3222" fmla="*/ 2022584 w 6530564"/>
              <a:gd name="connsiteY3222" fmla="*/ 2115041 h 6858000"/>
              <a:gd name="connsiteX3223" fmla="*/ 2027256 w 6530564"/>
              <a:gd name="connsiteY3223" fmla="*/ 2114043 h 6858000"/>
              <a:gd name="connsiteX3224" fmla="*/ 2057639 w 6530564"/>
              <a:gd name="connsiteY3224" fmla="*/ 2073362 h 6858000"/>
              <a:gd name="connsiteX3225" fmla="*/ 2070330 w 6530564"/>
              <a:gd name="connsiteY3225" fmla="*/ 2049893 h 6858000"/>
              <a:gd name="connsiteX3226" fmla="*/ 2084675 w 6530564"/>
              <a:gd name="connsiteY3226" fmla="*/ 2019414 h 6858000"/>
              <a:gd name="connsiteX3227" fmla="*/ 2085251 w 6530564"/>
              <a:gd name="connsiteY3227" fmla="*/ 2026039 h 6858000"/>
              <a:gd name="connsiteX3228" fmla="*/ 2069717 w 6530564"/>
              <a:gd name="connsiteY3228" fmla="*/ 2057748 h 6858000"/>
              <a:gd name="connsiteX3229" fmla="*/ 1934524 w 6530564"/>
              <a:gd name="connsiteY3229" fmla="*/ 2279281 h 6858000"/>
              <a:gd name="connsiteX3230" fmla="*/ 1942264 w 6530564"/>
              <a:gd name="connsiteY3230" fmla="*/ 2306017 h 6858000"/>
              <a:gd name="connsiteX3231" fmla="*/ 1939891 w 6530564"/>
              <a:gd name="connsiteY3231" fmla="*/ 2332886 h 6858000"/>
              <a:gd name="connsiteX3232" fmla="*/ 1744379 w 6530564"/>
              <a:gd name="connsiteY3232" fmla="*/ 2879600 h 6858000"/>
              <a:gd name="connsiteX3233" fmla="*/ 1717309 w 6530564"/>
              <a:gd name="connsiteY3233" fmla="*/ 3635697 h 6858000"/>
              <a:gd name="connsiteX3234" fmla="*/ 1724502 w 6530564"/>
              <a:gd name="connsiteY3234" fmla="*/ 3650384 h 6858000"/>
              <a:gd name="connsiteX3235" fmla="*/ 1738840 w 6530564"/>
              <a:gd name="connsiteY3235" fmla="*/ 3318804 h 6858000"/>
              <a:gd name="connsiteX3236" fmla="*/ 1762235 w 6530564"/>
              <a:gd name="connsiteY3236" fmla="*/ 3561205 h 6858000"/>
              <a:gd name="connsiteX3237" fmla="*/ 1759082 w 6530564"/>
              <a:gd name="connsiteY3237" fmla="*/ 3591538 h 6858000"/>
              <a:gd name="connsiteX3238" fmla="*/ 1769723 w 6530564"/>
              <a:gd name="connsiteY3238" fmla="*/ 3617611 h 6858000"/>
              <a:gd name="connsiteX3239" fmla="*/ 1769321 w 6530564"/>
              <a:gd name="connsiteY3239" fmla="*/ 3612476 h 6858000"/>
              <a:gd name="connsiteX3240" fmla="*/ 1833782 w 6530564"/>
              <a:gd name="connsiteY3240" fmla="*/ 2810787 h 6858000"/>
              <a:gd name="connsiteX3241" fmla="*/ 1970873 w 6530564"/>
              <a:gd name="connsiteY3241" fmla="*/ 2408113 h 6858000"/>
              <a:gd name="connsiteX3242" fmla="*/ 2031252 w 6530564"/>
              <a:gd name="connsiteY3242" fmla="*/ 2275389 h 6858000"/>
              <a:gd name="connsiteX3243" fmla="*/ 2065646 w 6530564"/>
              <a:gd name="connsiteY3243" fmla="*/ 2223293 h 6858000"/>
              <a:gd name="connsiteX3244" fmla="*/ 2102160 w 6530564"/>
              <a:gd name="connsiteY3244" fmla="*/ 2146947 h 6858000"/>
              <a:gd name="connsiteX3245" fmla="*/ 2129354 w 6530564"/>
              <a:gd name="connsiteY3245" fmla="*/ 2116277 h 6858000"/>
              <a:gd name="connsiteX3246" fmla="*/ 2168272 w 6530564"/>
              <a:gd name="connsiteY3246" fmla="*/ 2079992 h 6858000"/>
              <a:gd name="connsiteX3247" fmla="*/ 2217506 w 6530564"/>
              <a:gd name="connsiteY3247" fmla="*/ 1999754 h 6858000"/>
              <a:gd name="connsiteX3248" fmla="*/ 2332460 w 6530564"/>
              <a:gd name="connsiteY3248" fmla="*/ 1875815 h 6858000"/>
              <a:gd name="connsiteX3249" fmla="*/ 2704943 w 6530564"/>
              <a:gd name="connsiteY3249" fmla="*/ 1569790 h 6858000"/>
              <a:gd name="connsiteX3250" fmla="*/ 2964173 w 6530564"/>
              <a:gd name="connsiteY3250" fmla="*/ 1408599 h 6858000"/>
              <a:gd name="connsiteX3251" fmla="*/ 2984167 w 6530564"/>
              <a:gd name="connsiteY3251" fmla="*/ 1399357 h 6858000"/>
              <a:gd name="connsiteX3252" fmla="*/ 3008948 w 6530564"/>
              <a:gd name="connsiteY3252" fmla="*/ 1410376 h 6858000"/>
              <a:gd name="connsiteX3253" fmla="*/ 2995666 w 6530564"/>
              <a:gd name="connsiteY3253" fmla="*/ 1427255 h 6858000"/>
              <a:gd name="connsiteX3254" fmla="*/ 2856153 w 6530564"/>
              <a:gd name="connsiteY3254" fmla="*/ 1506659 h 6858000"/>
              <a:gd name="connsiteX3255" fmla="*/ 2836329 w 6530564"/>
              <a:gd name="connsiteY3255" fmla="*/ 1526166 h 6858000"/>
              <a:gd name="connsiteX3256" fmla="*/ 2834871 w 6530564"/>
              <a:gd name="connsiteY3256" fmla="*/ 1531611 h 6858000"/>
              <a:gd name="connsiteX3257" fmla="*/ 2839687 w 6530564"/>
              <a:gd name="connsiteY3257" fmla="*/ 1529983 h 6858000"/>
              <a:gd name="connsiteX3258" fmla="*/ 3105334 w 6530564"/>
              <a:gd name="connsiteY3258" fmla="*/ 1393869 h 6858000"/>
              <a:gd name="connsiteX3259" fmla="*/ 3190120 w 6530564"/>
              <a:gd name="connsiteY3259" fmla="*/ 1355273 h 6858000"/>
              <a:gd name="connsiteX3260" fmla="*/ 3200753 w 6530564"/>
              <a:gd name="connsiteY3260" fmla="*/ 1351005 h 6858000"/>
              <a:gd name="connsiteX3261" fmla="*/ 3205367 w 6530564"/>
              <a:gd name="connsiteY3261" fmla="*/ 1344182 h 6858000"/>
              <a:gd name="connsiteX3262" fmla="*/ 3191596 w 6530564"/>
              <a:gd name="connsiteY3262" fmla="*/ 1347596 h 6858000"/>
              <a:gd name="connsiteX3263" fmla="*/ 3208716 w 6530564"/>
              <a:gd name="connsiteY3263" fmla="*/ 1339231 h 6858000"/>
              <a:gd name="connsiteX3264" fmla="*/ 3209214 w 6530564"/>
              <a:gd name="connsiteY3264" fmla="*/ 1338493 h 6858000"/>
              <a:gd name="connsiteX3265" fmla="*/ 3058956 w 6530564"/>
              <a:gd name="connsiteY3265" fmla="*/ 1365383 h 6858000"/>
              <a:gd name="connsiteX3266" fmla="*/ 3207049 w 6530564"/>
              <a:gd name="connsiteY3266" fmla="*/ 1300185 h 6858000"/>
              <a:gd name="connsiteX3267" fmla="*/ 3244299 w 6530564"/>
              <a:gd name="connsiteY3267" fmla="*/ 1287715 h 6858000"/>
              <a:gd name="connsiteX3268" fmla="*/ 3186359 w 6530564"/>
              <a:gd name="connsiteY3268" fmla="*/ 1304100 h 6858000"/>
              <a:gd name="connsiteX3269" fmla="*/ 3018716 w 6530564"/>
              <a:gd name="connsiteY3269" fmla="*/ 1364251 h 6858000"/>
              <a:gd name="connsiteX3270" fmla="*/ 2856327 w 6530564"/>
              <a:gd name="connsiteY3270" fmla="*/ 1439503 h 6858000"/>
              <a:gd name="connsiteX3271" fmla="*/ 2869223 w 6530564"/>
              <a:gd name="connsiteY3271" fmla="*/ 1414441 h 6858000"/>
              <a:gd name="connsiteX3272" fmla="*/ 2862577 w 6530564"/>
              <a:gd name="connsiteY3272" fmla="*/ 1411805 h 6858000"/>
              <a:gd name="connsiteX3273" fmla="*/ 2756585 w 6530564"/>
              <a:gd name="connsiteY3273" fmla="*/ 1456757 h 6858000"/>
              <a:gd name="connsiteX3274" fmla="*/ 2462803 w 6530564"/>
              <a:gd name="connsiteY3274" fmla="*/ 1657418 h 6858000"/>
              <a:gd name="connsiteX3275" fmla="*/ 2392001 w 6530564"/>
              <a:gd name="connsiteY3275" fmla="*/ 1686740 h 6858000"/>
              <a:gd name="connsiteX3276" fmla="*/ 2329505 w 6530564"/>
              <a:gd name="connsiteY3276" fmla="*/ 1726455 h 6858000"/>
              <a:gd name="connsiteX3277" fmla="*/ 2277611 w 6530564"/>
              <a:gd name="connsiteY3277" fmla="*/ 1758833 h 6858000"/>
              <a:gd name="connsiteX3278" fmla="*/ 2266239 w 6530564"/>
              <a:gd name="connsiteY3278" fmla="*/ 1762069 h 6858000"/>
              <a:gd name="connsiteX3279" fmla="*/ 2282854 w 6530564"/>
              <a:gd name="connsiteY3279" fmla="*/ 1744404 h 6858000"/>
              <a:gd name="connsiteX3280" fmla="*/ 2374481 w 6530564"/>
              <a:gd name="connsiteY3280" fmla="*/ 1658891 h 6858000"/>
              <a:gd name="connsiteX3281" fmla="*/ 2515332 w 6530564"/>
              <a:gd name="connsiteY3281" fmla="*/ 1540883 h 6858000"/>
              <a:gd name="connsiteX3282" fmla="*/ 2663850 w 6530564"/>
              <a:gd name="connsiteY3282" fmla="*/ 1435891 h 6858000"/>
              <a:gd name="connsiteX3283" fmla="*/ 2681537 w 6530564"/>
              <a:gd name="connsiteY3283" fmla="*/ 1427227 h 6858000"/>
              <a:gd name="connsiteX3284" fmla="*/ 2987551 w 6530564"/>
              <a:gd name="connsiteY3284" fmla="*/ 1259281 h 6858000"/>
              <a:gd name="connsiteX3285" fmla="*/ 3149720 w 6530564"/>
              <a:gd name="connsiteY3285" fmla="*/ 1195329 h 6858000"/>
              <a:gd name="connsiteX3286" fmla="*/ 3259829 w 6530564"/>
              <a:gd name="connsiteY3286" fmla="*/ 1162036 h 6858000"/>
              <a:gd name="connsiteX3287" fmla="*/ 3210739 w 6530564"/>
              <a:gd name="connsiteY3287" fmla="*/ 1178017 h 6858000"/>
              <a:gd name="connsiteX3288" fmla="*/ 3169403 w 6530564"/>
              <a:gd name="connsiteY3288" fmla="*/ 1196006 h 6858000"/>
              <a:gd name="connsiteX3289" fmla="*/ 3164732 w 6530564"/>
              <a:gd name="connsiteY3289" fmla="*/ 1197005 h 6858000"/>
              <a:gd name="connsiteX3290" fmla="*/ 3029591 w 6530564"/>
              <a:gd name="connsiteY3290" fmla="*/ 1250298 h 6858000"/>
              <a:gd name="connsiteX3291" fmla="*/ 3024920 w 6530564"/>
              <a:gd name="connsiteY3291" fmla="*/ 1251297 h 6858000"/>
              <a:gd name="connsiteX3292" fmla="*/ 3025917 w 6530564"/>
              <a:gd name="connsiteY3292" fmla="*/ 1255966 h 6858000"/>
              <a:gd name="connsiteX3293" fmla="*/ 3035260 w 6530564"/>
              <a:gd name="connsiteY3293" fmla="*/ 1253970 h 6858000"/>
              <a:gd name="connsiteX3294" fmla="*/ 3165731 w 6530564"/>
              <a:gd name="connsiteY3294" fmla="*/ 1201677 h 6858000"/>
              <a:gd name="connsiteX3295" fmla="*/ 3171401 w 6530564"/>
              <a:gd name="connsiteY3295" fmla="*/ 1205351 h 6858000"/>
              <a:gd name="connsiteX3296" fmla="*/ 3176071 w 6530564"/>
              <a:gd name="connsiteY3296" fmla="*/ 1204352 h 6858000"/>
              <a:gd name="connsiteX3297" fmla="*/ 3175073 w 6530564"/>
              <a:gd name="connsiteY3297" fmla="*/ 1199680 h 6858000"/>
              <a:gd name="connsiteX3298" fmla="*/ 3270170 w 6530564"/>
              <a:gd name="connsiteY3298" fmla="*/ 1164711 h 6858000"/>
              <a:gd name="connsiteX3299" fmla="*/ 3288855 w 6530564"/>
              <a:gd name="connsiteY3299" fmla="*/ 1160719 h 6858000"/>
              <a:gd name="connsiteX3300" fmla="*/ 3298195 w 6530564"/>
              <a:gd name="connsiteY3300" fmla="*/ 1158724 h 6858000"/>
              <a:gd name="connsiteX3301" fmla="*/ 3297518 w 6530564"/>
              <a:gd name="connsiteY3301" fmla="*/ 1178405 h 6858000"/>
              <a:gd name="connsiteX3302" fmla="*/ 3283504 w 6530564"/>
              <a:gd name="connsiteY3302" fmla="*/ 1181399 h 6858000"/>
              <a:gd name="connsiteX3303" fmla="*/ 3251805 w 6530564"/>
              <a:gd name="connsiteY3303" fmla="*/ 1193056 h 6858000"/>
              <a:gd name="connsiteX3304" fmla="*/ 3247133 w 6530564"/>
              <a:gd name="connsiteY3304" fmla="*/ 1194053 h 6858000"/>
              <a:gd name="connsiteX3305" fmla="*/ 3234118 w 6530564"/>
              <a:gd name="connsiteY3305" fmla="*/ 1201718 h 6858000"/>
              <a:gd name="connsiteX3306" fmla="*/ 3229448 w 6530564"/>
              <a:gd name="connsiteY3306" fmla="*/ 1202715 h 6858000"/>
              <a:gd name="connsiteX3307" fmla="*/ 3235117 w 6530564"/>
              <a:gd name="connsiteY3307" fmla="*/ 1206389 h 6858000"/>
              <a:gd name="connsiteX3308" fmla="*/ 3248132 w 6530564"/>
              <a:gd name="connsiteY3308" fmla="*/ 1198724 h 6858000"/>
              <a:gd name="connsiteX3309" fmla="*/ 3252802 w 6530564"/>
              <a:gd name="connsiteY3309" fmla="*/ 1197727 h 6858000"/>
              <a:gd name="connsiteX3310" fmla="*/ 3249131 w 6530564"/>
              <a:gd name="connsiteY3310" fmla="*/ 1203396 h 6858000"/>
              <a:gd name="connsiteX3311" fmla="*/ 3253801 w 6530564"/>
              <a:gd name="connsiteY3311" fmla="*/ 1202397 h 6858000"/>
              <a:gd name="connsiteX3312" fmla="*/ 3263143 w 6530564"/>
              <a:gd name="connsiteY3312" fmla="*/ 1200401 h 6858000"/>
              <a:gd name="connsiteX3313" fmla="*/ 3262146 w 6530564"/>
              <a:gd name="connsiteY3313" fmla="*/ 1195729 h 6858000"/>
              <a:gd name="connsiteX3314" fmla="*/ 3279831 w 6530564"/>
              <a:gd name="connsiteY3314" fmla="*/ 1187067 h 6858000"/>
              <a:gd name="connsiteX3315" fmla="*/ 3303187 w 6530564"/>
              <a:gd name="connsiteY3315" fmla="*/ 1182078 h 6858000"/>
              <a:gd name="connsiteX3316" fmla="*/ 3326541 w 6530564"/>
              <a:gd name="connsiteY3316" fmla="*/ 1177088 h 6858000"/>
              <a:gd name="connsiteX3317" fmla="*/ 3334885 w 6530564"/>
              <a:gd name="connsiteY3317" fmla="*/ 1170421 h 6858000"/>
              <a:gd name="connsiteX3318" fmla="*/ 3325543 w 6530564"/>
              <a:gd name="connsiteY3318" fmla="*/ 1172418 h 6858000"/>
              <a:gd name="connsiteX3319" fmla="*/ 3306859 w 6530564"/>
              <a:gd name="connsiteY3319" fmla="*/ 1176409 h 6858000"/>
              <a:gd name="connsiteX3320" fmla="*/ 3312209 w 6530564"/>
              <a:gd name="connsiteY3320" fmla="*/ 1155729 h 6858000"/>
              <a:gd name="connsiteX3321" fmla="*/ 3311211 w 6530564"/>
              <a:gd name="connsiteY3321" fmla="*/ 1151058 h 6858000"/>
              <a:gd name="connsiteX3322" fmla="*/ 3320555 w 6530564"/>
              <a:gd name="connsiteY3322" fmla="*/ 1149062 h 6858000"/>
              <a:gd name="connsiteX3323" fmla="*/ 3324227 w 6530564"/>
              <a:gd name="connsiteY3323" fmla="*/ 1143393 h 6858000"/>
              <a:gd name="connsiteX3324" fmla="*/ 3318557 w 6530564"/>
              <a:gd name="connsiteY3324" fmla="*/ 1139720 h 6858000"/>
              <a:gd name="connsiteX3325" fmla="*/ 3323230 w 6530564"/>
              <a:gd name="connsiteY3325" fmla="*/ 1138722 h 6858000"/>
              <a:gd name="connsiteX3326" fmla="*/ 3402637 w 6530564"/>
              <a:gd name="connsiteY3326" fmla="*/ 1121757 h 6858000"/>
              <a:gd name="connsiteX3327" fmla="*/ 3348580 w 6530564"/>
              <a:gd name="connsiteY3327" fmla="*/ 1143073 h 6858000"/>
              <a:gd name="connsiteX3328" fmla="*/ 3343909 w 6530564"/>
              <a:gd name="connsiteY3328" fmla="*/ 1144072 h 6858000"/>
              <a:gd name="connsiteX3329" fmla="*/ 3325225 w 6530564"/>
              <a:gd name="connsiteY3329" fmla="*/ 1148063 h 6858000"/>
              <a:gd name="connsiteX3330" fmla="*/ 3321552 w 6530564"/>
              <a:gd name="connsiteY3330" fmla="*/ 1153733 h 6858000"/>
              <a:gd name="connsiteX3331" fmla="*/ 3327221 w 6530564"/>
              <a:gd name="connsiteY3331" fmla="*/ 1157406 h 6858000"/>
              <a:gd name="connsiteX3332" fmla="*/ 3331892 w 6530564"/>
              <a:gd name="connsiteY3332" fmla="*/ 1156408 h 6858000"/>
              <a:gd name="connsiteX3333" fmla="*/ 3335565 w 6530564"/>
              <a:gd name="connsiteY3333" fmla="*/ 1150740 h 6858000"/>
              <a:gd name="connsiteX3334" fmla="*/ 3340236 w 6530564"/>
              <a:gd name="connsiteY3334" fmla="*/ 1149741 h 6858000"/>
              <a:gd name="connsiteX3335" fmla="*/ 3358920 w 6530564"/>
              <a:gd name="connsiteY3335" fmla="*/ 1145750 h 6858000"/>
              <a:gd name="connsiteX3336" fmla="*/ 3369260 w 6530564"/>
              <a:gd name="connsiteY3336" fmla="*/ 1148425 h 6858000"/>
              <a:gd name="connsiteX3337" fmla="*/ 3402955 w 6530564"/>
              <a:gd name="connsiteY3337" fmla="*/ 1146109 h 6858000"/>
              <a:gd name="connsiteX3338" fmla="*/ 3405630 w 6530564"/>
              <a:gd name="connsiteY3338" fmla="*/ 1135769 h 6858000"/>
              <a:gd name="connsiteX3339" fmla="*/ 3415970 w 6530564"/>
              <a:gd name="connsiteY3339" fmla="*/ 1138446 h 6858000"/>
              <a:gd name="connsiteX3340" fmla="*/ 3438328 w 6530564"/>
              <a:gd name="connsiteY3340" fmla="*/ 1128784 h 6858000"/>
              <a:gd name="connsiteX3341" fmla="*/ 3471025 w 6530564"/>
              <a:gd name="connsiteY3341" fmla="*/ 1121798 h 6858000"/>
              <a:gd name="connsiteX3342" fmla="*/ 3474697 w 6530564"/>
              <a:gd name="connsiteY3342" fmla="*/ 1116129 h 6858000"/>
              <a:gd name="connsiteX3343" fmla="*/ 3490707 w 6530564"/>
              <a:gd name="connsiteY3343" fmla="*/ 1122479 h 6858000"/>
              <a:gd name="connsiteX3344" fmla="*/ 3526079 w 6530564"/>
              <a:gd name="connsiteY3344" fmla="*/ 1105153 h 6858000"/>
              <a:gd name="connsiteX3345" fmla="*/ 3569117 w 6530564"/>
              <a:gd name="connsiteY3345" fmla="*/ 1100842 h 6858000"/>
              <a:gd name="connsiteX3346" fmla="*/ 3583129 w 6530564"/>
              <a:gd name="connsiteY3346" fmla="*/ 1097849 h 6858000"/>
              <a:gd name="connsiteX3347" fmla="*/ 3613152 w 6530564"/>
              <a:gd name="connsiteY3347" fmla="*/ 1101202 h 6858000"/>
              <a:gd name="connsiteX3348" fmla="*/ 3706573 w 6530564"/>
              <a:gd name="connsiteY3348" fmla="*/ 1081242 h 6858000"/>
              <a:gd name="connsiteX3349" fmla="*/ 3708908 w 6530564"/>
              <a:gd name="connsiteY3349" fmla="*/ 1080744 h 6858000"/>
              <a:gd name="connsiteX3350" fmla="*/ 3725257 w 6530564"/>
              <a:gd name="connsiteY3350" fmla="*/ 1077251 h 6858000"/>
              <a:gd name="connsiteX3351" fmla="*/ 3729928 w 6530564"/>
              <a:gd name="connsiteY3351" fmla="*/ 1076254 h 6858000"/>
              <a:gd name="connsiteX3352" fmla="*/ 3739269 w 6530564"/>
              <a:gd name="connsiteY3352" fmla="*/ 1074258 h 6858000"/>
              <a:gd name="connsiteX3353" fmla="*/ 3866705 w 6530564"/>
              <a:gd name="connsiteY3353" fmla="*/ 1076336 h 6858000"/>
              <a:gd name="connsiteX3354" fmla="*/ 3919084 w 6530564"/>
              <a:gd name="connsiteY3354" fmla="*/ 1070031 h 6858000"/>
              <a:gd name="connsiteX3355" fmla="*/ 3951782 w 6530564"/>
              <a:gd name="connsiteY3355" fmla="*/ 1063046 h 6858000"/>
              <a:gd name="connsiteX3356" fmla="*/ 3943436 w 6530564"/>
              <a:gd name="connsiteY3356" fmla="*/ 1069713 h 6858000"/>
              <a:gd name="connsiteX3357" fmla="*/ 4000821 w 6530564"/>
              <a:gd name="connsiteY3357" fmla="*/ 1061115 h 6858000"/>
              <a:gd name="connsiteX3358" fmla="*/ 4059509 w 6530564"/>
              <a:gd name="connsiteY3358" fmla="*/ 1058914 h 6858000"/>
              <a:gd name="connsiteX3359" fmla="*/ 4065917 w 6530564"/>
              <a:gd name="connsiteY3359" fmla="*/ 1060029 h 6858000"/>
              <a:gd name="connsiteX3360" fmla="*/ 4081891 w 6530564"/>
              <a:gd name="connsiteY3360" fmla="*/ 1054786 h 6858000"/>
              <a:gd name="connsiteX3361" fmla="*/ 3073381 w 6530564"/>
              <a:gd name="connsiteY3361" fmla="*/ 1003429 h 6858000"/>
              <a:gd name="connsiteX3362" fmla="*/ 3075110 w 6530564"/>
              <a:gd name="connsiteY3362" fmla="*/ 1006131 h 6858000"/>
              <a:gd name="connsiteX3363" fmla="*/ 3070439 w 6530564"/>
              <a:gd name="connsiteY3363" fmla="*/ 1007129 h 6858000"/>
              <a:gd name="connsiteX3364" fmla="*/ 3062096 w 6530564"/>
              <a:gd name="connsiteY3364" fmla="*/ 1013796 h 6858000"/>
              <a:gd name="connsiteX3365" fmla="*/ 3066767 w 6530564"/>
              <a:gd name="connsiteY3365" fmla="*/ 1012799 h 6858000"/>
              <a:gd name="connsiteX3366" fmla="*/ 3071437 w 6530564"/>
              <a:gd name="connsiteY3366" fmla="*/ 1011800 h 6858000"/>
              <a:gd name="connsiteX3367" fmla="*/ 2960649 w 6530564"/>
              <a:gd name="connsiteY3367" fmla="*/ 1064775 h 6858000"/>
              <a:gd name="connsiteX3368" fmla="*/ 2925558 w 6530564"/>
              <a:gd name="connsiteY3368" fmla="*/ 1075554 h 6858000"/>
              <a:gd name="connsiteX3369" fmla="*/ 2899162 w 6530564"/>
              <a:gd name="connsiteY3369" fmla="*/ 1086428 h 6858000"/>
              <a:gd name="connsiteX3370" fmla="*/ 2903371 w 6530564"/>
              <a:gd name="connsiteY3370" fmla="*/ 1080657 h 6858000"/>
              <a:gd name="connsiteX3371" fmla="*/ 2939957 w 6530564"/>
              <a:gd name="connsiteY3371" fmla="*/ 1052562 h 6858000"/>
              <a:gd name="connsiteX3372" fmla="*/ 5800514 w 6530564"/>
              <a:gd name="connsiteY3372" fmla="*/ 966736 h 6858000"/>
              <a:gd name="connsiteX3373" fmla="*/ 5823561 w 6530564"/>
              <a:gd name="connsiteY3373" fmla="*/ 985857 h 6858000"/>
              <a:gd name="connsiteX3374" fmla="*/ 5812369 w 6530564"/>
              <a:gd name="connsiteY3374" fmla="*/ 974867 h 6858000"/>
              <a:gd name="connsiteX3375" fmla="*/ 4691065 w 6530564"/>
              <a:gd name="connsiteY3375" fmla="*/ 966665 h 6858000"/>
              <a:gd name="connsiteX3376" fmla="*/ 4697929 w 6530564"/>
              <a:gd name="connsiteY3376" fmla="*/ 967981 h 6858000"/>
              <a:gd name="connsiteX3377" fmla="*/ 4702739 w 6530564"/>
              <a:gd name="connsiteY3377" fmla="*/ 970365 h 6858000"/>
              <a:gd name="connsiteX3378" fmla="*/ 3242294 w 6530564"/>
              <a:gd name="connsiteY3378" fmla="*/ 953477 h 6858000"/>
              <a:gd name="connsiteX3379" fmla="*/ 3244945 w 6530564"/>
              <a:gd name="connsiteY3379" fmla="*/ 955193 h 6858000"/>
              <a:gd name="connsiteX3380" fmla="*/ 3222587 w 6530564"/>
              <a:gd name="connsiteY3380" fmla="*/ 964854 h 6858000"/>
              <a:gd name="connsiteX3381" fmla="*/ 3203904 w 6530564"/>
              <a:gd name="connsiteY3381" fmla="*/ 968846 h 6858000"/>
              <a:gd name="connsiteX3382" fmla="*/ 3166536 w 6530564"/>
              <a:gd name="connsiteY3382" fmla="*/ 976829 h 6858000"/>
              <a:gd name="connsiteX3383" fmla="*/ 3102137 w 6530564"/>
              <a:gd name="connsiteY3383" fmla="*/ 995473 h 6858000"/>
              <a:gd name="connsiteX3384" fmla="*/ 3102436 w 6530564"/>
              <a:gd name="connsiteY3384" fmla="*/ 994324 h 6858000"/>
              <a:gd name="connsiteX3385" fmla="*/ 3217427 w 6530564"/>
              <a:gd name="connsiteY3385" fmla="*/ 959472 h 6858000"/>
              <a:gd name="connsiteX3386" fmla="*/ 3376913 w 6530564"/>
              <a:gd name="connsiteY3386" fmla="*/ 922116 h 6858000"/>
              <a:gd name="connsiteX3387" fmla="*/ 3336954 w 6530564"/>
              <a:gd name="connsiteY3387" fmla="*/ 930653 h 6858000"/>
              <a:gd name="connsiteX3388" fmla="*/ 3358282 w 6530564"/>
              <a:gd name="connsiteY3388" fmla="*/ 925510 h 6858000"/>
              <a:gd name="connsiteX3389" fmla="*/ 3950309 w 6530564"/>
              <a:gd name="connsiteY3389" fmla="*/ 744665 h 6858000"/>
              <a:gd name="connsiteX3390" fmla="*/ 4826941 w 6530564"/>
              <a:gd name="connsiteY3390" fmla="*/ 861419 h 6858000"/>
              <a:gd name="connsiteX3391" fmla="*/ 4812928 w 6530564"/>
              <a:gd name="connsiteY3391" fmla="*/ 864412 h 6858000"/>
              <a:gd name="connsiteX3392" fmla="*/ 4895649 w 6530564"/>
              <a:gd name="connsiteY3392" fmla="*/ 885814 h 6858000"/>
              <a:gd name="connsiteX3393" fmla="*/ 4995377 w 6530564"/>
              <a:gd name="connsiteY3393" fmla="*/ 918233 h 6858000"/>
              <a:gd name="connsiteX3394" fmla="*/ 5053743 w 6530564"/>
              <a:gd name="connsiteY3394" fmla="*/ 939953 h 6858000"/>
              <a:gd name="connsiteX3395" fmla="*/ 5054740 w 6530564"/>
              <a:gd name="connsiteY3395" fmla="*/ 944624 h 6858000"/>
              <a:gd name="connsiteX3396" fmla="*/ 5059411 w 6530564"/>
              <a:gd name="connsiteY3396" fmla="*/ 943626 h 6858000"/>
              <a:gd name="connsiteX3397" fmla="*/ 5065081 w 6530564"/>
              <a:gd name="connsiteY3397" fmla="*/ 947300 h 6858000"/>
              <a:gd name="connsiteX3398" fmla="*/ 5075420 w 6530564"/>
              <a:gd name="connsiteY3398" fmla="*/ 949975 h 6858000"/>
              <a:gd name="connsiteX3399" fmla="*/ 5101770 w 6530564"/>
              <a:gd name="connsiteY3399" fmla="*/ 958998 h 6858000"/>
              <a:gd name="connsiteX3400" fmla="*/ 5187483 w 6530564"/>
              <a:gd name="connsiteY3400" fmla="*/ 994412 h 6858000"/>
              <a:gd name="connsiteX3401" fmla="*/ 5220499 w 6530564"/>
              <a:gd name="connsiteY3401" fmla="*/ 1011779 h 6858000"/>
              <a:gd name="connsiteX3402" fmla="*/ 5296871 w 6530564"/>
              <a:gd name="connsiteY3402" fmla="*/ 1049189 h 6858000"/>
              <a:gd name="connsiteX3403" fmla="*/ 5292201 w 6530564"/>
              <a:gd name="connsiteY3403" fmla="*/ 1050187 h 6858000"/>
              <a:gd name="connsiteX3404" fmla="*/ 5308209 w 6530564"/>
              <a:gd name="connsiteY3404" fmla="*/ 1056534 h 6858000"/>
              <a:gd name="connsiteX3405" fmla="*/ 6165817 w 6530564"/>
              <a:gd name="connsiteY3405" fmla="*/ 1732932 h 6858000"/>
              <a:gd name="connsiteX3406" fmla="*/ 6507308 w 6530564"/>
              <a:gd name="connsiteY3406" fmla="*/ 2262564 h 6858000"/>
              <a:gd name="connsiteX3407" fmla="*/ 6530564 w 6530564"/>
              <a:gd name="connsiteY3407" fmla="*/ 2317112 h 6858000"/>
              <a:gd name="connsiteX3408" fmla="*/ 6530564 w 6530564"/>
              <a:gd name="connsiteY3408" fmla="*/ 2701060 h 6858000"/>
              <a:gd name="connsiteX3409" fmla="*/ 6526175 w 6530564"/>
              <a:gd name="connsiteY3409" fmla="*/ 2710932 h 6858000"/>
              <a:gd name="connsiteX3410" fmla="*/ 6455513 w 6530564"/>
              <a:gd name="connsiteY3410" fmla="*/ 2608808 h 6858000"/>
              <a:gd name="connsiteX3411" fmla="*/ 6454515 w 6530564"/>
              <a:gd name="connsiteY3411" fmla="*/ 2604137 h 6858000"/>
              <a:gd name="connsiteX3412" fmla="*/ 6452519 w 6530564"/>
              <a:gd name="connsiteY3412" fmla="*/ 2594796 h 6858000"/>
              <a:gd name="connsiteX3413" fmla="*/ 6446850 w 6530564"/>
              <a:gd name="connsiteY3413" fmla="*/ 2591122 h 6858000"/>
              <a:gd name="connsiteX3414" fmla="*/ 6421859 w 6530564"/>
              <a:gd name="connsiteY3414" fmla="*/ 2542736 h 6858000"/>
              <a:gd name="connsiteX3415" fmla="*/ 6413197 w 6530564"/>
              <a:gd name="connsiteY3415" fmla="*/ 2525048 h 6858000"/>
              <a:gd name="connsiteX3416" fmla="*/ 6407529 w 6530564"/>
              <a:gd name="connsiteY3416" fmla="*/ 2521375 h 6858000"/>
              <a:gd name="connsiteX3417" fmla="*/ 6406530 w 6530564"/>
              <a:gd name="connsiteY3417" fmla="*/ 2516706 h 6858000"/>
              <a:gd name="connsiteX3418" fmla="*/ 6401861 w 6530564"/>
              <a:gd name="connsiteY3418" fmla="*/ 2517703 h 6858000"/>
              <a:gd name="connsiteX3419" fmla="*/ 6400861 w 6530564"/>
              <a:gd name="connsiteY3419" fmla="*/ 2513032 h 6858000"/>
              <a:gd name="connsiteX3420" fmla="*/ 6387528 w 6530564"/>
              <a:gd name="connsiteY3420" fmla="*/ 2496344 h 6858000"/>
              <a:gd name="connsiteX3421" fmla="*/ 6385850 w 6530564"/>
              <a:gd name="connsiteY3421" fmla="*/ 2511354 h 6858000"/>
              <a:gd name="connsiteX3422" fmla="*/ 6374513 w 6530564"/>
              <a:gd name="connsiteY3422" fmla="*/ 2504009 h 6858000"/>
              <a:gd name="connsiteX3423" fmla="*/ 6360859 w 6530564"/>
              <a:gd name="connsiteY3423" fmla="*/ 2462967 h 6858000"/>
              <a:gd name="connsiteX3424" fmla="*/ 6299541 w 6530564"/>
              <a:gd name="connsiteY3424" fmla="*/ 2358847 h 6858000"/>
              <a:gd name="connsiteX3425" fmla="*/ 6284212 w 6530564"/>
              <a:gd name="connsiteY3425" fmla="*/ 2332816 h 6858000"/>
              <a:gd name="connsiteX3426" fmla="*/ 6231556 w 6530564"/>
              <a:gd name="connsiteY3426" fmla="*/ 2246383 h 6858000"/>
              <a:gd name="connsiteX3427" fmla="*/ 6228563 w 6530564"/>
              <a:gd name="connsiteY3427" fmla="*/ 2232369 h 6858000"/>
              <a:gd name="connsiteX3428" fmla="*/ 6217223 w 6530564"/>
              <a:gd name="connsiteY3428" fmla="*/ 2225023 h 6858000"/>
              <a:gd name="connsiteX3429" fmla="*/ 6220897 w 6530564"/>
              <a:gd name="connsiteY3429" fmla="*/ 2219353 h 6858000"/>
              <a:gd name="connsiteX3430" fmla="*/ 6178901 w 6530564"/>
              <a:gd name="connsiteY3430" fmla="*/ 2159947 h 6858000"/>
              <a:gd name="connsiteX3431" fmla="*/ 6188241 w 6530564"/>
              <a:gd name="connsiteY3431" fmla="*/ 2157951 h 6858000"/>
              <a:gd name="connsiteX3432" fmla="*/ 6171235 w 6530564"/>
              <a:gd name="connsiteY3432" fmla="*/ 2146932 h 6858000"/>
              <a:gd name="connsiteX3433" fmla="*/ 6150235 w 6530564"/>
              <a:gd name="connsiteY3433" fmla="*/ 2117229 h 6858000"/>
              <a:gd name="connsiteX3434" fmla="*/ 6149238 w 6530564"/>
              <a:gd name="connsiteY3434" fmla="*/ 2112559 h 6858000"/>
              <a:gd name="connsiteX3435" fmla="*/ 6153909 w 6530564"/>
              <a:gd name="connsiteY3435" fmla="*/ 2111560 h 6858000"/>
              <a:gd name="connsiteX3436" fmla="*/ 6158581 w 6530564"/>
              <a:gd name="connsiteY3436" fmla="*/ 2110562 h 6858000"/>
              <a:gd name="connsiteX3437" fmla="*/ 6157582 w 6530564"/>
              <a:gd name="connsiteY3437" fmla="*/ 2105892 h 6858000"/>
              <a:gd name="connsiteX3438" fmla="*/ 6147921 w 6530564"/>
              <a:gd name="connsiteY3438" fmla="*/ 2083534 h 6858000"/>
              <a:gd name="connsiteX3439" fmla="*/ 6152592 w 6530564"/>
              <a:gd name="connsiteY3439" fmla="*/ 2082535 h 6858000"/>
              <a:gd name="connsiteX3440" fmla="*/ 6151595 w 6530564"/>
              <a:gd name="connsiteY3440" fmla="*/ 2077865 h 6858000"/>
              <a:gd name="connsiteX3441" fmla="*/ 6145926 w 6530564"/>
              <a:gd name="connsiteY3441" fmla="*/ 2074193 h 6858000"/>
              <a:gd name="connsiteX3442" fmla="*/ 6089597 w 6530564"/>
              <a:gd name="connsiteY3442" fmla="*/ 1993426 h 6858000"/>
              <a:gd name="connsiteX3443" fmla="*/ 6019255 w 6530564"/>
              <a:gd name="connsiteY3443" fmla="*/ 1915656 h 6858000"/>
              <a:gd name="connsiteX3444" fmla="*/ 5960249 w 6530564"/>
              <a:gd name="connsiteY3444" fmla="*/ 1845230 h 6858000"/>
              <a:gd name="connsiteX3445" fmla="*/ 5903921 w 6530564"/>
              <a:gd name="connsiteY3445" fmla="*/ 1764465 h 6858000"/>
              <a:gd name="connsiteX3446" fmla="*/ 5875576 w 6530564"/>
              <a:gd name="connsiteY3446" fmla="*/ 1746097 h 6858000"/>
              <a:gd name="connsiteX3447" fmla="*/ 5874577 w 6530564"/>
              <a:gd name="connsiteY3447" fmla="*/ 1741428 h 6858000"/>
              <a:gd name="connsiteX3448" fmla="*/ 5867911 w 6530564"/>
              <a:gd name="connsiteY3448" fmla="*/ 1733084 h 6858000"/>
              <a:gd name="connsiteX3449" fmla="*/ 5864239 w 6530564"/>
              <a:gd name="connsiteY3449" fmla="*/ 1738752 h 6858000"/>
              <a:gd name="connsiteX3450" fmla="*/ 5653531 w 6530564"/>
              <a:gd name="connsiteY3450" fmla="*/ 1529790 h 6858000"/>
              <a:gd name="connsiteX3451" fmla="*/ 5652531 w 6530564"/>
              <a:gd name="connsiteY3451" fmla="*/ 1525119 h 6858000"/>
              <a:gd name="connsiteX3452" fmla="*/ 5697884 w 6530564"/>
              <a:gd name="connsiteY3452" fmla="*/ 1554504 h 6858000"/>
              <a:gd name="connsiteX3453" fmla="*/ 5701875 w 6530564"/>
              <a:gd name="connsiteY3453" fmla="*/ 1573189 h 6858000"/>
              <a:gd name="connsiteX3454" fmla="*/ 5742557 w 6530564"/>
              <a:gd name="connsiteY3454" fmla="*/ 1603571 h 6858000"/>
              <a:gd name="connsiteX3455" fmla="*/ 5779564 w 6530564"/>
              <a:gd name="connsiteY3455" fmla="*/ 1639622 h 6858000"/>
              <a:gd name="connsiteX3456" fmla="*/ 5840245 w 6530564"/>
              <a:gd name="connsiteY3456" fmla="*/ 1695037 h 6858000"/>
              <a:gd name="connsiteX3457" fmla="*/ 5879249 w 6530564"/>
              <a:gd name="connsiteY3457" fmla="*/ 1740430 h 6858000"/>
              <a:gd name="connsiteX3458" fmla="*/ 5934262 w 6530564"/>
              <a:gd name="connsiteY3458" fmla="*/ 1792171 h 6858000"/>
              <a:gd name="connsiteX3459" fmla="*/ 5935261 w 6530564"/>
              <a:gd name="connsiteY3459" fmla="*/ 1796841 h 6858000"/>
              <a:gd name="connsiteX3460" fmla="*/ 5936258 w 6530564"/>
              <a:gd name="connsiteY3460" fmla="*/ 1801513 h 6858000"/>
              <a:gd name="connsiteX3461" fmla="*/ 5940929 w 6530564"/>
              <a:gd name="connsiteY3461" fmla="*/ 1800515 h 6858000"/>
              <a:gd name="connsiteX3462" fmla="*/ 5955260 w 6530564"/>
              <a:gd name="connsiteY3462" fmla="*/ 1821873 h 6858000"/>
              <a:gd name="connsiteX3463" fmla="*/ 5956259 w 6530564"/>
              <a:gd name="connsiteY3463" fmla="*/ 1826546 h 6858000"/>
              <a:gd name="connsiteX3464" fmla="*/ 5961927 w 6530564"/>
              <a:gd name="connsiteY3464" fmla="*/ 1830220 h 6858000"/>
              <a:gd name="connsiteX3465" fmla="*/ 5960930 w 6530564"/>
              <a:gd name="connsiteY3465" fmla="*/ 1825547 h 6858000"/>
              <a:gd name="connsiteX3466" fmla="*/ 6004605 w 6530564"/>
              <a:gd name="connsiteY3466" fmla="*/ 1869943 h 6858000"/>
              <a:gd name="connsiteX3467" fmla="*/ 5999933 w 6530564"/>
              <a:gd name="connsiteY3467" fmla="*/ 1870942 h 6858000"/>
              <a:gd name="connsiteX3468" fmla="*/ 6000931 w 6530564"/>
              <a:gd name="connsiteY3468" fmla="*/ 1875612 h 6858000"/>
              <a:gd name="connsiteX3469" fmla="*/ 6006601 w 6530564"/>
              <a:gd name="connsiteY3469" fmla="*/ 1879284 h 6858000"/>
              <a:gd name="connsiteX3470" fmla="*/ 6011271 w 6530564"/>
              <a:gd name="connsiteY3470" fmla="*/ 1878287 h 6858000"/>
              <a:gd name="connsiteX3471" fmla="*/ 6012269 w 6530564"/>
              <a:gd name="connsiteY3471" fmla="*/ 1882958 h 6858000"/>
              <a:gd name="connsiteX3472" fmla="*/ 6027599 w 6530564"/>
              <a:gd name="connsiteY3472" fmla="*/ 1908989 h 6858000"/>
              <a:gd name="connsiteX3473" fmla="*/ 6037939 w 6530564"/>
              <a:gd name="connsiteY3473" fmla="*/ 1911662 h 6858000"/>
              <a:gd name="connsiteX3474" fmla="*/ 6044605 w 6530564"/>
              <a:gd name="connsiteY3474" fmla="*/ 1920008 h 6858000"/>
              <a:gd name="connsiteX3475" fmla="*/ 6040933 w 6530564"/>
              <a:gd name="connsiteY3475" fmla="*/ 1925676 h 6858000"/>
              <a:gd name="connsiteX3476" fmla="*/ 6046601 w 6530564"/>
              <a:gd name="connsiteY3476" fmla="*/ 1929349 h 6858000"/>
              <a:gd name="connsiteX3477" fmla="*/ 6052271 w 6530564"/>
              <a:gd name="connsiteY3477" fmla="*/ 1933023 h 6858000"/>
              <a:gd name="connsiteX3478" fmla="*/ 6084607 w 6530564"/>
              <a:gd name="connsiteY3478" fmla="*/ 1970071 h 6858000"/>
              <a:gd name="connsiteX3479" fmla="*/ 6075945 w 6530564"/>
              <a:gd name="connsiteY3479" fmla="*/ 1952386 h 6858000"/>
              <a:gd name="connsiteX3480" fmla="*/ 6057939 w 6530564"/>
              <a:gd name="connsiteY3480" fmla="*/ 1936695 h 6858000"/>
              <a:gd name="connsiteX3481" fmla="*/ 6056941 w 6530564"/>
              <a:gd name="connsiteY3481" fmla="*/ 1932024 h 6858000"/>
              <a:gd name="connsiteX3482" fmla="*/ 6055943 w 6530564"/>
              <a:gd name="connsiteY3482" fmla="*/ 1927353 h 6858000"/>
              <a:gd name="connsiteX3483" fmla="*/ 6049276 w 6530564"/>
              <a:gd name="connsiteY3483" fmla="*/ 1919009 h 6858000"/>
              <a:gd name="connsiteX3484" fmla="*/ 6017937 w 6530564"/>
              <a:gd name="connsiteY3484" fmla="*/ 1886631 h 6858000"/>
              <a:gd name="connsiteX3485" fmla="*/ 6015942 w 6530564"/>
              <a:gd name="connsiteY3485" fmla="*/ 1877290 h 6858000"/>
              <a:gd name="connsiteX3486" fmla="*/ 6014943 w 6530564"/>
              <a:gd name="connsiteY3486" fmla="*/ 1872617 h 6858000"/>
              <a:gd name="connsiteX3487" fmla="*/ 6012949 w 6530564"/>
              <a:gd name="connsiteY3487" fmla="*/ 1863276 h 6858000"/>
              <a:gd name="connsiteX3488" fmla="*/ 6008279 w 6530564"/>
              <a:gd name="connsiteY3488" fmla="*/ 1864274 h 6858000"/>
              <a:gd name="connsiteX3489" fmla="*/ 6003605 w 6530564"/>
              <a:gd name="connsiteY3489" fmla="*/ 1865272 h 6858000"/>
              <a:gd name="connsiteX3490" fmla="*/ 5985601 w 6530564"/>
              <a:gd name="connsiteY3490" fmla="*/ 1849581 h 6858000"/>
              <a:gd name="connsiteX3491" fmla="*/ 5965600 w 6530564"/>
              <a:gd name="connsiteY3491" fmla="*/ 1824550 h 6858000"/>
              <a:gd name="connsiteX3492" fmla="*/ 5964603 w 6530564"/>
              <a:gd name="connsiteY3492" fmla="*/ 1819878 h 6858000"/>
              <a:gd name="connsiteX3493" fmla="*/ 5963605 w 6530564"/>
              <a:gd name="connsiteY3493" fmla="*/ 1815208 h 6858000"/>
              <a:gd name="connsiteX3494" fmla="*/ 5945599 w 6530564"/>
              <a:gd name="connsiteY3494" fmla="*/ 1799518 h 6858000"/>
              <a:gd name="connsiteX3495" fmla="*/ 5951268 w 6530564"/>
              <a:gd name="connsiteY3495" fmla="*/ 1803190 h 6858000"/>
              <a:gd name="connsiteX3496" fmla="*/ 5950271 w 6530564"/>
              <a:gd name="connsiteY3496" fmla="*/ 1798519 h 6858000"/>
              <a:gd name="connsiteX3497" fmla="*/ 5944601 w 6530564"/>
              <a:gd name="connsiteY3497" fmla="*/ 1794847 h 6858000"/>
              <a:gd name="connsiteX3498" fmla="*/ 5938933 w 6530564"/>
              <a:gd name="connsiteY3498" fmla="*/ 1791173 h 6858000"/>
              <a:gd name="connsiteX3499" fmla="*/ 5931269 w 6530564"/>
              <a:gd name="connsiteY3499" fmla="*/ 1778159 h 6858000"/>
              <a:gd name="connsiteX3500" fmla="*/ 5919929 w 6530564"/>
              <a:gd name="connsiteY3500" fmla="*/ 1770811 h 6858000"/>
              <a:gd name="connsiteX3501" fmla="*/ 5930269 w 6530564"/>
              <a:gd name="connsiteY3501" fmla="*/ 1773488 h 6858000"/>
              <a:gd name="connsiteX3502" fmla="*/ 5913263 w 6530564"/>
              <a:gd name="connsiteY3502" fmla="*/ 1762468 h 6858000"/>
              <a:gd name="connsiteX3503" fmla="*/ 5894260 w 6530564"/>
              <a:gd name="connsiteY3503" fmla="*/ 1742107 h 6858000"/>
              <a:gd name="connsiteX3504" fmla="*/ 5908274 w 6530564"/>
              <a:gd name="connsiteY3504" fmla="*/ 1739112 h 6858000"/>
              <a:gd name="connsiteX3505" fmla="*/ 5885598 w 6530564"/>
              <a:gd name="connsiteY3505" fmla="*/ 1724422 h 6858000"/>
              <a:gd name="connsiteX3506" fmla="*/ 5890269 w 6530564"/>
              <a:gd name="connsiteY3506" fmla="*/ 1723424 h 6858000"/>
              <a:gd name="connsiteX3507" fmla="*/ 5889272 w 6530564"/>
              <a:gd name="connsiteY3507" fmla="*/ 1718751 h 6858000"/>
              <a:gd name="connsiteX3508" fmla="*/ 5883602 w 6530564"/>
              <a:gd name="connsiteY3508" fmla="*/ 1715079 h 6858000"/>
              <a:gd name="connsiteX3509" fmla="*/ 5866595 w 6530564"/>
              <a:gd name="connsiteY3509" fmla="*/ 1704060 h 6858000"/>
              <a:gd name="connsiteX3510" fmla="*/ 5859927 w 6530564"/>
              <a:gd name="connsiteY3510" fmla="*/ 1695716 h 6858000"/>
              <a:gd name="connsiteX3511" fmla="*/ 5854258 w 6530564"/>
              <a:gd name="connsiteY3511" fmla="*/ 1692043 h 6858000"/>
              <a:gd name="connsiteX3512" fmla="*/ 5855257 w 6530564"/>
              <a:gd name="connsiteY3512" fmla="*/ 1696713 h 6858000"/>
              <a:gd name="connsiteX3513" fmla="*/ 5856255 w 6530564"/>
              <a:gd name="connsiteY3513" fmla="*/ 1701383 h 6858000"/>
              <a:gd name="connsiteX3514" fmla="*/ 5824917 w 6530564"/>
              <a:gd name="connsiteY3514" fmla="*/ 1669006 h 6858000"/>
              <a:gd name="connsiteX3515" fmla="*/ 5839927 w 6530564"/>
              <a:gd name="connsiteY3515" fmla="*/ 1670683 h 6858000"/>
              <a:gd name="connsiteX3516" fmla="*/ 5805913 w 6530564"/>
              <a:gd name="connsiteY3516" fmla="*/ 1648645 h 6858000"/>
              <a:gd name="connsiteX3517" fmla="*/ 5774575 w 6530564"/>
              <a:gd name="connsiteY3517" fmla="*/ 1616266 h 6858000"/>
              <a:gd name="connsiteX3518" fmla="*/ 5780245 w 6530564"/>
              <a:gd name="connsiteY3518" fmla="*/ 1619939 h 6858000"/>
              <a:gd name="connsiteX3519" fmla="*/ 5784915 w 6530564"/>
              <a:gd name="connsiteY3519" fmla="*/ 1618942 h 6858000"/>
              <a:gd name="connsiteX3520" fmla="*/ 5789585 w 6530564"/>
              <a:gd name="connsiteY3520" fmla="*/ 1617944 h 6858000"/>
              <a:gd name="connsiteX3521" fmla="*/ 5782919 w 6530564"/>
              <a:gd name="connsiteY3521" fmla="*/ 1609599 h 6858000"/>
              <a:gd name="connsiteX3522" fmla="*/ 5787589 w 6530564"/>
              <a:gd name="connsiteY3522" fmla="*/ 1608602 h 6858000"/>
              <a:gd name="connsiteX3523" fmla="*/ 5793259 w 6530564"/>
              <a:gd name="connsiteY3523" fmla="*/ 1612274 h 6858000"/>
              <a:gd name="connsiteX3524" fmla="*/ 5794257 w 6530564"/>
              <a:gd name="connsiteY3524" fmla="*/ 1616947 h 6858000"/>
              <a:gd name="connsiteX3525" fmla="*/ 5799925 w 6530564"/>
              <a:gd name="connsiteY3525" fmla="*/ 1620620 h 6858000"/>
              <a:gd name="connsiteX3526" fmla="*/ 5805595 w 6530564"/>
              <a:gd name="connsiteY3526" fmla="*/ 1624292 h 6858000"/>
              <a:gd name="connsiteX3527" fmla="*/ 5930950 w 6530564"/>
              <a:gd name="connsiteY3527" fmla="*/ 1753805 h 6858000"/>
              <a:gd name="connsiteX3528" fmla="*/ 5931947 w 6530564"/>
              <a:gd name="connsiteY3528" fmla="*/ 1758476 h 6858000"/>
              <a:gd name="connsiteX3529" fmla="*/ 5937615 w 6530564"/>
              <a:gd name="connsiteY3529" fmla="*/ 1762149 h 6858000"/>
              <a:gd name="connsiteX3530" fmla="*/ 5962289 w 6530564"/>
              <a:gd name="connsiteY3530" fmla="*/ 1786184 h 6858000"/>
              <a:gd name="connsiteX3531" fmla="*/ 5969953 w 6530564"/>
              <a:gd name="connsiteY3531" fmla="*/ 1799200 h 6858000"/>
              <a:gd name="connsiteX3532" fmla="*/ 5975622 w 6530564"/>
              <a:gd name="connsiteY3532" fmla="*/ 1802871 h 6858000"/>
              <a:gd name="connsiteX3533" fmla="*/ 6005963 w 6530564"/>
              <a:gd name="connsiteY3533" fmla="*/ 1830579 h 6858000"/>
              <a:gd name="connsiteX3534" fmla="*/ 6011631 w 6530564"/>
              <a:gd name="connsiteY3534" fmla="*/ 1834252 h 6858000"/>
              <a:gd name="connsiteX3535" fmla="*/ 6014625 w 6530564"/>
              <a:gd name="connsiteY3535" fmla="*/ 1848264 h 6858000"/>
              <a:gd name="connsiteX3536" fmla="*/ 6044965 w 6530564"/>
              <a:gd name="connsiteY3536" fmla="*/ 1875972 h 6858000"/>
              <a:gd name="connsiteX3537" fmla="*/ 6050635 w 6530564"/>
              <a:gd name="connsiteY3537" fmla="*/ 1879645 h 6858000"/>
              <a:gd name="connsiteX3538" fmla="*/ 6051633 w 6530564"/>
              <a:gd name="connsiteY3538" fmla="*/ 1884316 h 6858000"/>
              <a:gd name="connsiteX3539" fmla="*/ 6140299 w 6530564"/>
              <a:gd name="connsiteY3539" fmla="*/ 2002132 h 6858000"/>
              <a:gd name="connsiteX3540" fmla="*/ 6152635 w 6530564"/>
              <a:gd name="connsiteY3540" fmla="*/ 2014149 h 6858000"/>
              <a:gd name="connsiteX3541" fmla="*/ 6155629 w 6530564"/>
              <a:gd name="connsiteY3541" fmla="*/ 2028161 h 6858000"/>
              <a:gd name="connsiteX3542" fmla="*/ 6164971 w 6530564"/>
              <a:gd name="connsiteY3542" fmla="*/ 2026165 h 6858000"/>
              <a:gd name="connsiteX3543" fmla="*/ 6171637 w 6530564"/>
              <a:gd name="connsiteY3543" fmla="*/ 2034509 h 6858000"/>
              <a:gd name="connsiteX3544" fmla="*/ 6208963 w 6530564"/>
              <a:gd name="connsiteY3544" fmla="*/ 2094914 h 6858000"/>
              <a:gd name="connsiteX3545" fmla="*/ 6209963 w 6530564"/>
              <a:gd name="connsiteY3545" fmla="*/ 2099585 h 6858000"/>
              <a:gd name="connsiteX3546" fmla="*/ 6211957 w 6530564"/>
              <a:gd name="connsiteY3546" fmla="*/ 2108927 h 6858000"/>
              <a:gd name="connsiteX3547" fmla="*/ 6216629 w 6530564"/>
              <a:gd name="connsiteY3547" fmla="*/ 2107929 h 6858000"/>
              <a:gd name="connsiteX3548" fmla="*/ 6264295 w 6530564"/>
              <a:gd name="connsiteY3548" fmla="*/ 2171008 h 6858000"/>
              <a:gd name="connsiteX3549" fmla="*/ 6321623 w 6530564"/>
              <a:gd name="connsiteY3549" fmla="*/ 2256444 h 6858000"/>
              <a:gd name="connsiteX3550" fmla="*/ 6351284 w 6530564"/>
              <a:gd name="connsiteY3550" fmla="*/ 2303835 h 6858000"/>
              <a:gd name="connsiteX3551" fmla="*/ 6352281 w 6530564"/>
              <a:gd name="connsiteY3551" fmla="*/ 2308505 h 6858000"/>
              <a:gd name="connsiteX3552" fmla="*/ 6353279 w 6530564"/>
              <a:gd name="connsiteY3552" fmla="*/ 2313176 h 6858000"/>
              <a:gd name="connsiteX3553" fmla="*/ 6354277 w 6530564"/>
              <a:gd name="connsiteY3553" fmla="*/ 2317847 h 6858000"/>
              <a:gd name="connsiteX3554" fmla="*/ 6358947 w 6530564"/>
              <a:gd name="connsiteY3554" fmla="*/ 2316850 h 6858000"/>
              <a:gd name="connsiteX3555" fmla="*/ 6369289 w 6530564"/>
              <a:gd name="connsiteY3555" fmla="*/ 2319526 h 6858000"/>
              <a:gd name="connsiteX3556" fmla="*/ 6385616 w 6530564"/>
              <a:gd name="connsiteY3556" fmla="*/ 2350226 h 6858000"/>
              <a:gd name="connsiteX3557" fmla="*/ 6396955 w 6530564"/>
              <a:gd name="connsiteY3557" fmla="*/ 2357572 h 6858000"/>
              <a:gd name="connsiteX3558" fmla="*/ 6361624 w 6530564"/>
              <a:gd name="connsiteY3558" fmla="*/ 2306510 h 6858000"/>
              <a:gd name="connsiteX3559" fmla="*/ 6359627 w 6530564"/>
              <a:gd name="connsiteY3559" fmla="*/ 2297168 h 6858000"/>
              <a:gd name="connsiteX3560" fmla="*/ 6353959 w 6530564"/>
              <a:gd name="connsiteY3560" fmla="*/ 2293494 h 6858000"/>
              <a:gd name="connsiteX3561" fmla="*/ 6314637 w 6530564"/>
              <a:gd name="connsiteY3561" fmla="*/ 2223747 h 6858000"/>
              <a:gd name="connsiteX3562" fmla="*/ 6212319 w 6530564"/>
              <a:gd name="connsiteY3562" fmla="*/ 2064893 h 6858000"/>
              <a:gd name="connsiteX3563" fmla="*/ 6107325 w 6530564"/>
              <a:gd name="connsiteY3563" fmla="*/ 1916375 h 6858000"/>
              <a:gd name="connsiteX3564" fmla="*/ 6088323 w 6530564"/>
              <a:gd name="connsiteY3564" fmla="*/ 1896015 h 6858000"/>
              <a:gd name="connsiteX3565" fmla="*/ 6007323 w 6530564"/>
              <a:gd name="connsiteY3565" fmla="*/ 1791215 h 6858000"/>
              <a:gd name="connsiteX3566" fmla="*/ 5975983 w 6530564"/>
              <a:gd name="connsiteY3566" fmla="*/ 1758836 h 6858000"/>
              <a:gd name="connsiteX3567" fmla="*/ 5907636 w 6530564"/>
              <a:gd name="connsiteY3567" fmla="*/ 1690407 h 6858000"/>
              <a:gd name="connsiteX3568" fmla="*/ 5789947 w 6530564"/>
              <a:gd name="connsiteY3568" fmla="*/ 1573908 h 6858000"/>
              <a:gd name="connsiteX3569" fmla="*/ 5761602 w 6530564"/>
              <a:gd name="connsiteY3569" fmla="*/ 1555544 h 6858000"/>
              <a:gd name="connsiteX3570" fmla="*/ 5729265 w 6530564"/>
              <a:gd name="connsiteY3570" fmla="*/ 1518494 h 6858000"/>
              <a:gd name="connsiteX3571" fmla="*/ 5718925 w 6530564"/>
              <a:gd name="connsiteY3571" fmla="*/ 1515819 h 6858000"/>
              <a:gd name="connsiteX3572" fmla="*/ 5658243 w 6530564"/>
              <a:gd name="connsiteY3572" fmla="*/ 1460405 h 6858000"/>
              <a:gd name="connsiteX3573" fmla="*/ 5637563 w 6530564"/>
              <a:gd name="connsiteY3573" fmla="*/ 1455055 h 6858000"/>
              <a:gd name="connsiteX3574" fmla="*/ 5624228 w 6530564"/>
              <a:gd name="connsiteY3574" fmla="*/ 1438365 h 6858000"/>
              <a:gd name="connsiteX3575" fmla="*/ 5452165 w 6530564"/>
              <a:gd name="connsiteY3575" fmla="*/ 1318832 h 6858000"/>
              <a:gd name="connsiteX3576" fmla="*/ 5377469 w 6530564"/>
              <a:gd name="connsiteY3576" fmla="*/ 1266412 h 6858000"/>
              <a:gd name="connsiteX3577" fmla="*/ 5334113 w 6530564"/>
              <a:gd name="connsiteY3577" fmla="*/ 1246370 h 6858000"/>
              <a:gd name="connsiteX3578" fmla="*/ 5321779 w 6530564"/>
              <a:gd name="connsiteY3578" fmla="*/ 1234352 h 6858000"/>
              <a:gd name="connsiteX3579" fmla="*/ 5300101 w 6530564"/>
              <a:gd name="connsiteY3579" fmla="*/ 1224331 h 6858000"/>
              <a:gd name="connsiteX3580" fmla="*/ 5299103 w 6530564"/>
              <a:gd name="connsiteY3580" fmla="*/ 1219660 h 6858000"/>
              <a:gd name="connsiteX3581" fmla="*/ 5325451 w 6530564"/>
              <a:gd name="connsiteY3581" fmla="*/ 1228683 h 6858000"/>
              <a:gd name="connsiteX3582" fmla="*/ 5326449 w 6530564"/>
              <a:gd name="connsiteY3582" fmla="*/ 1233354 h 6858000"/>
              <a:gd name="connsiteX3583" fmla="*/ 5336789 w 6530564"/>
              <a:gd name="connsiteY3583" fmla="*/ 1236030 h 6858000"/>
              <a:gd name="connsiteX3584" fmla="*/ 5341461 w 6530564"/>
              <a:gd name="connsiteY3584" fmla="*/ 1235032 h 6858000"/>
              <a:gd name="connsiteX3585" fmla="*/ 5347129 w 6530564"/>
              <a:gd name="connsiteY3585" fmla="*/ 1238705 h 6858000"/>
              <a:gd name="connsiteX3586" fmla="*/ 5351799 w 6530564"/>
              <a:gd name="connsiteY3586" fmla="*/ 1237706 h 6858000"/>
              <a:gd name="connsiteX3587" fmla="*/ 5384815 w 6530564"/>
              <a:gd name="connsiteY3587" fmla="*/ 1255074 h 6858000"/>
              <a:gd name="connsiteX3588" fmla="*/ 5390485 w 6530564"/>
              <a:gd name="connsiteY3588" fmla="*/ 1258747 h 6858000"/>
              <a:gd name="connsiteX3589" fmla="*/ 5395155 w 6530564"/>
              <a:gd name="connsiteY3589" fmla="*/ 1257748 h 6858000"/>
              <a:gd name="connsiteX3590" fmla="*/ 5396153 w 6530564"/>
              <a:gd name="connsiteY3590" fmla="*/ 1262419 h 6858000"/>
              <a:gd name="connsiteX3591" fmla="*/ 5392481 w 6530564"/>
              <a:gd name="connsiteY3591" fmla="*/ 1268089 h 6858000"/>
              <a:gd name="connsiteX3592" fmla="*/ 5416835 w 6530564"/>
              <a:gd name="connsiteY3592" fmla="*/ 1267768 h 6858000"/>
              <a:gd name="connsiteX3593" fmla="*/ 5457515 w 6530564"/>
              <a:gd name="connsiteY3593" fmla="*/ 1298152 h 6858000"/>
              <a:gd name="connsiteX3594" fmla="*/ 5452843 w 6530564"/>
              <a:gd name="connsiteY3594" fmla="*/ 1299151 h 6858000"/>
              <a:gd name="connsiteX3595" fmla="*/ 5458513 w 6530564"/>
              <a:gd name="connsiteY3595" fmla="*/ 1302825 h 6858000"/>
              <a:gd name="connsiteX3596" fmla="*/ 5443501 w 6530564"/>
              <a:gd name="connsiteY3596" fmla="*/ 1301145 h 6858000"/>
              <a:gd name="connsiteX3597" fmla="*/ 5469850 w 6530564"/>
              <a:gd name="connsiteY3597" fmla="*/ 1310170 h 6858000"/>
              <a:gd name="connsiteX3598" fmla="*/ 5476517 w 6530564"/>
              <a:gd name="connsiteY3598" fmla="*/ 1318514 h 6858000"/>
              <a:gd name="connsiteX3599" fmla="*/ 5482186 w 6530564"/>
              <a:gd name="connsiteY3599" fmla="*/ 1322188 h 6858000"/>
              <a:gd name="connsiteX3600" fmla="*/ 5485860 w 6530564"/>
              <a:gd name="connsiteY3600" fmla="*/ 1316519 h 6858000"/>
              <a:gd name="connsiteX3601" fmla="*/ 5519873 w 6530564"/>
              <a:gd name="connsiteY3601" fmla="*/ 1338556 h 6858000"/>
              <a:gd name="connsiteX3602" fmla="*/ 5525542 w 6530564"/>
              <a:gd name="connsiteY3602" fmla="*/ 1342228 h 6858000"/>
              <a:gd name="connsiteX3603" fmla="*/ 5530213 w 6530564"/>
              <a:gd name="connsiteY3603" fmla="*/ 1341231 h 6858000"/>
              <a:gd name="connsiteX3604" fmla="*/ 5637924 w 6530564"/>
              <a:gd name="connsiteY3604" fmla="*/ 1411021 h 6858000"/>
              <a:gd name="connsiteX3605" fmla="*/ 5645589 w 6530564"/>
              <a:gd name="connsiteY3605" fmla="*/ 1424035 h 6858000"/>
              <a:gd name="connsiteX3606" fmla="*/ 5655929 w 6530564"/>
              <a:gd name="connsiteY3606" fmla="*/ 1426710 h 6858000"/>
              <a:gd name="connsiteX3607" fmla="*/ 5738288 w 6530564"/>
              <a:gd name="connsiteY3607" fmla="*/ 1492145 h 6858000"/>
              <a:gd name="connsiteX3608" fmla="*/ 5821645 w 6530564"/>
              <a:gd name="connsiteY3608" fmla="*/ 1562252 h 6858000"/>
              <a:gd name="connsiteX3609" fmla="*/ 5829311 w 6530564"/>
              <a:gd name="connsiteY3609" fmla="*/ 1575267 h 6858000"/>
              <a:gd name="connsiteX3610" fmla="*/ 5832983 w 6530564"/>
              <a:gd name="connsiteY3610" fmla="*/ 1569599 h 6858000"/>
              <a:gd name="connsiteX3611" fmla="*/ 5876659 w 6530564"/>
              <a:gd name="connsiteY3611" fmla="*/ 1613995 h 6858000"/>
              <a:gd name="connsiteX3612" fmla="*/ 5906998 w 6530564"/>
              <a:gd name="connsiteY3612" fmla="*/ 1641700 h 6858000"/>
              <a:gd name="connsiteX3613" fmla="*/ 5956341 w 6530564"/>
              <a:gd name="connsiteY3613" fmla="*/ 1689770 h 6858000"/>
              <a:gd name="connsiteX3614" fmla="*/ 6019021 w 6530564"/>
              <a:gd name="connsiteY3614" fmla="*/ 1754527 h 6858000"/>
              <a:gd name="connsiteX3615" fmla="*/ 6021017 w 6530564"/>
              <a:gd name="connsiteY3615" fmla="*/ 1763868 h 6858000"/>
              <a:gd name="connsiteX3616" fmla="*/ 6085689 w 6530564"/>
              <a:gd name="connsiteY3616" fmla="*/ 1837968 h 6858000"/>
              <a:gd name="connsiteX3617" fmla="*/ 6097027 w 6530564"/>
              <a:gd name="connsiteY3617" fmla="*/ 1845313 h 6858000"/>
              <a:gd name="connsiteX3618" fmla="*/ 6124692 w 6530564"/>
              <a:gd name="connsiteY3618" fmla="*/ 1883360 h 6858000"/>
              <a:gd name="connsiteX3619" fmla="*/ 6148365 w 6530564"/>
              <a:gd name="connsiteY3619" fmla="*/ 1902723 h 6858000"/>
              <a:gd name="connsiteX3620" fmla="*/ 6207689 w 6530564"/>
              <a:gd name="connsiteY3620" fmla="*/ 1997502 h 6858000"/>
              <a:gd name="connsiteX3621" fmla="*/ 6292683 w 6530564"/>
              <a:gd name="connsiteY3621" fmla="*/ 2120986 h 6858000"/>
              <a:gd name="connsiteX3622" fmla="*/ 6319349 w 6530564"/>
              <a:gd name="connsiteY3622" fmla="*/ 2154362 h 6858000"/>
              <a:gd name="connsiteX3623" fmla="*/ 6313681 w 6530564"/>
              <a:gd name="connsiteY3623" fmla="*/ 2150689 h 6858000"/>
              <a:gd name="connsiteX3624" fmla="*/ 6343343 w 6530564"/>
              <a:gd name="connsiteY3624" fmla="*/ 2198078 h 6858000"/>
              <a:gd name="connsiteX3625" fmla="*/ 6346335 w 6530564"/>
              <a:gd name="connsiteY3625" fmla="*/ 2212090 h 6858000"/>
              <a:gd name="connsiteX3626" fmla="*/ 6424979 w 6530564"/>
              <a:gd name="connsiteY3626" fmla="*/ 2351584 h 6858000"/>
              <a:gd name="connsiteX3627" fmla="*/ 6420309 w 6530564"/>
              <a:gd name="connsiteY3627" fmla="*/ 2352581 h 6858000"/>
              <a:gd name="connsiteX3628" fmla="*/ 6421307 w 6530564"/>
              <a:gd name="connsiteY3628" fmla="*/ 2357252 h 6858000"/>
              <a:gd name="connsiteX3629" fmla="*/ 6426975 w 6530564"/>
              <a:gd name="connsiteY3629" fmla="*/ 2360926 h 6858000"/>
              <a:gd name="connsiteX3630" fmla="*/ 6451966 w 6530564"/>
              <a:gd name="connsiteY3630" fmla="*/ 2409313 h 6858000"/>
              <a:gd name="connsiteX3631" fmla="*/ 6452965 w 6530564"/>
              <a:gd name="connsiteY3631" fmla="*/ 2413983 h 6858000"/>
              <a:gd name="connsiteX3632" fmla="*/ 6453963 w 6530564"/>
              <a:gd name="connsiteY3632" fmla="*/ 2418656 h 6858000"/>
              <a:gd name="connsiteX3633" fmla="*/ 6458633 w 6530564"/>
              <a:gd name="connsiteY3633" fmla="*/ 2417657 h 6858000"/>
              <a:gd name="connsiteX3634" fmla="*/ 6457635 w 6530564"/>
              <a:gd name="connsiteY3634" fmla="*/ 2412986 h 6858000"/>
              <a:gd name="connsiteX3635" fmla="*/ 6466299 w 6530564"/>
              <a:gd name="connsiteY3635" fmla="*/ 2430673 h 6858000"/>
              <a:gd name="connsiteX3636" fmla="*/ 6475639 w 6530564"/>
              <a:gd name="connsiteY3636" fmla="*/ 2428676 h 6858000"/>
              <a:gd name="connsiteX3637" fmla="*/ 6467975 w 6530564"/>
              <a:gd name="connsiteY3637" fmla="*/ 2415661 h 6858000"/>
              <a:gd name="connsiteX3638" fmla="*/ 6472646 w 6530564"/>
              <a:gd name="connsiteY3638" fmla="*/ 2414663 h 6858000"/>
              <a:gd name="connsiteX3639" fmla="*/ 6445979 w 6530564"/>
              <a:gd name="connsiteY3639" fmla="*/ 2381288 h 6858000"/>
              <a:gd name="connsiteX3640" fmla="*/ 6443981 w 6530564"/>
              <a:gd name="connsiteY3640" fmla="*/ 2371946 h 6858000"/>
              <a:gd name="connsiteX3641" fmla="*/ 6442985 w 6530564"/>
              <a:gd name="connsiteY3641" fmla="*/ 2367276 h 6858000"/>
              <a:gd name="connsiteX3642" fmla="*/ 6441987 w 6530564"/>
              <a:gd name="connsiteY3642" fmla="*/ 2362603 h 6858000"/>
              <a:gd name="connsiteX3643" fmla="*/ 6437315 w 6530564"/>
              <a:gd name="connsiteY3643" fmla="*/ 2363602 h 6858000"/>
              <a:gd name="connsiteX3644" fmla="*/ 6435319 w 6530564"/>
              <a:gd name="connsiteY3644" fmla="*/ 2354259 h 6858000"/>
              <a:gd name="connsiteX3645" fmla="*/ 6445659 w 6530564"/>
              <a:gd name="connsiteY3645" fmla="*/ 2356934 h 6858000"/>
              <a:gd name="connsiteX3646" fmla="*/ 6437995 w 6530564"/>
              <a:gd name="connsiteY3646" fmla="*/ 2343919 h 6858000"/>
              <a:gd name="connsiteX3647" fmla="*/ 6436996 w 6530564"/>
              <a:gd name="connsiteY3647" fmla="*/ 2339248 h 6858000"/>
              <a:gd name="connsiteX3648" fmla="*/ 6435999 w 6530564"/>
              <a:gd name="connsiteY3648" fmla="*/ 2334578 h 6858000"/>
              <a:gd name="connsiteX3649" fmla="*/ 6435001 w 6530564"/>
              <a:gd name="connsiteY3649" fmla="*/ 2329906 h 6858000"/>
              <a:gd name="connsiteX3650" fmla="*/ 6426338 w 6530564"/>
              <a:gd name="connsiteY3650" fmla="*/ 2312220 h 6858000"/>
              <a:gd name="connsiteX3651" fmla="*/ 6420669 w 6530564"/>
              <a:gd name="connsiteY3651" fmla="*/ 2308548 h 6858000"/>
              <a:gd name="connsiteX3652" fmla="*/ 6396677 w 6530564"/>
              <a:gd name="connsiteY3652" fmla="*/ 2264832 h 6858000"/>
              <a:gd name="connsiteX3653" fmla="*/ 6394681 w 6530564"/>
              <a:gd name="connsiteY3653" fmla="*/ 2255488 h 6858000"/>
              <a:gd name="connsiteX3654" fmla="*/ 6390010 w 6530564"/>
              <a:gd name="connsiteY3654" fmla="*/ 2256487 h 6858000"/>
              <a:gd name="connsiteX3655" fmla="*/ 6367015 w 6530564"/>
              <a:gd name="connsiteY3655" fmla="*/ 2217441 h 6858000"/>
              <a:gd name="connsiteX3656" fmla="*/ 6362345 w 6530564"/>
              <a:gd name="connsiteY3656" fmla="*/ 2218440 h 6858000"/>
              <a:gd name="connsiteX3657" fmla="*/ 6361347 w 6530564"/>
              <a:gd name="connsiteY3657" fmla="*/ 2213768 h 6858000"/>
              <a:gd name="connsiteX3658" fmla="*/ 6366017 w 6530564"/>
              <a:gd name="connsiteY3658" fmla="*/ 2212771 h 6858000"/>
              <a:gd name="connsiteX3659" fmla="*/ 6365019 w 6530564"/>
              <a:gd name="connsiteY3659" fmla="*/ 2208100 h 6858000"/>
              <a:gd name="connsiteX3660" fmla="*/ 6359351 w 6530564"/>
              <a:gd name="connsiteY3660" fmla="*/ 2204426 h 6858000"/>
              <a:gd name="connsiteX3661" fmla="*/ 6289369 w 6530564"/>
              <a:gd name="connsiteY3661" fmla="*/ 2082620 h 6858000"/>
              <a:gd name="connsiteX3662" fmla="*/ 6272043 w 6530564"/>
              <a:gd name="connsiteY3662" fmla="*/ 2047249 h 6858000"/>
              <a:gd name="connsiteX3663" fmla="*/ 6253041 w 6530564"/>
              <a:gd name="connsiteY3663" fmla="*/ 2026887 h 6858000"/>
              <a:gd name="connsiteX3664" fmla="*/ 6226373 w 6530564"/>
              <a:gd name="connsiteY3664" fmla="*/ 1993510 h 6858000"/>
              <a:gd name="connsiteX3665" fmla="*/ 6037705 w 6530564"/>
              <a:gd name="connsiteY3665" fmla="*/ 1750534 h 6858000"/>
              <a:gd name="connsiteX3666" fmla="*/ 6040378 w 6530564"/>
              <a:gd name="connsiteY3666" fmla="*/ 1740194 h 6858000"/>
              <a:gd name="connsiteX3667" fmla="*/ 6041377 w 6530564"/>
              <a:gd name="connsiteY3667" fmla="*/ 1744864 h 6858000"/>
              <a:gd name="connsiteX3668" fmla="*/ 6046048 w 6530564"/>
              <a:gd name="connsiteY3668" fmla="*/ 1743867 h 6858000"/>
              <a:gd name="connsiteX3669" fmla="*/ 6039381 w 6530564"/>
              <a:gd name="connsiteY3669" fmla="*/ 1735524 h 6858000"/>
              <a:gd name="connsiteX3670" fmla="*/ 6036386 w 6530564"/>
              <a:gd name="connsiteY3670" fmla="*/ 1721512 h 6858000"/>
              <a:gd name="connsiteX3671" fmla="*/ 6014709 w 6530564"/>
              <a:gd name="connsiteY3671" fmla="*/ 1711489 h 6858000"/>
              <a:gd name="connsiteX3672" fmla="*/ 6013711 w 6530564"/>
              <a:gd name="connsiteY3672" fmla="*/ 1706819 h 6858000"/>
              <a:gd name="connsiteX3673" fmla="*/ 6008043 w 6530564"/>
              <a:gd name="connsiteY3673" fmla="*/ 1703145 h 6858000"/>
              <a:gd name="connsiteX3674" fmla="*/ 6007045 w 6530564"/>
              <a:gd name="connsiteY3674" fmla="*/ 1698475 h 6858000"/>
              <a:gd name="connsiteX3675" fmla="*/ 6002374 w 6530564"/>
              <a:gd name="connsiteY3675" fmla="*/ 1699472 h 6858000"/>
              <a:gd name="connsiteX3676" fmla="*/ 5995707 w 6530564"/>
              <a:gd name="connsiteY3676" fmla="*/ 1691128 h 6858000"/>
              <a:gd name="connsiteX3677" fmla="*/ 5981375 w 6530564"/>
              <a:gd name="connsiteY3677" fmla="*/ 1669769 h 6858000"/>
              <a:gd name="connsiteX3678" fmla="*/ 5986045 w 6530564"/>
              <a:gd name="connsiteY3678" fmla="*/ 1668771 h 6858000"/>
              <a:gd name="connsiteX3679" fmla="*/ 5991715 w 6530564"/>
              <a:gd name="connsiteY3679" fmla="*/ 1672443 h 6858000"/>
              <a:gd name="connsiteX3680" fmla="*/ 5985048 w 6530564"/>
              <a:gd name="connsiteY3680" fmla="*/ 1664101 h 6858000"/>
              <a:gd name="connsiteX3681" fmla="*/ 5979379 w 6530564"/>
              <a:gd name="connsiteY3681" fmla="*/ 1660427 h 6858000"/>
              <a:gd name="connsiteX3682" fmla="*/ 5961375 w 6530564"/>
              <a:gd name="connsiteY3682" fmla="*/ 1644738 h 6858000"/>
              <a:gd name="connsiteX3683" fmla="*/ 5960376 w 6530564"/>
              <a:gd name="connsiteY3683" fmla="*/ 1640066 h 6858000"/>
              <a:gd name="connsiteX3684" fmla="*/ 5953710 w 6530564"/>
              <a:gd name="connsiteY3684" fmla="*/ 1631721 h 6858000"/>
              <a:gd name="connsiteX3685" fmla="*/ 5949037 w 6530564"/>
              <a:gd name="connsiteY3685" fmla="*/ 1632720 h 6858000"/>
              <a:gd name="connsiteX3686" fmla="*/ 5950036 w 6530564"/>
              <a:gd name="connsiteY3686" fmla="*/ 1637390 h 6858000"/>
              <a:gd name="connsiteX3687" fmla="*/ 5942371 w 6530564"/>
              <a:gd name="connsiteY3687" fmla="*/ 1624375 h 6858000"/>
              <a:gd name="connsiteX3688" fmla="*/ 5933029 w 6530564"/>
              <a:gd name="connsiteY3688" fmla="*/ 1626372 h 6858000"/>
              <a:gd name="connsiteX3689" fmla="*/ 5931033 w 6530564"/>
              <a:gd name="connsiteY3689" fmla="*/ 1617029 h 6858000"/>
              <a:gd name="connsiteX3690" fmla="*/ 5925364 w 6530564"/>
              <a:gd name="connsiteY3690" fmla="*/ 1613357 h 6858000"/>
              <a:gd name="connsiteX3691" fmla="*/ 5924365 w 6530564"/>
              <a:gd name="connsiteY3691" fmla="*/ 1608686 h 6858000"/>
              <a:gd name="connsiteX3692" fmla="*/ 5919695 w 6530564"/>
              <a:gd name="connsiteY3692" fmla="*/ 1609683 h 6858000"/>
              <a:gd name="connsiteX3693" fmla="*/ 5920694 w 6530564"/>
              <a:gd name="connsiteY3693" fmla="*/ 1614354 h 6858000"/>
              <a:gd name="connsiteX3694" fmla="*/ 5872349 w 6530564"/>
              <a:gd name="connsiteY3694" fmla="*/ 1570957 h 6858000"/>
              <a:gd name="connsiteX3695" fmla="*/ 5865681 w 6530564"/>
              <a:gd name="connsiteY3695" fmla="*/ 1562613 h 6858000"/>
              <a:gd name="connsiteX3696" fmla="*/ 5855341 w 6530564"/>
              <a:gd name="connsiteY3696" fmla="*/ 1559936 h 6858000"/>
              <a:gd name="connsiteX3697" fmla="*/ 5856125 w 6530564"/>
              <a:gd name="connsiteY3697" fmla="*/ 1563605 h 6858000"/>
              <a:gd name="connsiteX3698" fmla="*/ 5841049 w 6530564"/>
              <a:gd name="connsiteY3698" fmla="*/ 1551621 h 6858000"/>
              <a:gd name="connsiteX3699" fmla="*/ 5789989 w 6530564"/>
              <a:gd name="connsiteY3699" fmla="*/ 1505521 h 6858000"/>
              <a:gd name="connsiteX3700" fmla="*/ 5763639 w 6530564"/>
              <a:gd name="connsiteY3700" fmla="*/ 1496497 h 6858000"/>
              <a:gd name="connsiteX3701" fmla="*/ 5760645 w 6530564"/>
              <a:gd name="connsiteY3701" fmla="*/ 1482484 h 6858000"/>
              <a:gd name="connsiteX3702" fmla="*/ 5731302 w 6530564"/>
              <a:gd name="connsiteY3702" fmla="*/ 1459447 h 6858000"/>
              <a:gd name="connsiteX3703" fmla="*/ 5710622 w 6530564"/>
              <a:gd name="connsiteY3703" fmla="*/ 1454098 h 6858000"/>
              <a:gd name="connsiteX3704" fmla="*/ 5691620 w 6530564"/>
              <a:gd name="connsiteY3704" fmla="*/ 1433737 h 6858000"/>
              <a:gd name="connsiteX3705" fmla="*/ 5696290 w 6530564"/>
              <a:gd name="connsiteY3705" fmla="*/ 1432738 h 6858000"/>
              <a:gd name="connsiteX3706" fmla="*/ 5706631 w 6530564"/>
              <a:gd name="connsiteY3706" fmla="*/ 1435415 h 6858000"/>
              <a:gd name="connsiteX3707" fmla="*/ 5699964 w 6530564"/>
              <a:gd name="connsiteY3707" fmla="*/ 1427069 h 6858000"/>
              <a:gd name="connsiteX3708" fmla="*/ 5694295 w 6530564"/>
              <a:gd name="connsiteY3708" fmla="*/ 1423397 h 6858000"/>
              <a:gd name="connsiteX3709" fmla="*/ 5710304 w 6530564"/>
              <a:gd name="connsiteY3709" fmla="*/ 1429745 h 6858000"/>
              <a:gd name="connsiteX3710" fmla="*/ 5687628 w 6530564"/>
              <a:gd name="connsiteY3710" fmla="*/ 1415053 h 6858000"/>
              <a:gd name="connsiteX3711" fmla="*/ 5681959 w 6530564"/>
              <a:gd name="connsiteY3711" fmla="*/ 1411380 h 6858000"/>
              <a:gd name="connsiteX3712" fmla="*/ 5665951 w 6530564"/>
              <a:gd name="connsiteY3712" fmla="*/ 1405033 h 6858000"/>
              <a:gd name="connsiteX3713" fmla="*/ 5672618 w 6530564"/>
              <a:gd name="connsiteY3713" fmla="*/ 1413376 h 6858000"/>
              <a:gd name="connsiteX3714" fmla="*/ 5673615 w 6530564"/>
              <a:gd name="connsiteY3714" fmla="*/ 1418048 h 6858000"/>
              <a:gd name="connsiteX3715" fmla="*/ 5656608 w 6530564"/>
              <a:gd name="connsiteY3715" fmla="*/ 1407029 h 6858000"/>
              <a:gd name="connsiteX3716" fmla="*/ 5665271 w 6530564"/>
              <a:gd name="connsiteY3716" fmla="*/ 1424714 h 6858000"/>
              <a:gd name="connsiteX3717" fmla="*/ 5639602 w 6530564"/>
              <a:gd name="connsiteY3717" fmla="*/ 1396008 h 6858000"/>
              <a:gd name="connsiteX3718" fmla="*/ 5645271 w 6530564"/>
              <a:gd name="connsiteY3718" fmla="*/ 1399681 h 6858000"/>
              <a:gd name="connsiteX3719" fmla="*/ 5654611 w 6530564"/>
              <a:gd name="connsiteY3719" fmla="*/ 1397686 h 6858000"/>
              <a:gd name="connsiteX3720" fmla="*/ 5643275 w 6530564"/>
              <a:gd name="connsiteY3720" fmla="*/ 1390339 h 6858000"/>
              <a:gd name="connsiteX3721" fmla="*/ 5642277 w 6530564"/>
              <a:gd name="connsiteY3721" fmla="*/ 1385668 h 6858000"/>
              <a:gd name="connsiteX3722" fmla="*/ 5641279 w 6530564"/>
              <a:gd name="connsiteY3722" fmla="*/ 1380997 h 6858000"/>
              <a:gd name="connsiteX3723" fmla="*/ 5645949 w 6530564"/>
              <a:gd name="connsiteY3723" fmla="*/ 1379999 h 6858000"/>
              <a:gd name="connsiteX3724" fmla="*/ 5635609 w 6530564"/>
              <a:gd name="connsiteY3724" fmla="*/ 1377324 h 6858000"/>
              <a:gd name="connsiteX3725" fmla="*/ 5629939 w 6530564"/>
              <a:gd name="connsiteY3725" fmla="*/ 1373652 h 6858000"/>
              <a:gd name="connsiteX3726" fmla="*/ 5616607 w 6530564"/>
              <a:gd name="connsiteY3726" fmla="*/ 1356962 h 6858000"/>
              <a:gd name="connsiteX3727" fmla="*/ 5622275 w 6530564"/>
              <a:gd name="connsiteY3727" fmla="*/ 1360636 h 6858000"/>
              <a:gd name="connsiteX3728" fmla="*/ 5632616 w 6530564"/>
              <a:gd name="connsiteY3728" fmla="*/ 1363312 h 6858000"/>
              <a:gd name="connsiteX3729" fmla="*/ 5620280 w 6530564"/>
              <a:gd name="connsiteY3729" fmla="*/ 1351294 h 6858000"/>
              <a:gd name="connsiteX3730" fmla="*/ 5614611 w 6530564"/>
              <a:gd name="connsiteY3730" fmla="*/ 1347621 h 6858000"/>
              <a:gd name="connsiteX3731" fmla="*/ 5608941 w 6530564"/>
              <a:gd name="connsiteY3731" fmla="*/ 1343947 h 6858000"/>
              <a:gd name="connsiteX3732" fmla="*/ 5599600 w 6530564"/>
              <a:gd name="connsiteY3732" fmla="*/ 1345945 h 6858000"/>
              <a:gd name="connsiteX3733" fmla="*/ 5606266 w 6530564"/>
              <a:gd name="connsiteY3733" fmla="*/ 1354289 h 6858000"/>
              <a:gd name="connsiteX3734" fmla="*/ 5610937 w 6530564"/>
              <a:gd name="connsiteY3734" fmla="*/ 1353291 h 6858000"/>
              <a:gd name="connsiteX3735" fmla="*/ 5616607 w 6530564"/>
              <a:gd name="connsiteY3735" fmla="*/ 1356962 h 6858000"/>
              <a:gd name="connsiteX3736" fmla="*/ 5625269 w 6530564"/>
              <a:gd name="connsiteY3736" fmla="*/ 1374649 h 6858000"/>
              <a:gd name="connsiteX3737" fmla="*/ 5619601 w 6530564"/>
              <a:gd name="connsiteY3737" fmla="*/ 1370976 h 6858000"/>
              <a:gd name="connsiteX3738" fmla="*/ 5620599 w 6530564"/>
              <a:gd name="connsiteY3738" fmla="*/ 1375646 h 6858000"/>
              <a:gd name="connsiteX3739" fmla="*/ 5621597 w 6530564"/>
              <a:gd name="connsiteY3739" fmla="*/ 1380318 h 6858000"/>
              <a:gd name="connsiteX3740" fmla="*/ 5626267 w 6530564"/>
              <a:gd name="connsiteY3740" fmla="*/ 1379320 h 6858000"/>
              <a:gd name="connsiteX3741" fmla="*/ 5631935 w 6530564"/>
              <a:gd name="connsiteY3741" fmla="*/ 1382993 h 6858000"/>
              <a:gd name="connsiteX3742" fmla="*/ 5627265 w 6530564"/>
              <a:gd name="connsiteY3742" fmla="*/ 1383992 h 6858000"/>
              <a:gd name="connsiteX3743" fmla="*/ 5632935 w 6530564"/>
              <a:gd name="connsiteY3743" fmla="*/ 1387664 h 6858000"/>
              <a:gd name="connsiteX3744" fmla="*/ 5633931 w 6530564"/>
              <a:gd name="connsiteY3744" fmla="*/ 1392336 h 6858000"/>
              <a:gd name="connsiteX3745" fmla="*/ 5594249 w 6530564"/>
              <a:gd name="connsiteY3745" fmla="*/ 1366625 h 6858000"/>
              <a:gd name="connsiteX3746" fmla="*/ 5598919 w 6530564"/>
              <a:gd name="connsiteY3746" fmla="*/ 1365626 h 6858000"/>
              <a:gd name="connsiteX3747" fmla="*/ 5603592 w 6530564"/>
              <a:gd name="connsiteY3747" fmla="*/ 1364627 h 6858000"/>
              <a:gd name="connsiteX3748" fmla="*/ 5597922 w 6530564"/>
              <a:gd name="connsiteY3748" fmla="*/ 1360955 h 6858000"/>
              <a:gd name="connsiteX3749" fmla="*/ 5593251 w 6530564"/>
              <a:gd name="connsiteY3749" fmla="*/ 1361952 h 6858000"/>
              <a:gd name="connsiteX3750" fmla="*/ 5587582 w 6530564"/>
              <a:gd name="connsiteY3750" fmla="*/ 1358280 h 6858000"/>
              <a:gd name="connsiteX3751" fmla="*/ 5574249 w 6530564"/>
              <a:gd name="connsiteY3751" fmla="*/ 1341592 h 6858000"/>
              <a:gd name="connsiteX3752" fmla="*/ 5573250 w 6530564"/>
              <a:gd name="connsiteY3752" fmla="*/ 1336920 h 6858000"/>
              <a:gd name="connsiteX3753" fmla="*/ 5567581 w 6530564"/>
              <a:gd name="connsiteY3753" fmla="*/ 1333248 h 6858000"/>
              <a:gd name="connsiteX3754" fmla="*/ 5562910 w 6530564"/>
              <a:gd name="connsiteY3754" fmla="*/ 1334245 h 6858000"/>
              <a:gd name="connsiteX3755" fmla="*/ 5563907 w 6530564"/>
              <a:gd name="connsiteY3755" fmla="*/ 1338917 h 6858000"/>
              <a:gd name="connsiteX3756" fmla="*/ 5540235 w 6530564"/>
              <a:gd name="connsiteY3756" fmla="*/ 1319554 h 6858000"/>
              <a:gd name="connsiteX3757" fmla="*/ 5534565 w 6530564"/>
              <a:gd name="connsiteY3757" fmla="*/ 1315881 h 6858000"/>
              <a:gd name="connsiteX3758" fmla="*/ 5529895 w 6530564"/>
              <a:gd name="connsiteY3758" fmla="*/ 1316878 h 6858000"/>
              <a:gd name="connsiteX3759" fmla="*/ 5530893 w 6530564"/>
              <a:gd name="connsiteY3759" fmla="*/ 1321550 h 6858000"/>
              <a:gd name="connsiteX3760" fmla="*/ 5510213 w 6530564"/>
              <a:gd name="connsiteY3760" fmla="*/ 1316199 h 6858000"/>
              <a:gd name="connsiteX3761" fmla="*/ 5439193 w 6530564"/>
              <a:gd name="connsiteY3761" fmla="*/ 1258110 h 6858000"/>
              <a:gd name="connsiteX3762" fmla="*/ 5435519 w 6530564"/>
              <a:gd name="connsiteY3762" fmla="*/ 1263778 h 6858000"/>
              <a:gd name="connsiteX3763" fmla="*/ 5434519 w 6530564"/>
              <a:gd name="connsiteY3763" fmla="*/ 1259108 h 6858000"/>
              <a:gd name="connsiteX3764" fmla="*/ 5428851 w 6530564"/>
              <a:gd name="connsiteY3764" fmla="*/ 1255434 h 6858000"/>
              <a:gd name="connsiteX3765" fmla="*/ 5429849 w 6530564"/>
              <a:gd name="connsiteY3765" fmla="*/ 1260105 h 6858000"/>
              <a:gd name="connsiteX3766" fmla="*/ 5392843 w 6530564"/>
              <a:gd name="connsiteY3766" fmla="*/ 1224054 h 6858000"/>
              <a:gd name="connsiteX3767" fmla="*/ 5384497 w 6530564"/>
              <a:gd name="connsiteY3767" fmla="*/ 1230720 h 6858000"/>
              <a:gd name="connsiteX3768" fmla="*/ 5377830 w 6530564"/>
              <a:gd name="connsiteY3768" fmla="*/ 1222376 h 6858000"/>
              <a:gd name="connsiteX3769" fmla="*/ 5366493 w 6530564"/>
              <a:gd name="connsiteY3769" fmla="*/ 1215031 h 6858000"/>
              <a:gd name="connsiteX3770" fmla="*/ 5371164 w 6530564"/>
              <a:gd name="connsiteY3770" fmla="*/ 1214034 h 6858000"/>
              <a:gd name="connsiteX3771" fmla="*/ 5370165 w 6530564"/>
              <a:gd name="connsiteY3771" fmla="*/ 1209361 h 6858000"/>
              <a:gd name="connsiteX3772" fmla="*/ 5359825 w 6530564"/>
              <a:gd name="connsiteY3772" fmla="*/ 1206686 h 6858000"/>
              <a:gd name="connsiteX3773" fmla="*/ 5355155 w 6530564"/>
              <a:gd name="connsiteY3773" fmla="*/ 1207685 h 6858000"/>
              <a:gd name="connsiteX3774" fmla="*/ 5316471 w 6530564"/>
              <a:gd name="connsiteY3774" fmla="*/ 1186644 h 6858000"/>
              <a:gd name="connsiteX3775" fmla="*/ 5328805 w 6530564"/>
              <a:gd name="connsiteY3775" fmla="*/ 1198660 h 6858000"/>
              <a:gd name="connsiteX3776" fmla="*/ 5339148 w 6530564"/>
              <a:gd name="connsiteY3776" fmla="*/ 1201337 h 6858000"/>
              <a:gd name="connsiteX3777" fmla="*/ 5339145 w 6530564"/>
              <a:gd name="connsiteY3777" fmla="*/ 1201337 h 6858000"/>
              <a:gd name="connsiteX3778" fmla="*/ 5340143 w 6530564"/>
              <a:gd name="connsiteY3778" fmla="*/ 1206007 h 6858000"/>
              <a:gd name="connsiteX3779" fmla="*/ 5345813 w 6530564"/>
              <a:gd name="connsiteY3779" fmla="*/ 1209681 h 6858000"/>
              <a:gd name="connsiteX3780" fmla="*/ 5341141 w 6530564"/>
              <a:gd name="connsiteY3780" fmla="*/ 1210678 h 6858000"/>
              <a:gd name="connsiteX3781" fmla="*/ 5335473 w 6530564"/>
              <a:gd name="connsiteY3781" fmla="*/ 1207006 h 6858000"/>
              <a:gd name="connsiteX3782" fmla="*/ 5336470 w 6530564"/>
              <a:gd name="connsiteY3782" fmla="*/ 1211676 h 6858000"/>
              <a:gd name="connsiteX3783" fmla="*/ 5342139 w 6530564"/>
              <a:gd name="connsiteY3783" fmla="*/ 1215350 h 6858000"/>
              <a:gd name="connsiteX3784" fmla="*/ 5347809 w 6530564"/>
              <a:gd name="connsiteY3784" fmla="*/ 1219022 h 6858000"/>
              <a:gd name="connsiteX3785" fmla="*/ 5337469 w 6530564"/>
              <a:gd name="connsiteY3785" fmla="*/ 1216347 h 6858000"/>
              <a:gd name="connsiteX3786" fmla="*/ 5331799 w 6530564"/>
              <a:gd name="connsiteY3786" fmla="*/ 1212674 h 6858000"/>
              <a:gd name="connsiteX3787" fmla="*/ 5326130 w 6530564"/>
              <a:gd name="connsiteY3787" fmla="*/ 1209000 h 6858000"/>
              <a:gd name="connsiteX3788" fmla="*/ 5314793 w 6530564"/>
              <a:gd name="connsiteY3788" fmla="*/ 1201655 h 6858000"/>
              <a:gd name="connsiteX3789" fmla="*/ 5316787 w 6530564"/>
              <a:gd name="connsiteY3789" fmla="*/ 1210996 h 6858000"/>
              <a:gd name="connsiteX3790" fmla="*/ 5317786 w 6530564"/>
              <a:gd name="connsiteY3790" fmla="*/ 1215668 h 6858000"/>
              <a:gd name="connsiteX3791" fmla="*/ 5294113 w 6530564"/>
              <a:gd name="connsiteY3791" fmla="*/ 1196306 h 6858000"/>
              <a:gd name="connsiteX3792" fmla="*/ 5298783 w 6530564"/>
              <a:gd name="connsiteY3792" fmla="*/ 1195307 h 6858000"/>
              <a:gd name="connsiteX3793" fmla="*/ 5297785 w 6530564"/>
              <a:gd name="connsiteY3793" fmla="*/ 1190636 h 6858000"/>
              <a:gd name="connsiteX3794" fmla="*/ 5293114 w 6530564"/>
              <a:gd name="connsiteY3794" fmla="*/ 1191633 h 6858000"/>
              <a:gd name="connsiteX3795" fmla="*/ 5288443 w 6530564"/>
              <a:gd name="connsiteY3795" fmla="*/ 1192631 h 6858000"/>
              <a:gd name="connsiteX3796" fmla="*/ 5282775 w 6530564"/>
              <a:gd name="connsiteY3796" fmla="*/ 1188958 h 6858000"/>
              <a:gd name="connsiteX3797" fmla="*/ 5265767 w 6530564"/>
              <a:gd name="connsiteY3797" fmla="*/ 1177939 h 6858000"/>
              <a:gd name="connsiteX3798" fmla="*/ 5237741 w 6530564"/>
              <a:gd name="connsiteY3798" fmla="*/ 1183927 h 6858000"/>
              <a:gd name="connsiteX3799" fmla="*/ 5264090 w 6530564"/>
              <a:gd name="connsiteY3799" fmla="*/ 1192949 h 6858000"/>
              <a:gd name="connsiteX3800" fmla="*/ 5254749 w 6530564"/>
              <a:gd name="connsiteY3800" fmla="*/ 1194947 h 6858000"/>
              <a:gd name="connsiteX3801" fmla="*/ 5255746 w 6530564"/>
              <a:gd name="connsiteY3801" fmla="*/ 1199616 h 6858000"/>
              <a:gd name="connsiteX3802" fmla="*/ 5210394 w 6530564"/>
              <a:gd name="connsiteY3802" fmla="*/ 1170233 h 6858000"/>
              <a:gd name="connsiteX3803" fmla="*/ 5166041 w 6530564"/>
              <a:gd name="connsiteY3803" fmla="*/ 1145520 h 6858000"/>
              <a:gd name="connsiteX3804" fmla="*/ 5175383 w 6530564"/>
              <a:gd name="connsiteY3804" fmla="*/ 1143524 h 6858000"/>
              <a:gd name="connsiteX3805" fmla="*/ 5152707 w 6530564"/>
              <a:gd name="connsiteY3805" fmla="*/ 1128832 h 6858000"/>
              <a:gd name="connsiteX3806" fmla="*/ 5132025 w 6530564"/>
              <a:gd name="connsiteY3806" fmla="*/ 1123480 h 6858000"/>
              <a:gd name="connsiteX3807" fmla="*/ 5122685 w 6530564"/>
              <a:gd name="connsiteY3807" fmla="*/ 1125476 h 6858000"/>
              <a:gd name="connsiteX3808" fmla="*/ 5046313 w 6530564"/>
              <a:gd name="connsiteY3808" fmla="*/ 1088067 h 6858000"/>
              <a:gd name="connsiteX3809" fmla="*/ 5030303 w 6530564"/>
              <a:gd name="connsiteY3809" fmla="*/ 1081718 h 6858000"/>
              <a:gd name="connsiteX3810" fmla="*/ 5086675 w 6530564"/>
              <a:gd name="connsiteY3810" fmla="*/ 1094097 h 6858000"/>
              <a:gd name="connsiteX3811" fmla="*/ 5085676 w 6530564"/>
              <a:gd name="connsiteY3811" fmla="*/ 1089426 h 6858000"/>
              <a:gd name="connsiteX3812" fmla="*/ 5095019 w 6530564"/>
              <a:gd name="connsiteY3812" fmla="*/ 1087429 h 6858000"/>
              <a:gd name="connsiteX3813" fmla="*/ 5029307 w 6530564"/>
              <a:gd name="connsiteY3813" fmla="*/ 1077048 h 6858000"/>
              <a:gd name="connsiteX3814" fmla="*/ 5028309 w 6530564"/>
              <a:gd name="connsiteY3814" fmla="*/ 1072377 h 6858000"/>
              <a:gd name="connsiteX3815" fmla="*/ 5032979 w 6530564"/>
              <a:gd name="connsiteY3815" fmla="*/ 1071380 h 6858000"/>
              <a:gd name="connsiteX3816" fmla="*/ 5027310 w 6530564"/>
              <a:gd name="connsiteY3816" fmla="*/ 1067706 h 6858000"/>
              <a:gd name="connsiteX3817" fmla="*/ 5005631 w 6530564"/>
              <a:gd name="connsiteY3817" fmla="*/ 1057685 h 6858000"/>
              <a:gd name="connsiteX3818" fmla="*/ 5000961 w 6530564"/>
              <a:gd name="connsiteY3818" fmla="*/ 1058683 h 6858000"/>
              <a:gd name="connsiteX3819" fmla="*/ 4995291 w 6530564"/>
              <a:gd name="connsiteY3819" fmla="*/ 1055010 h 6858000"/>
              <a:gd name="connsiteX3820" fmla="*/ 4983954 w 6530564"/>
              <a:gd name="connsiteY3820" fmla="*/ 1047662 h 6858000"/>
              <a:gd name="connsiteX3821" fmla="*/ 4982957 w 6530564"/>
              <a:gd name="connsiteY3821" fmla="*/ 1042992 h 6858000"/>
              <a:gd name="connsiteX3822" fmla="*/ 4977287 w 6530564"/>
              <a:gd name="connsiteY3822" fmla="*/ 1039320 h 6858000"/>
              <a:gd name="connsiteX3823" fmla="*/ 4973614 w 6530564"/>
              <a:gd name="connsiteY3823" fmla="*/ 1044988 h 6858000"/>
              <a:gd name="connsiteX3824" fmla="*/ 4942594 w 6530564"/>
              <a:gd name="connsiteY3824" fmla="*/ 1036963 h 6858000"/>
              <a:gd name="connsiteX3825" fmla="*/ 4947265 w 6530564"/>
              <a:gd name="connsiteY3825" fmla="*/ 1035964 h 6858000"/>
              <a:gd name="connsiteX3826" fmla="*/ 4946267 w 6530564"/>
              <a:gd name="connsiteY3826" fmla="*/ 1031294 h 6858000"/>
              <a:gd name="connsiteX3827" fmla="*/ 4941597 w 6530564"/>
              <a:gd name="connsiteY3827" fmla="*/ 1032293 h 6858000"/>
              <a:gd name="connsiteX3828" fmla="*/ 4936925 w 6530564"/>
              <a:gd name="connsiteY3828" fmla="*/ 1033290 h 6858000"/>
              <a:gd name="connsiteX3829" fmla="*/ 4921914 w 6530564"/>
              <a:gd name="connsiteY3829" fmla="*/ 1031612 h 6858000"/>
              <a:gd name="connsiteX3830" fmla="*/ 4927583 w 6530564"/>
              <a:gd name="connsiteY3830" fmla="*/ 1035286 h 6858000"/>
              <a:gd name="connsiteX3831" fmla="*/ 4973614 w 6530564"/>
              <a:gd name="connsiteY3831" fmla="*/ 1044988 h 6858000"/>
              <a:gd name="connsiteX3832" fmla="*/ 4964271 w 6530564"/>
              <a:gd name="connsiteY3832" fmla="*/ 1046983 h 6858000"/>
              <a:gd name="connsiteX3833" fmla="*/ 4965270 w 6530564"/>
              <a:gd name="connsiteY3833" fmla="*/ 1051656 h 6858000"/>
              <a:gd name="connsiteX3834" fmla="*/ 4969940 w 6530564"/>
              <a:gd name="connsiteY3834" fmla="*/ 1050657 h 6858000"/>
              <a:gd name="connsiteX3835" fmla="*/ 4975610 w 6530564"/>
              <a:gd name="connsiteY3835" fmla="*/ 1054330 h 6858000"/>
              <a:gd name="connsiteX3836" fmla="*/ 4980281 w 6530564"/>
              <a:gd name="connsiteY3836" fmla="*/ 1053332 h 6858000"/>
              <a:gd name="connsiteX3837" fmla="*/ 4976607 w 6530564"/>
              <a:gd name="connsiteY3837" fmla="*/ 1059002 h 6858000"/>
              <a:gd name="connsiteX3838" fmla="*/ 4945587 w 6530564"/>
              <a:gd name="connsiteY3838" fmla="*/ 1050975 h 6858000"/>
              <a:gd name="connsiteX3839" fmla="*/ 4888638 w 6530564"/>
              <a:gd name="connsiteY3839" fmla="*/ 1030174 h 6858000"/>
              <a:gd name="connsiteX3840" fmla="*/ 4883576 w 6530564"/>
              <a:gd name="connsiteY3840" fmla="*/ 1028576 h 6858000"/>
              <a:gd name="connsiteX3841" fmla="*/ 4677737 w 6530564"/>
              <a:gd name="connsiteY3841" fmla="*/ 918554 h 6858000"/>
              <a:gd name="connsiteX3842" fmla="*/ 4486061 w 6530564"/>
              <a:gd name="connsiteY3842" fmla="*/ 866223 h 6858000"/>
              <a:gd name="connsiteX3843" fmla="*/ 4048372 w 6530564"/>
              <a:gd name="connsiteY3843" fmla="*/ 829950 h 6858000"/>
              <a:gd name="connsiteX3844" fmla="*/ 2878191 w 6530564"/>
              <a:gd name="connsiteY3844" fmla="*/ 1029255 h 6858000"/>
              <a:gd name="connsiteX3845" fmla="*/ 2628640 w 6530564"/>
              <a:gd name="connsiteY3845" fmla="*/ 1161658 h 6858000"/>
              <a:gd name="connsiteX3846" fmla="*/ 2250745 w 6530564"/>
              <a:gd name="connsiteY3846" fmla="*/ 1414763 h 6858000"/>
              <a:gd name="connsiteX3847" fmla="*/ 2208076 w 6530564"/>
              <a:gd name="connsiteY3847" fmla="*/ 1423878 h 6858000"/>
              <a:gd name="connsiteX3848" fmla="*/ 2202136 w 6530564"/>
              <a:gd name="connsiteY3848" fmla="*/ 1413869 h 6858000"/>
              <a:gd name="connsiteX3849" fmla="*/ 2202084 w 6530564"/>
              <a:gd name="connsiteY3849" fmla="*/ 1411629 h 6858000"/>
              <a:gd name="connsiteX3850" fmla="*/ 2206238 w 6530564"/>
              <a:gd name="connsiteY3850" fmla="*/ 1407817 h 6858000"/>
              <a:gd name="connsiteX3851" fmla="*/ 2786866 w 6530564"/>
              <a:gd name="connsiteY3851" fmla="*/ 1028640 h 6858000"/>
              <a:gd name="connsiteX3852" fmla="*/ 2792535 w 6530564"/>
              <a:gd name="connsiteY3852" fmla="*/ 1032314 h 6858000"/>
              <a:gd name="connsiteX3853" fmla="*/ 2797204 w 6530564"/>
              <a:gd name="connsiteY3853" fmla="*/ 1031315 h 6858000"/>
              <a:gd name="connsiteX3854" fmla="*/ 2802875 w 6530564"/>
              <a:gd name="connsiteY3854" fmla="*/ 1034988 h 6858000"/>
              <a:gd name="connsiteX3855" fmla="*/ 2794529 w 6530564"/>
              <a:gd name="connsiteY3855" fmla="*/ 1041655 h 6858000"/>
              <a:gd name="connsiteX3856" fmla="*/ 2795528 w 6530564"/>
              <a:gd name="connsiteY3856" fmla="*/ 1046327 h 6858000"/>
              <a:gd name="connsiteX3857" fmla="*/ 2800199 w 6530564"/>
              <a:gd name="connsiteY3857" fmla="*/ 1045328 h 6858000"/>
              <a:gd name="connsiteX3858" fmla="*/ 2804871 w 6530564"/>
              <a:gd name="connsiteY3858" fmla="*/ 1044330 h 6858000"/>
              <a:gd name="connsiteX3859" fmla="*/ 2808543 w 6530564"/>
              <a:gd name="connsiteY3859" fmla="*/ 1038660 h 6858000"/>
              <a:gd name="connsiteX3860" fmla="*/ 2813215 w 6530564"/>
              <a:gd name="connsiteY3860" fmla="*/ 1037663 h 6858000"/>
              <a:gd name="connsiteX3861" fmla="*/ 2829222 w 6530564"/>
              <a:gd name="connsiteY3861" fmla="*/ 1044011 h 6858000"/>
              <a:gd name="connsiteX3862" fmla="*/ 2830901 w 6530564"/>
              <a:gd name="connsiteY3862" fmla="*/ 1029001 h 6858000"/>
              <a:gd name="connsiteX3863" fmla="*/ 2826228 w 6530564"/>
              <a:gd name="connsiteY3863" fmla="*/ 1029998 h 6858000"/>
              <a:gd name="connsiteX3864" fmla="*/ 2825231 w 6530564"/>
              <a:gd name="connsiteY3864" fmla="*/ 1025328 h 6858000"/>
              <a:gd name="connsiteX3865" fmla="*/ 2811218 w 6530564"/>
              <a:gd name="connsiteY3865" fmla="*/ 1028322 h 6858000"/>
              <a:gd name="connsiteX3866" fmla="*/ 2807546 w 6530564"/>
              <a:gd name="connsiteY3866" fmla="*/ 1033990 h 6858000"/>
              <a:gd name="connsiteX3867" fmla="*/ 2810219 w 6530564"/>
              <a:gd name="connsiteY3867" fmla="*/ 1023650 h 6858000"/>
              <a:gd name="connsiteX3868" fmla="*/ 2814891 w 6530564"/>
              <a:gd name="connsiteY3868" fmla="*/ 1022653 h 6858000"/>
              <a:gd name="connsiteX3869" fmla="*/ 2823235 w 6530564"/>
              <a:gd name="connsiteY3869" fmla="*/ 1015986 h 6858000"/>
              <a:gd name="connsiteX3870" fmla="*/ 2818565 w 6530564"/>
              <a:gd name="connsiteY3870" fmla="*/ 1016983 h 6858000"/>
              <a:gd name="connsiteX3871" fmla="*/ 3037465 w 6530564"/>
              <a:gd name="connsiteY3871" fmla="*/ 921374 h 6858000"/>
              <a:gd name="connsiteX3872" fmla="*/ 3058147 w 6530564"/>
              <a:gd name="connsiteY3872" fmla="*/ 926725 h 6858000"/>
              <a:gd name="connsiteX3873" fmla="*/ 3046809 w 6530564"/>
              <a:gd name="connsiteY3873" fmla="*/ 919377 h 6858000"/>
              <a:gd name="connsiteX3874" fmla="*/ 3051479 w 6530564"/>
              <a:gd name="connsiteY3874" fmla="*/ 918379 h 6858000"/>
              <a:gd name="connsiteX3875" fmla="*/ 3499823 w 6530564"/>
              <a:gd name="connsiteY3875" fmla="*/ 793288 h 6858000"/>
              <a:gd name="connsiteX3876" fmla="*/ 3644023 w 6530564"/>
              <a:gd name="connsiteY3876" fmla="*/ 771778 h 6858000"/>
              <a:gd name="connsiteX3877" fmla="*/ 3664087 w 6530564"/>
              <a:gd name="connsiteY3877" fmla="*/ 769873 h 6858000"/>
              <a:gd name="connsiteX3878" fmla="*/ 3801298 w 6530564"/>
              <a:gd name="connsiteY3878" fmla="*/ 765118 h 6858000"/>
              <a:gd name="connsiteX3879" fmla="*/ 3849108 w 6530564"/>
              <a:gd name="connsiteY3879" fmla="*/ 758706 h 6858000"/>
              <a:gd name="connsiteX3880" fmla="*/ 3858639 w 6530564"/>
              <a:gd name="connsiteY3880" fmla="*/ 750773 h 6858000"/>
              <a:gd name="connsiteX3881" fmla="*/ 1876892 w 6530564"/>
              <a:gd name="connsiteY3881" fmla="*/ 560831 h 6858000"/>
              <a:gd name="connsiteX3882" fmla="*/ 1898421 w 6530564"/>
              <a:gd name="connsiteY3882" fmla="*/ 560831 h 6858000"/>
              <a:gd name="connsiteX3883" fmla="*/ 1793475 w 6530564"/>
              <a:gd name="connsiteY3883" fmla="*/ 681915 h 6858000"/>
              <a:gd name="connsiteX3884" fmla="*/ 776305 w 6530564"/>
              <a:gd name="connsiteY3884" fmla="*/ 2172579 h 6858000"/>
              <a:gd name="connsiteX3885" fmla="*/ 760159 w 6530564"/>
              <a:gd name="connsiteY3885" fmla="*/ 2226393 h 6858000"/>
              <a:gd name="connsiteX3886" fmla="*/ 674049 w 6530564"/>
              <a:gd name="connsiteY3886" fmla="*/ 2724179 h 6858000"/>
              <a:gd name="connsiteX3887" fmla="*/ 622922 w 6530564"/>
              <a:gd name="connsiteY3887" fmla="*/ 3181602 h 6858000"/>
              <a:gd name="connsiteX3888" fmla="*/ 668667 w 6530564"/>
              <a:gd name="connsiteY3888" fmla="*/ 3073973 h 6858000"/>
              <a:gd name="connsiteX3889" fmla="*/ 725177 w 6530564"/>
              <a:gd name="connsiteY3889" fmla="*/ 2664982 h 6858000"/>
              <a:gd name="connsiteX3890" fmla="*/ 1438272 w 6530564"/>
              <a:gd name="connsiteY3890" fmla="*/ 1155483 h 6858000"/>
              <a:gd name="connsiteX3891" fmla="*/ 1629328 w 6530564"/>
              <a:gd name="connsiteY3891" fmla="*/ 999420 h 6858000"/>
              <a:gd name="connsiteX3892" fmla="*/ 1669692 w 6530564"/>
              <a:gd name="connsiteY3892" fmla="*/ 929461 h 6858000"/>
              <a:gd name="connsiteX3893" fmla="*/ 1739655 w 6530564"/>
              <a:gd name="connsiteY3893" fmla="*/ 848740 h 6858000"/>
              <a:gd name="connsiteX3894" fmla="*/ 1817693 w 6530564"/>
              <a:gd name="connsiteY3894" fmla="*/ 837977 h 6858000"/>
              <a:gd name="connsiteX3895" fmla="*/ 1715438 w 6530564"/>
              <a:gd name="connsiteY3895" fmla="*/ 953679 h 6858000"/>
              <a:gd name="connsiteX3896" fmla="*/ 1403290 w 6530564"/>
              <a:gd name="connsiteY3896" fmla="*/ 1335761 h 6858000"/>
              <a:gd name="connsiteX3897" fmla="*/ 1352163 w 6530564"/>
              <a:gd name="connsiteY3897" fmla="*/ 1448772 h 6858000"/>
              <a:gd name="connsiteX3898" fmla="*/ 1314489 w 6530564"/>
              <a:gd name="connsiteY3898" fmla="*/ 1532185 h 6858000"/>
              <a:gd name="connsiteX3899" fmla="*/ 1072307 w 6530564"/>
              <a:gd name="connsiteY3899" fmla="*/ 1965393 h 6858000"/>
              <a:gd name="connsiteX3900" fmla="*/ 1069616 w 6530564"/>
              <a:gd name="connsiteY3900" fmla="*/ 1997681 h 6858000"/>
              <a:gd name="connsiteX3901" fmla="*/ 1099217 w 6530564"/>
              <a:gd name="connsiteY3901" fmla="*/ 1970774 h 6858000"/>
              <a:gd name="connsiteX3902" fmla="*/ 1494782 w 6530564"/>
              <a:gd name="connsiteY3902" fmla="*/ 1327690 h 6858000"/>
              <a:gd name="connsiteX3903" fmla="*/ 1510927 w 6530564"/>
              <a:gd name="connsiteY3903" fmla="*/ 1303472 h 6858000"/>
              <a:gd name="connsiteX3904" fmla="*/ 1540528 w 6530564"/>
              <a:gd name="connsiteY3904" fmla="*/ 1300782 h 6858000"/>
              <a:gd name="connsiteX3905" fmla="*/ 1540528 w 6530564"/>
              <a:gd name="connsiteY3905" fmla="*/ 1330381 h 6858000"/>
              <a:gd name="connsiteX3906" fmla="*/ 1217616 w 6530564"/>
              <a:gd name="connsiteY3906" fmla="*/ 1836238 h 6858000"/>
              <a:gd name="connsiteX3907" fmla="*/ 1201472 w 6530564"/>
              <a:gd name="connsiteY3907" fmla="*/ 1865836 h 6858000"/>
              <a:gd name="connsiteX3908" fmla="*/ 1034634 w 6530564"/>
              <a:gd name="connsiteY3908" fmla="*/ 2315188 h 6858000"/>
              <a:gd name="connsiteX3909" fmla="*/ 886633 w 6530564"/>
              <a:gd name="connsiteY3909" fmla="*/ 3316138 h 6858000"/>
              <a:gd name="connsiteX3910" fmla="*/ 886633 w 6530564"/>
              <a:gd name="connsiteY3910" fmla="*/ 3345737 h 6858000"/>
              <a:gd name="connsiteX3911" fmla="*/ 910852 w 6530564"/>
              <a:gd name="connsiteY3911" fmla="*/ 3286541 h 6858000"/>
              <a:gd name="connsiteX3912" fmla="*/ 912039 w 6530564"/>
              <a:gd name="connsiteY3912" fmla="*/ 3267394 h 6858000"/>
              <a:gd name="connsiteX3913" fmla="*/ 911945 w 6530564"/>
              <a:gd name="connsiteY3913" fmla="*/ 3235898 h 6858000"/>
              <a:gd name="connsiteX3914" fmla="*/ 932891 w 6530564"/>
              <a:gd name="connsiteY3914" fmla="*/ 2963742 h 6858000"/>
              <a:gd name="connsiteX3915" fmla="*/ 935203 w 6530564"/>
              <a:gd name="connsiteY3915" fmla="*/ 2950827 h 6858000"/>
              <a:gd name="connsiteX3916" fmla="*/ 936942 w 6530564"/>
              <a:gd name="connsiteY3916" fmla="*/ 2948948 h 6858000"/>
              <a:gd name="connsiteX3917" fmla="*/ 967110 w 6530564"/>
              <a:gd name="connsiteY3917" fmla="*/ 2742550 h 6858000"/>
              <a:gd name="connsiteX3918" fmla="*/ 1653547 w 6530564"/>
              <a:gd name="connsiteY3918" fmla="*/ 1308854 h 6858000"/>
              <a:gd name="connsiteX3919" fmla="*/ 2092167 w 6530564"/>
              <a:gd name="connsiteY3919" fmla="*/ 889101 h 6858000"/>
              <a:gd name="connsiteX3920" fmla="*/ 2137913 w 6530564"/>
              <a:gd name="connsiteY3920" fmla="*/ 856811 h 6858000"/>
              <a:gd name="connsiteX3921" fmla="*/ 2108312 w 6530564"/>
              <a:gd name="connsiteY3921" fmla="*/ 940224 h 6858000"/>
              <a:gd name="connsiteX3922" fmla="*/ 2046421 w 6530564"/>
              <a:gd name="connsiteY3922" fmla="*/ 1055926 h 6858000"/>
              <a:gd name="connsiteX3923" fmla="*/ 2016821 w 6530564"/>
              <a:gd name="connsiteY3923" fmla="*/ 1093597 h 6858000"/>
              <a:gd name="connsiteX3924" fmla="*/ 1774638 w 6530564"/>
              <a:gd name="connsiteY3924" fmla="*/ 1349215 h 6858000"/>
              <a:gd name="connsiteX3925" fmla="*/ 1777328 w 6530564"/>
              <a:gd name="connsiteY3925" fmla="*/ 1386886 h 6858000"/>
              <a:gd name="connsiteX3926" fmla="*/ 1766565 w 6530564"/>
              <a:gd name="connsiteY3926" fmla="*/ 1421865 h 6858000"/>
              <a:gd name="connsiteX3927" fmla="*/ 1352163 w 6530564"/>
              <a:gd name="connsiteY3927" fmla="*/ 2091856 h 6858000"/>
              <a:gd name="connsiteX3928" fmla="*/ 1101907 w 6530564"/>
              <a:gd name="connsiteY3928" fmla="*/ 3087427 h 6858000"/>
              <a:gd name="connsiteX3929" fmla="*/ 1102580 w 6530564"/>
              <a:gd name="connsiteY3929" fmla="*/ 3094154 h 6858000"/>
              <a:gd name="connsiteX3930" fmla="*/ 1104570 w 6530564"/>
              <a:gd name="connsiteY3930" fmla="*/ 3100406 h 6858000"/>
              <a:gd name="connsiteX3931" fmla="*/ 1113843 w 6530564"/>
              <a:gd name="connsiteY3931" fmla="*/ 2999101 h 6858000"/>
              <a:gd name="connsiteX3932" fmla="*/ 1236682 w 6530564"/>
              <a:gd name="connsiteY3932" fmla="*/ 2487179 h 6858000"/>
              <a:gd name="connsiteX3933" fmla="*/ 1249712 w 6530564"/>
              <a:gd name="connsiteY3933" fmla="*/ 2472227 h 6858000"/>
              <a:gd name="connsiteX3934" fmla="*/ 1144152 w 6530564"/>
              <a:gd name="connsiteY3934" fmla="*/ 2998820 h 6858000"/>
              <a:gd name="connsiteX3935" fmla="*/ 1143877 w 6530564"/>
              <a:gd name="connsiteY3935" fmla="*/ 3001792 h 6858000"/>
              <a:gd name="connsiteX3936" fmla="*/ 1144625 w 6530564"/>
              <a:gd name="connsiteY3936" fmla="*/ 2999599 h 6858000"/>
              <a:gd name="connsiteX3937" fmla="*/ 1220307 w 6530564"/>
              <a:gd name="connsiteY3937" fmla="*/ 2673054 h 6858000"/>
              <a:gd name="connsiteX3938" fmla="*/ 1182634 w 6530564"/>
              <a:gd name="connsiteY3938" fmla="*/ 3001323 h 6858000"/>
              <a:gd name="connsiteX3939" fmla="*/ 1177230 w 6530564"/>
              <a:gd name="connsiteY3939" fmla="*/ 3017964 h 6858000"/>
              <a:gd name="connsiteX3940" fmla="*/ 1193129 w 6530564"/>
              <a:gd name="connsiteY3940" fmla="*/ 3023733 h 6858000"/>
              <a:gd name="connsiteX3941" fmla="*/ 1207684 w 6530564"/>
              <a:gd name="connsiteY3941" fmla="*/ 3006427 h 6858000"/>
              <a:gd name="connsiteX3942" fmla="*/ 1314361 w 6530564"/>
              <a:gd name="connsiteY3942" fmla="*/ 2537505 h 6858000"/>
              <a:gd name="connsiteX3943" fmla="*/ 1324018 w 6530564"/>
              <a:gd name="connsiteY3943" fmla="*/ 2510631 h 6858000"/>
              <a:gd name="connsiteX3944" fmla="*/ 1336954 w 6530564"/>
              <a:gd name="connsiteY3944" fmla="*/ 2510369 h 6858000"/>
              <a:gd name="connsiteX3945" fmla="*/ 1346335 w 6530564"/>
              <a:gd name="connsiteY3945" fmla="*/ 2515455 h 6858000"/>
              <a:gd name="connsiteX3946" fmla="*/ 1341475 w 6530564"/>
              <a:gd name="connsiteY3946" fmla="*/ 2526822 h 6858000"/>
              <a:gd name="connsiteX3947" fmla="*/ 1206129 w 6530564"/>
              <a:gd name="connsiteY3947" fmla="*/ 3017246 h 6858000"/>
              <a:gd name="connsiteX3948" fmla="*/ 1190428 w 6530564"/>
              <a:gd name="connsiteY3948" fmla="*/ 3134619 h 6858000"/>
              <a:gd name="connsiteX3949" fmla="*/ 1188018 w 6530564"/>
              <a:gd name="connsiteY3949" fmla="*/ 3178911 h 6858000"/>
              <a:gd name="connsiteX3950" fmla="*/ 1189026 w 6530564"/>
              <a:gd name="connsiteY3950" fmla="*/ 3548551 h 6858000"/>
              <a:gd name="connsiteX3951" fmla="*/ 1205813 w 6530564"/>
              <a:gd name="connsiteY3951" fmla="*/ 3671558 h 6858000"/>
              <a:gd name="connsiteX3952" fmla="*/ 1210772 w 6530564"/>
              <a:gd name="connsiteY3952" fmla="*/ 3356381 h 6858000"/>
              <a:gd name="connsiteX3953" fmla="*/ 1341421 w 6530564"/>
              <a:gd name="connsiteY3953" fmla="*/ 2696971 h 6858000"/>
              <a:gd name="connsiteX3954" fmla="*/ 1356818 w 6530564"/>
              <a:gd name="connsiteY3954" fmla="*/ 2655264 h 6858000"/>
              <a:gd name="connsiteX3955" fmla="*/ 1364300 w 6530564"/>
              <a:gd name="connsiteY3955" fmla="*/ 2638368 h 6858000"/>
              <a:gd name="connsiteX3956" fmla="*/ 1403642 w 6530564"/>
              <a:gd name="connsiteY3956" fmla="*/ 2528432 h 6858000"/>
              <a:gd name="connsiteX3957" fmla="*/ 1418816 w 6530564"/>
              <a:gd name="connsiteY3957" fmla="*/ 2487337 h 6858000"/>
              <a:gd name="connsiteX3958" fmla="*/ 1885305 w 6530564"/>
              <a:gd name="connsiteY3958" fmla="*/ 1726888 h 6858000"/>
              <a:gd name="connsiteX3959" fmla="*/ 1887481 w 6530564"/>
              <a:gd name="connsiteY3959" fmla="*/ 1724542 h 6858000"/>
              <a:gd name="connsiteX3960" fmla="*/ 1876956 w 6530564"/>
              <a:gd name="connsiteY3960" fmla="*/ 1747601 h 6858000"/>
              <a:gd name="connsiteX3961" fmla="*/ 1845344 w 6530564"/>
              <a:gd name="connsiteY3961" fmla="*/ 1795419 h 6858000"/>
              <a:gd name="connsiteX3962" fmla="*/ 1341756 w 6530564"/>
              <a:gd name="connsiteY3962" fmla="*/ 3026454 h 6858000"/>
              <a:gd name="connsiteX3963" fmla="*/ 1338404 w 6530564"/>
              <a:gd name="connsiteY3963" fmla="*/ 3067727 h 6858000"/>
              <a:gd name="connsiteX3964" fmla="*/ 1352994 w 6530564"/>
              <a:gd name="connsiteY3964" fmla="*/ 3439768 h 6858000"/>
              <a:gd name="connsiteX3965" fmla="*/ 1386580 w 6530564"/>
              <a:gd name="connsiteY3965" fmla="*/ 3777331 h 6858000"/>
              <a:gd name="connsiteX3966" fmla="*/ 1402977 w 6530564"/>
              <a:gd name="connsiteY3966" fmla="*/ 3692713 h 6858000"/>
              <a:gd name="connsiteX3967" fmla="*/ 1380729 w 6530564"/>
              <a:gd name="connsiteY3967" fmla="*/ 3389229 h 6858000"/>
              <a:gd name="connsiteX3968" fmla="*/ 1662254 w 6530564"/>
              <a:gd name="connsiteY3968" fmla="*/ 2191442 h 6858000"/>
              <a:gd name="connsiteX3969" fmla="*/ 1775928 w 6530564"/>
              <a:gd name="connsiteY3969" fmla="*/ 2049539 h 6858000"/>
              <a:gd name="connsiteX3970" fmla="*/ 1794248 w 6530564"/>
              <a:gd name="connsiteY3970" fmla="*/ 1992901 h 6858000"/>
              <a:gd name="connsiteX3971" fmla="*/ 1832245 w 6530564"/>
              <a:gd name="connsiteY3971" fmla="*/ 1923946 h 6858000"/>
              <a:gd name="connsiteX3972" fmla="*/ 1886833 w 6530564"/>
              <a:gd name="connsiteY3972" fmla="*/ 1904172 h 6858000"/>
              <a:gd name="connsiteX3973" fmla="*/ 1830946 w 6530564"/>
              <a:gd name="connsiteY3973" fmla="*/ 2003310 h 6858000"/>
              <a:gd name="connsiteX3974" fmla="*/ 1664800 w 6530564"/>
              <a:gd name="connsiteY3974" fmla="*/ 2326766 h 6858000"/>
              <a:gd name="connsiteX3975" fmla="*/ 1645352 w 6530564"/>
              <a:gd name="connsiteY3975" fmla="*/ 2416092 h 6858000"/>
              <a:gd name="connsiteX3976" fmla="*/ 1631044 w 6530564"/>
              <a:gd name="connsiteY3976" fmla="*/ 2482013 h 6858000"/>
              <a:gd name="connsiteX3977" fmla="*/ 1523196 w 6530564"/>
              <a:gd name="connsiteY3977" fmla="*/ 2831542 h 6858000"/>
              <a:gd name="connsiteX3978" fmla="*/ 1526229 w 6530564"/>
              <a:gd name="connsiteY3978" fmla="*/ 2855229 h 6858000"/>
              <a:gd name="connsiteX3979" fmla="*/ 1534614 w 6530564"/>
              <a:gd name="connsiteY3979" fmla="*/ 2850072 h 6858000"/>
              <a:gd name="connsiteX3980" fmla="*/ 1531478 w 6530564"/>
              <a:gd name="connsiteY3980" fmla="*/ 2868343 h 6858000"/>
              <a:gd name="connsiteX3981" fmla="*/ 1530525 w 6530564"/>
              <a:gd name="connsiteY3981" fmla="*/ 2870743 h 6858000"/>
              <a:gd name="connsiteX3982" fmla="*/ 1530643 w 6530564"/>
              <a:gd name="connsiteY3982" fmla="*/ 2867299 h 6858000"/>
              <a:gd name="connsiteX3983" fmla="*/ 1527396 w 6530564"/>
              <a:gd name="connsiteY3983" fmla="*/ 2860667 h 6858000"/>
              <a:gd name="connsiteX3984" fmla="*/ 1520049 w 6530564"/>
              <a:gd name="connsiteY3984" fmla="*/ 2872005 h 6858000"/>
              <a:gd name="connsiteX3985" fmla="*/ 1521048 w 6530564"/>
              <a:gd name="connsiteY3985" fmla="*/ 2876676 h 6858000"/>
              <a:gd name="connsiteX3986" fmla="*/ 1521727 w 6530564"/>
              <a:gd name="connsiteY3986" fmla="*/ 2856995 h 6858000"/>
              <a:gd name="connsiteX3987" fmla="*/ 1511385 w 6530564"/>
              <a:gd name="connsiteY3987" fmla="*/ 2854318 h 6858000"/>
              <a:gd name="connsiteX3988" fmla="*/ 1498690 w 6530564"/>
              <a:gd name="connsiteY3988" fmla="*/ 2886335 h 6858000"/>
              <a:gd name="connsiteX3989" fmla="*/ 1499687 w 6530564"/>
              <a:gd name="connsiteY3989" fmla="*/ 2891007 h 6858000"/>
              <a:gd name="connsiteX3990" fmla="*/ 1495017 w 6530564"/>
              <a:gd name="connsiteY3990" fmla="*/ 2892005 h 6858000"/>
              <a:gd name="connsiteX3991" fmla="*/ 1496015 w 6530564"/>
              <a:gd name="connsiteY3991" fmla="*/ 2896677 h 6858000"/>
              <a:gd name="connsiteX3992" fmla="*/ 1497013 w 6530564"/>
              <a:gd name="connsiteY3992" fmla="*/ 2901348 h 6858000"/>
              <a:gd name="connsiteX3993" fmla="*/ 1500687 w 6530564"/>
              <a:gd name="connsiteY3993" fmla="*/ 2895679 h 6858000"/>
              <a:gd name="connsiteX3994" fmla="*/ 1500005 w 6530564"/>
              <a:gd name="connsiteY3994" fmla="*/ 2915361 h 6858000"/>
              <a:gd name="connsiteX3995" fmla="*/ 1504677 w 6530564"/>
              <a:gd name="connsiteY3995" fmla="*/ 2914363 h 6858000"/>
              <a:gd name="connsiteX3996" fmla="*/ 1514701 w 6530564"/>
              <a:gd name="connsiteY3996" fmla="*/ 2892685 h 6858000"/>
              <a:gd name="connsiteX3997" fmla="*/ 1519370 w 6530564"/>
              <a:gd name="connsiteY3997" fmla="*/ 2891687 h 6858000"/>
              <a:gd name="connsiteX3998" fmla="*/ 1515697 w 6530564"/>
              <a:gd name="connsiteY3998" fmla="*/ 2897355 h 6858000"/>
              <a:gd name="connsiteX3999" fmla="*/ 1522365 w 6530564"/>
              <a:gd name="connsiteY3999" fmla="*/ 2905700 h 6858000"/>
              <a:gd name="connsiteX4000" fmla="*/ 1525039 w 6530564"/>
              <a:gd name="connsiteY4000" fmla="*/ 2895360 h 6858000"/>
              <a:gd name="connsiteX4001" fmla="*/ 1524041 w 6530564"/>
              <a:gd name="connsiteY4001" fmla="*/ 2890688 h 6858000"/>
              <a:gd name="connsiteX4002" fmla="*/ 1527714 w 6530564"/>
              <a:gd name="connsiteY4002" fmla="*/ 2885020 h 6858000"/>
              <a:gd name="connsiteX4003" fmla="*/ 1518010 w 6530564"/>
              <a:gd name="connsiteY4003" fmla="*/ 2931050 h 6858000"/>
              <a:gd name="connsiteX4004" fmla="*/ 1529349 w 6530564"/>
              <a:gd name="connsiteY4004" fmla="*/ 2938396 h 6858000"/>
              <a:gd name="connsiteX4005" fmla="*/ 1530348 w 6530564"/>
              <a:gd name="connsiteY4005" fmla="*/ 2943068 h 6858000"/>
              <a:gd name="connsiteX4006" fmla="*/ 1524678 w 6530564"/>
              <a:gd name="connsiteY4006" fmla="*/ 2939395 h 6858000"/>
              <a:gd name="connsiteX4007" fmla="*/ 1523680 w 6530564"/>
              <a:gd name="connsiteY4007" fmla="*/ 2934724 h 6858000"/>
              <a:gd name="connsiteX4008" fmla="*/ 1519008 w 6530564"/>
              <a:gd name="connsiteY4008" fmla="*/ 2935721 h 6858000"/>
              <a:gd name="connsiteX4009" fmla="*/ 1516334 w 6530564"/>
              <a:gd name="connsiteY4009" fmla="*/ 2946061 h 6858000"/>
              <a:gd name="connsiteX4010" fmla="*/ 1517333 w 6530564"/>
              <a:gd name="connsiteY4010" fmla="*/ 2950732 h 6858000"/>
              <a:gd name="connsiteX4011" fmla="*/ 1509986 w 6530564"/>
              <a:gd name="connsiteY4011" fmla="*/ 2962070 h 6858000"/>
              <a:gd name="connsiteX4012" fmla="*/ 1507991 w 6530564"/>
              <a:gd name="connsiteY4012" fmla="*/ 2952728 h 6858000"/>
              <a:gd name="connsiteX4013" fmla="*/ 1503320 w 6530564"/>
              <a:gd name="connsiteY4013" fmla="*/ 2953726 h 6858000"/>
              <a:gd name="connsiteX4014" fmla="*/ 1500643 w 6530564"/>
              <a:gd name="connsiteY4014" fmla="*/ 2964066 h 6858000"/>
              <a:gd name="connsiteX4015" fmla="*/ 1502641 w 6530564"/>
              <a:gd name="connsiteY4015" fmla="*/ 2973409 h 6858000"/>
              <a:gd name="connsiteX4016" fmla="*/ 1514976 w 6530564"/>
              <a:gd name="connsiteY4016" fmla="*/ 2985426 h 6858000"/>
              <a:gd name="connsiteX4017" fmla="*/ 1513299 w 6530564"/>
              <a:gd name="connsiteY4017" fmla="*/ 3000436 h 6858000"/>
              <a:gd name="connsiteX4018" fmla="*/ 1495570 w 6530564"/>
              <a:gd name="connsiteY4018" fmla="*/ 3077486 h 6858000"/>
              <a:gd name="connsiteX4019" fmla="*/ 1489902 w 6530564"/>
              <a:gd name="connsiteY4019" fmla="*/ 3073814 h 6858000"/>
              <a:gd name="connsiteX4020" fmla="*/ 1490900 w 6530564"/>
              <a:gd name="connsiteY4020" fmla="*/ 3078485 h 6858000"/>
              <a:gd name="connsiteX4021" fmla="*/ 1486228 w 6530564"/>
              <a:gd name="connsiteY4021" fmla="*/ 3079482 h 6858000"/>
              <a:gd name="connsiteX4022" fmla="*/ 1480559 w 6530564"/>
              <a:gd name="connsiteY4022" fmla="*/ 3075811 h 6858000"/>
              <a:gd name="connsiteX4023" fmla="*/ 1485591 w 6530564"/>
              <a:gd name="connsiteY4023" fmla="*/ 3030777 h 6858000"/>
              <a:gd name="connsiteX4024" fmla="*/ 1491260 w 6530564"/>
              <a:gd name="connsiteY4024" fmla="*/ 3034450 h 6858000"/>
              <a:gd name="connsiteX4025" fmla="*/ 1496610 w 6530564"/>
              <a:gd name="connsiteY4025" fmla="*/ 3013770 h 6858000"/>
              <a:gd name="connsiteX4026" fmla="*/ 1489264 w 6530564"/>
              <a:gd name="connsiteY4026" fmla="*/ 3025108 h 6858000"/>
              <a:gd name="connsiteX4027" fmla="*/ 1489944 w 6530564"/>
              <a:gd name="connsiteY4027" fmla="*/ 3005426 h 6858000"/>
              <a:gd name="connsiteX4028" fmla="*/ 1488945 w 6530564"/>
              <a:gd name="connsiteY4028" fmla="*/ 3000755 h 6858000"/>
              <a:gd name="connsiteX4029" fmla="*/ 1492619 w 6530564"/>
              <a:gd name="connsiteY4029" fmla="*/ 2995087 h 6858000"/>
              <a:gd name="connsiteX4030" fmla="*/ 1491621 w 6530564"/>
              <a:gd name="connsiteY4030" fmla="*/ 2990414 h 6858000"/>
              <a:gd name="connsiteX4031" fmla="*/ 1490623 w 6530564"/>
              <a:gd name="connsiteY4031" fmla="*/ 2985745 h 6858000"/>
              <a:gd name="connsiteX4032" fmla="*/ 1482279 w 6530564"/>
              <a:gd name="connsiteY4032" fmla="*/ 2992412 h 6858000"/>
              <a:gd name="connsiteX4033" fmla="*/ 1479604 w 6530564"/>
              <a:gd name="connsiteY4033" fmla="*/ 3002751 h 6858000"/>
              <a:gd name="connsiteX4034" fmla="*/ 1480602 w 6530564"/>
              <a:gd name="connsiteY4034" fmla="*/ 3007422 h 6858000"/>
              <a:gd name="connsiteX4035" fmla="*/ 1485271 w 6530564"/>
              <a:gd name="connsiteY4035" fmla="*/ 3006424 h 6858000"/>
              <a:gd name="connsiteX4036" fmla="*/ 1475889 w 6530564"/>
              <a:gd name="connsiteY4036" fmla="*/ 3076809 h 6858000"/>
              <a:gd name="connsiteX4037" fmla="*/ 1472215 w 6530564"/>
              <a:gd name="connsiteY4037" fmla="*/ 3082477 h 6858000"/>
              <a:gd name="connsiteX4038" fmla="*/ 1469540 w 6530564"/>
              <a:gd name="connsiteY4038" fmla="*/ 3092817 h 6858000"/>
              <a:gd name="connsiteX4039" fmla="*/ 1474211 w 6530564"/>
              <a:gd name="connsiteY4039" fmla="*/ 3091818 h 6858000"/>
              <a:gd name="connsiteX4040" fmla="*/ 1466185 w 6530564"/>
              <a:gd name="connsiteY4040" fmla="*/ 3122840 h 6858000"/>
              <a:gd name="connsiteX4041" fmla="*/ 1463510 w 6530564"/>
              <a:gd name="connsiteY4041" fmla="*/ 3133178 h 6858000"/>
              <a:gd name="connsiteX4042" fmla="*/ 1464509 w 6530564"/>
              <a:gd name="connsiteY4042" fmla="*/ 3137850 h 6858000"/>
              <a:gd name="connsiteX4043" fmla="*/ 1469179 w 6530564"/>
              <a:gd name="connsiteY4043" fmla="*/ 3136851 h 6858000"/>
              <a:gd name="connsiteX4044" fmla="*/ 1458437 w 6530564"/>
              <a:gd name="connsiteY4044" fmla="*/ 3246598 h 6858000"/>
              <a:gd name="connsiteX4045" fmla="*/ 1454763 w 6530564"/>
              <a:gd name="connsiteY4045" fmla="*/ 3252269 h 6858000"/>
              <a:gd name="connsiteX4046" fmla="*/ 1455762 w 6530564"/>
              <a:gd name="connsiteY4046" fmla="*/ 3256940 h 6858000"/>
              <a:gd name="connsiteX4047" fmla="*/ 1456759 w 6530564"/>
              <a:gd name="connsiteY4047" fmla="*/ 3261610 h 6858000"/>
              <a:gd name="connsiteX4048" fmla="*/ 1452407 w 6530564"/>
              <a:gd name="connsiteY4048" fmla="*/ 3286961 h 6858000"/>
              <a:gd name="connsiteX4049" fmla="*/ 1448735 w 6530564"/>
              <a:gd name="connsiteY4049" fmla="*/ 3292631 h 6858000"/>
              <a:gd name="connsiteX4050" fmla="*/ 1450729 w 6530564"/>
              <a:gd name="connsiteY4050" fmla="*/ 3301973 h 6858000"/>
              <a:gd name="connsiteX4051" fmla="*/ 1451728 w 6530564"/>
              <a:gd name="connsiteY4051" fmla="*/ 3306644 h 6858000"/>
              <a:gd name="connsiteX4052" fmla="*/ 1448054 w 6530564"/>
              <a:gd name="connsiteY4052" fmla="*/ 3312312 h 6858000"/>
              <a:gd name="connsiteX4053" fmla="*/ 1449053 w 6530564"/>
              <a:gd name="connsiteY4053" fmla="*/ 3316984 h 6858000"/>
              <a:gd name="connsiteX4054" fmla="*/ 1455040 w 6530564"/>
              <a:gd name="connsiteY4054" fmla="*/ 3345009 h 6858000"/>
              <a:gd name="connsiteX4055" fmla="*/ 1451367 w 6530564"/>
              <a:gd name="connsiteY4055" fmla="*/ 3350678 h 6858000"/>
              <a:gd name="connsiteX4056" fmla="*/ 1452366 w 6530564"/>
              <a:gd name="connsiteY4056" fmla="*/ 3355351 h 6858000"/>
              <a:gd name="connsiteX4057" fmla="*/ 1450688 w 6530564"/>
              <a:gd name="connsiteY4057" fmla="*/ 3370360 h 6858000"/>
              <a:gd name="connsiteX4058" fmla="*/ 1451686 w 6530564"/>
              <a:gd name="connsiteY4058" fmla="*/ 3375030 h 6858000"/>
              <a:gd name="connsiteX4059" fmla="*/ 1445656 w 6530564"/>
              <a:gd name="connsiteY4059" fmla="*/ 3415393 h 6858000"/>
              <a:gd name="connsiteX4060" fmla="*/ 1446653 w 6530564"/>
              <a:gd name="connsiteY4060" fmla="*/ 3420063 h 6858000"/>
              <a:gd name="connsiteX4061" fmla="*/ 1441983 w 6530564"/>
              <a:gd name="connsiteY4061" fmla="*/ 3421062 h 6858000"/>
              <a:gd name="connsiteX4062" fmla="*/ 1442981 w 6530564"/>
              <a:gd name="connsiteY4062" fmla="*/ 3425733 h 6858000"/>
              <a:gd name="connsiteX4063" fmla="*/ 1443979 w 6530564"/>
              <a:gd name="connsiteY4063" fmla="*/ 3430404 h 6858000"/>
              <a:gd name="connsiteX4064" fmla="*/ 1448650 w 6530564"/>
              <a:gd name="connsiteY4064" fmla="*/ 3429407 h 6858000"/>
              <a:gd name="connsiteX4065" fmla="*/ 1446973 w 6530564"/>
              <a:gd name="connsiteY4065" fmla="*/ 3444417 h 6858000"/>
              <a:gd name="connsiteX4066" fmla="*/ 1445976 w 6530564"/>
              <a:gd name="connsiteY4066" fmla="*/ 3439745 h 6858000"/>
              <a:gd name="connsiteX4067" fmla="*/ 1445295 w 6530564"/>
              <a:gd name="connsiteY4067" fmla="*/ 3459428 h 6858000"/>
              <a:gd name="connsiteX4068" fmla="*/ 1448290 w 6530564"/>
              <a:gd name="connsiteY4068" fmla="*/ 3473441 h 6858000"/>
              <a:gd name="connsiteX4069" fmla="*/ 1444616 w 6530564"/>
              <a:gd name="connsiteY4069" fmla="*/ 3479111 h 6858000"/>
              <a:gd name="connsiteX4070" fmla="*/ 1445615 w 6530564"/>
              <a:gd name="connsiteY4070" fmla="*/ 3483781 h 6858000"/>
              <a:gd name="connsiteX4071" fmla="*/ 1441943 w 6530564"/>
              <a:gd name="connsiteY4071" fmla="*/ 3489449 h 6858000"/>
              <a:gd name="connsiteX4072" fmla="*/ 1442939 w 6530564"/>
              <a:gd name="connsiteY4072" fmla="*/ 3494121 h 6858000"/>
              <a:gd name="connsiteX4073" fmla="*/ 1447611 w 6530564"/>
              <a:gd name="connsiteY4073" fmla="*/ 3493123 h 6858000"/>
              <a:gd name="connsiteX4074" fmla="*/ 1456592 w 6530564"/>
              <a:gd name="connsiteY4074" fmla="*/ 3535162 h 6858000"/>
              <a:gd name="connsiteX4075" fmla="*/ 1450922 w 6530564"/>
              <a:gd name="connsiteY4075" fmla="*/ 3531488 h 6858000"/>
              <a:gd name="connsiteX4076" fmla="*/ 1446252 w 6530564"/>
              <a:gd name="connsiteY4076" fmla="*/ 3532487 h 6858000"/>
              <a:gd name="connsiteX4077" fmla="*/ 1448249 w 6530564"/>
              <a:gd name="connsiteY4077" fmla="*/ 3541828 h 6858000"/>
              <a:gd name="connsiteX4078" fmla="*/ 1449247 w 6530564"/>
              <a:gd name="connsiteY4078" fmla="*/ 3546500 h 6858000"/>
              <a:gd name="connsiteX4079" fmla="*/ 1449883 w 6530564"/>
              <a:gd name="connsiteY4079" fmla="*/ 3595205 h 6858000"/>
              <a:gd name="connsiteX4080" fmla="*/ 1454554 w 6530564"/>
              <a:gd name="connsiteY4080" fmla="*/ 3594207 h 6858000"/>
              <a:gd name="connsiteX4081" fmla="*/ 1450880 w 6530564"/>
              <a:gd name="connsiteY4081" fmla="*/ 3599876 h 6858000"/>
              <a:gd name="connsiteX4082" fmla="*/ 1451878 w 6530564"/>
              <a:gd name="connsiteY4082" fmla="*/ 3604549 h 6858000"/>
              <a:gd name="connsiteX4083" fmla="*/ 1457866 w 6530564"/>
              <a:gd name="connsiteY4083" fmla="*/ 3632574 h 6858000"/>
              <a:gd name="connsiteX4084" fmla="*/ 1461993 w 6530564"/>
              <a:gd name="connsiteY4084" fmla="*/ 3635813 h 6858000"/>
              <a:gd name="connsiteX4085" fmla="*/ 1465432 w 6530564"/>
              <a:gd name="connsiteY4085" fmla="*/ 3645315 h 6858000"/>
              <a:gd name="connsiteX4086" fmla="*/ 1464828 w 6530564"/>
              <a:gd name="connsiteY4086" fmla="*/ 3645610 h 6858000"/>
              <a:gd name="connsiteX4087" fmla="*/ 1458859 w 6530564"/>
              <a:gd name="connsiteY4087" fmla="*/ 3645794 h 6858000"/>
              <a:gd name="connsiteX4088" fmla="*/ 1457188 w 6530564"/>
              <a:gd name="connsiteY4088" fmla="*/ 3652257 h 6858000"/>
              <a:gd name="connsiteX4089" fmla="*/ 1464365 w 6530564"/>
              <a:gd name="connsiteY4089" fmla="*/ 3645838 h 6858000"/>
              <a:gd name="connsiteX4090" fmla="*/ 1464828 w 6530564"/>
              <a:gd name="connsiteY4090" fmla="*/ 3645610 h 6858000"/>
              <a:gd name="connsiteX4091" fmla="*/ 1465530 w 6530564"/>
              <a:gd name="connsiteY4091" fmla="*/ 3645589 h 6858000"/>
              <a:gd name="connsiteX4092" fmla="*/ 1465432 w 6530564"/>
              <a:gd name="connsiteY4092" fmla="*/ 3645315 h 6858000"/>
              <a:gd name="connsiteX4093" fmla="*/ 1466575 w 6530564"/>
              <a:gd name="connsiteY4093" fmla="*/ 3644755 h 6858000"/>
              <a:gd name="connsiteX4094" fmla="*/ 1467526 w 6530564"/>
              <a:gd name="connsiteY4094" fmla="*/ 3654930 h 6858000"/>
              <a:gd name="connsiteX4095" fmla="*/ 1463852 w 6530564"/>
              <a:gd name="connsiteY4095" fmla="*/ 3660600 h 6858000"/>
              <a:gd name="connsiteX4096" fmla="*/ 1464851 w 6530564"/>
              <a:gd name="connsiteY4096" fmla="*/ 3665270 h 6858000"/>
              <a:gd name="connsiteX4097" fmla="*/ 1461179 w 6530564"/>
              <a:gd name="connsiteY4097" fmla="*/ 3670939 h 6858000"/>
              <a:gd name="connsiteX4098" fmla="*/ 1462178 w 6530564"/>
              <a:gd name="connsiteY4098" fmla="*/ 3675610 h 6858000"/>
              <a:gd name="connsiteX4099" fmla="*/ 1464173 w 6530564"/>
              <a:gd name="connsiteY4099" fmla="*/ 3684953 h 6858000"/>
              <a:gd name="connsiteX4100" fmla="*/ 1466168 w 6530564"/>
              <a:gd name="connsiteY4100" fmla="*/ 3694296 h 6858000"/>
              <a:gd name="connsiteX4101" fmla="*/ 1463494 w 6530564"/>
              <a:gd name="connsiteY4101" fmla="*/ 3704634 h 6858000"/>
              <a:gd name="connsiteX4102" fmla="*/ 1460818 w 6530564"/>
              <a:gd name="connsiteY4102" fmla="*/ 3714976 h 6858000"/>
              <a:gd name="connsiteX4103" fmla="*/ 1461815 w 6530564"/>
              <a:gd name="connsiteY4103" fmla="*/ 3719645 h 6858000"/>
              <a:gd name="connsiteX4104" fmla="*/ 1462814 w 6530564"/>
              <a:gd name="connsiteY4104" fmla="*/ 3724317 h 6858000"/>
              <a:gd name="connsiteX4105" fmla="*/ 1458143 w 6530564"/>
              <a:gd name="connsiteY4105" fmla="*/ 3725314 h 6858000"/>
              <a:gd name="connsiteX4106" fmla="*/ 1454470 w 6530564"/>
              <a:gd name="connsiteY4106" fmla="*/ 3730983 h 6858000"/>
              <a:gd name="connsiteX4107" fmla="*/ 1455467 w 6530564"/>
              <a:gd name="connsiteY4107" fmla="*/ 3735654 h 6858000"/>
              <a:gd name="connsiteX4108" fmla="*/ 1461137 w 6530564"/>
              <a:gd name="connsiteY4108" fmla="*/ 3739328 h 6858000"/>
              <a:gd name="connsiteX4109" fmla="*/ 1462135 w 6530564"/>
              <a:gd name="connsiteY4109" fmla="*/ 3743998 h 6858000"/>
              <a:gd name="connsiteX4110" fmla="*/ 1463132 w 6530564"/>
              <a:gd name="connsiteY4110" fmla="*/ 3748671 h 6858000"/>
              <a:gd name="connsiteX4111" fmla="*/ 1466126 w 6530564"/>
              <a:gd name="connsiteY4111" fmla="*/ 3762683 h 6858000"/>
              <a:gd name="connsiteX4112" fmla="*/ 1464449 w 6530564"/>
              <a:gd name="connsiteY4112" fmla="*/ 3777695 h 6858000"/>
              <a:gd name="connsiteX4113" fmla="*/ 1465447 w 6530564"/>
              <a:gd name="connsiteY4113" fmla="*/ 3782365 h 6858000"/>
              <a:gd name="connsiteX4114" fmla="*/ 1467443 w 6530564"/>
              <a:gd name="connsiteY4114" fmla="*/ 3791707 h 6858000"/>
              <a:gd name="connsiteX4115" fmla="*/ 1472113 w 6530564"/>
              <a:gd name="connsiteY4115" fmla="*/ 3790710 h 6858000"/>
              <a:gd name="connsiteX4116" fmla="*/ 1468442 w 6530564"/>
              <a:gd name="connsiteY4116" fmla="*/ 3796379 h 6858000"/>
              <a:gd name="connsiteX4117" fmla="*/ 1470437 w 6530564"/>
              <a:gd name="connsiteY4117" fmla="*/ 3805720 h 6858000"/>
              <a:gd name="connsiteX4118" fmla="*/ 1479418 w 6530564"/>
              <a:gd name="connsiteY4118" fmla="*/ 3847759 h 6858000"/>
              <a:gd name="connsiteX4119" fmla="*/ 1475745 w 6530564"/>
              <a:gd name="connsiteY4119" fmla="*/ 3853428 h 6858000"/>
              <a:gd name="connsiteX4120" fmla="*/ 1476743 w 6530564"/>
              <a:gd name="connsiteY4120" fmla="*/ 3858097 h 6858000"/>
              <a:gd name="connsiteX4121" fmla="*/ 1481415 w 6530564"/>
              <a:gd name="connsiteY4121" fmla="*/ 3857100 h 6858000"/>
              <a:gd name="connsiteX4122" fmla="*/ 1481734 w 6530564"/>
              <a:gd name="connsiteY4122" fmla="*/ 3881454 h 6858000"/>
              <a:gd name="connsiteX4123" fmla="*/ 1482731 w 6530564"/>
              <a:gd name="connsiteY4123" fmla="*/ 3886125 h 6858000"/>
              <a:gd name="connsiteX4124" fmla="*/ 1488400 w 6530564"/>
              <a:gd name="connsiteY4124" fmla="*/ 3889796 h 6858000"/>
              <a:gd name="connsiteX4125" fmla="*/ 1490714 w 6530564"/>
              <a:gd name="connsiteY4125" fmla="*/ 3923492 h 6858000"/>
              <a:gd name="connsiteX4126" fmla="*/ 1495385 w 6530564"/>
              <a:gd name="connsiteY4126" fmla="*/ 3922494 h 6858000"/>
              <a:gd name="connsiteX4127" fmla="*/ 1499376 w 6530564"/>
              <a:gd name="connsiteY4127" fmla="*/ 3941178 h 6858000"/>
              <a:gd name="connsiteX4128" fmla="*/ 1495705 w 6530564"/>
              <a:gd name="connsiteY4128" fmla="*/ 3946848 h 6858000"/>
              <a:gd name="connsiteX4129" fmla="*/ 1485365 w 6530564"/>
              <a:gd name="connsiteY4129" fmla="*/ 3944173 h 6858000"/>
              <a:gd name="connsiteX4130" fmla="*/ 1498697 w 6530564"/>
              <a:gd name="connsiteY4130" fmla="*/ 3960861 h 6858000"/>
              <a:gd name="connsiteX4131" fmla="*/ 1519336 w 6530564"/>
              <a:gd name="connsiteY4131" fmla="*/ 4034599 h 6858000"/>
              <a:gd name="connsiteX4132" fmla="*/ 1514664 w 6530564"/>
              <a:gd name="connsiteY4132" fmla="*/ 4035598 h 6858000"/>
              <a:gd name="connsiteX4133" fmla="*/ 1516661 w 6530564"/>
              <a:gd name="connsiteY4133" fmla="*/ 4044938 h 6858000"/>
              <a:gd name="connsiteX4134" fmla="*/ 1528636 w 6530564"/>
              <a:gd name="connsiteY4134" fmla="*/ 4100992 h 6858000"/>
              <a:gd name="connsiteX4135" fmla="*/ 1529635 w 6530564"/>
              <a:gd name="connsiteY4135" fmla="*/ 4105662 h 6858000"/>
              <a:gd name="connsiteX4136" fmla="*/ 1530632 w 6530564"/>
              <a:gd name="connsiteY4136" fmla="*/ 4110333 h 6858000"/>
              <a:gd name="connsiteX4137" fmla="*/ 1543966 w 6530564"/>
              <a:gd name="connsiteY4137" fmla="*/ 4127021 h 6858000"/>
              <a:gd name="connsiteX4138" fmla="*/ 1541290 w 6530564"/>
              <a:gd name="connsiteY4138" fmla="*/ 4137361 h 6858000"/>
              <a:gd name="connsiteX4139" fmla="*/ 1542289 w 6530564"/>
              <a:gd name="connsiteY4139" fmla="*/ 4142032 h 6858000"/>
              <a:gd name="connsiteX4140" fmla="*/ 1543286 w 6530564"/>
              <a:gd name="connsiteY4140" fmla="*/ 4146702 h 6858000"/>
              <a:gd name="connsiteX4141" fmla="*/ 1544284 w 6530564"/>
              <a:gd name="connsiteY4141" fmla="*/ 4151374 h 6858000"/>
              <a:gd name="connsiteX4142" fmla="*/ 1538933 w 6530564"/>
              <a:gd name="connsiteY4142" fmla="*/ 4172054 h 6858000"/>
              <a:gd name="connsiteX4143" fmla="*/ 1550590 w 6530564"/>
              <a:gd name="connsiteY4143" fmla="*/ 4203753 h 6858000"/>
              <a:gd name="connsiteX4144" fmla="*/ 1569592 w 6530564"/>
              <a:gd name="connsiteY4144" fmla="*/ 4224113 h 6858000"/>
              <a:gd name="connsiteX4145" fmla="*/ 1565241 w 6530564"/>
              <a:gd name="connsiteY4145" fmla="*/ 4249466 h 6858000"/>
              <a:gd name="connsiteX4146" fmla="*/ 1574902 w 6530564"/>
              <a:gd name="connsiteY4146" fmla="*/ 4271822 h 6858000"/>
              <a:gd name="connsiteX4147" fmla="*/ 1587238 w 6530564"/>
              <a:gd name="connsiteY4147" fmla="*/ 4283840 h 6858000"/>
              <a:gd name="connsiteX4148" fmla="*/ 1604882 w 6530564"/>
              <a:gd name="connsiteY4148" fmla="*/ 4343564 h 6858000"/>
              <a:gd name="connsiteX4149" fmla="*/ 1595539 w 6530564"/>
              <a:gd name="connsiteY4149" fmla="*/ 4345560 h 6858000"/>
              <a:gd name="connsiteX4150" fmla="*/ 1607875 w 6530564"/>
              <a:gd name="connsiteY4150" fmla="*/ 4357577 h 6858000"/>
              <a:gd name="connsiteX4151" fmla="*/ 1607196 w 6530564"/>
              <a:gd name="connsiteY4151" fmla="*/ 4377259 h 6858000"/>
              <a:gd name="connsiteX4152" fmla="*/ 1622525 w 6530564"/>
              <a:gd name="connsiteY4152" fmla="*/ 4403290 h 6858000"/>
              <a:gd name="connsiteX4153" fmla="*/ 1618736 w 6530564"/>
              <a:gd name="connsiteY4153" fmla="*/ 4400103 h 6858000"/>
              <a:gd name="connsiteX4154" fmla="*/ 1614862 w 6530564"/>
              <a:gd name="connsiteY4154" fmla="*/ 4390275 h 6858000"/>
              <a:gd name="connsiteX4155" fmla="*/ 1617316 w 6530564"/>
              <a:gd name="connsiteY4155" fmla="*/ 4398908 h 6858000"/>
              <a:gd name="connsiteX4156" fmla="*/ 1618736 w 6530564"/>
              <a:gd name="connsiteY4156" fmla="*/ 4400103 h 6858000"/>
              <a:gd name="connsiteX4157" fmla="*/ 1625519 w 6530564"/>
              <a:gd name="connsiteY4157" fmla="*/ 4417302 h 6858000"/>
              <a:gd name="connsiteX4158" fmla="*/ 1611506 w 6530564"/>
              <a:gd name="connsiteY4158" fmla="*/ 4420296 h 6858000"/>
              <a:gd name="connsiteX4159" fmla="*/ 1580528 w 6530564"/>
              <a:gd name="connsiteY4159" fmla="*/ 4343884 h 6858000"/>
              <a:gd name="connsiteX4160" fmla="*/ 1553861 w 6530564"/>
              <a:gd name="connsiteY4160" fmla="*/ 4310507 h 6858000"/>
              <a:gd name="connsiteX4161" fmla="*/ 1544200 w 6530564"/>
              <a:gd name="connsiteY4161" fmla="*/ 4288151 h 6858000"/>
              <a:gd name="connsiteX4162" fmla="*/ 1540208 w 6530564"/>
              <a:gd name="connsiteY4162" fmla="*/ 4269467 h 6858000"/>
              <a:gd name="connsiteX4163" fmla="*/ 1526874 w 6530564"/>
              <a:gd name="connsiteY4163" fmla="*/ 4252779 h 6858000"/>
              <a:gd name="connsiteX4164" fmla="*/ 1519888 w 6530564"/>
              <a:gd name="connsiteY4164" fmla="*/ 4220081 h 6858000"/>
              <a:gd name="connsiteX4165" fmla="*/ 1521566 w 6530564"/>
              <a:gd name="connsiteY4165" fmla="*/ 4205070 h 6858000"/>
              <a:gd name="connsiteX4166" fmla="*/ 1518573 w 6530564"/>
              <a:gd name="connsiteY4166" fmla="*/ 4191057 h 6858000"/>
              <a:gd name="connsiteX4167" fmla="*/ 1517576 w 6530564"/>
              <a:gd name="connsiteY4167" fmla="*/ 4186384 h 6858000"/>
              <a:gd name="connsiteX4168" fmla="*/ 1516577 w 6530564"/>
              <a:gd name="connsiteY4168" fmla="*/ 4181714 h 6858000"/>
              <a:gd name="connsiteX4169" fmla="*/ 1522245 w 6530564"/>
              <a:gd name="connsiteY4169" fmla="*/ 4185387 h 6858000"/>
              <a:gd name="connsiteX4170" fmla="*/ 1513583 w 6530564"/>
              <a:gd name="connsiteY4170" fmla="*/ 4167702 h 6858000"/>
              <a:gd name="connsiteX4171" fmla="*/ 1517256 w 6530564"/>
              <a:gd name="connsiteY4171" fmla="*/ 4162033 h 6858000"/>
              <a:gd name="connsiteX4172" fmla="*/ 1516257 w 6530564"/>
              <a:gd name="connsiteY4172" fmla="*/ 4157362 h 6858000"/>
              <a:gd name="connsiteX4173" fmla="*/ 1515260 w 6530564"/>
              <a:gd name="connsiteY4173" fmla="*/ 4152691 h 6858000"/>
              <a:gd name="connsiteX4174" fmla="*/ 1509591 w 6530564"/>
              <a:gd name="connsiteY4174" fmla="*/ 4149018 h 6858000"/>
              <a:gd name="connsiteX4175" fmla="*/ 1503605 w 6530564"/>
              <a:gd name="connsiteY4175" fmla="*/ 4120992 h 6858000"/>
              <a:gd name="connsiteX4176" fmla="*/ 1497934 w 6530564"/>
              <a:gd name="connsiteY4176" fmla="*/ 4117319 h 6858000"/>
              <a:gd name="connsiteX4177" fmla="*/ 1491948 w 6530564"/>
              <a:gd name="connsiteY4177" fmla="*/ 4089292 h 6858000"/>
              <a:gd name="connsiteX4178" fmla="*/ 1490948 w 6530564"/>
              <a:gd name="connsiteY4178" fmla="*/ 4084621 h 6858000"/>
              <a:gd name="connsiteX4179" fmla="*/ 1489951 w 6530564"/>
              <a:gd name="connsiteY4179" fmla="*/ 4079950 h 6858000"/>
              <a:gd name="connsiteX4180" fmla="*/ 1486277 w 6530564"/>
              <a:gd name="connsiteY4180" fmla="*/ 4085620 h 6858000"/>
              <a:gd name="connsiteX4181" fmla="*/ 1475301 w 6530564"/>
              <a:gd name="connsiteY4181" fmla="*/ 4034238 h 6858000"/>
              <a:gd name="connsiteX4182" fmla="*/ 1478294 w 6530564"/>
              <a:gd name="connsiteY4182" fmla="*/ 4048252 h 6858000"/>
              <a:gd name="connsiteX4183" fmla="*/ 1470629 w 6530564"/>
              <a:gd name="connsiteY4183" fmla="*/ 4035237 h 6858000"/>
              <a:gd name="connsiteX4184" fmla="*/ 1473623 w 6530564"/>
              <a:gd name="connsiteY4184" fmla="*/ 4049251 h 6858000"/>
              <a:gd name="connsiteX4185" fmla="*/ 1467954 w 6530564"/>
              <a:gd name="connsiteY4185" fmla="*/ 4045576 h 6858000"/>
              <a:gd name="connsiteX4186" fmla="*/ 1469951 w 6530564"/>
              <a:gd name="connsiteY4186" fmla="*/ 4054918 h 6858000"/>
              <a:gd name="connsiteX4187" fmla="*/ 1470949 w 6530564"/>
              <a:gd name="connsiteY4187" fmla="*/ 4059589 h 6858000"/>
              <a:gd name="connsiteX4188" fmla="*/ 1463242 w 6530564"/>
              <a:gd name="connsiteY4188" fmla="*/ 4114962 h 6858000"/>
              <a:gd name="connsiteX4189" fmla="*/ 1465238 w 6530564"/>
              <a:gd name="connsiteY4189" fmla="*/ 4124305 h 6858000"/>
              <a:gd name="connsiteX4190" fmla="*/ 1454896 w 6530564"/>
              <a:gd name="connsiteY4190" fmla="*/ 4121629 h 6858000"/>
              <a:gd name="connsiteX4191" fmla="*/ 1452901 w 6530564"/>
              <a:gd name="connsiteY4191" fmla="*/ 4112288 h 6858000"/>
              <a:gd name="connsiteX4192" fmla="*/ 1448230 w 6530564"/>
              <a:gd name="connsiteY4192" fmla="*/ 4113286 h 6858000"/>
              <a:gd name="connsiteX4193" fmla="*/ 1449228 w 6530564"/>
              <a:gd name="connsiteY4193" fmla="*/ 4117957 h 6858000"/>
              <a:gd name="connsiteX4194" fmla="*/ 1426595 w 6530564"/>
              <a:gd name="connsiteY4194" fmla="*/ 4034876 h 6858000"/>
              <a:gd name="connsiteX4195" fmla="*/ 1432264 w 6530564"/>
              <a:gd name="connsiteY4195" fmla="*/ 4038549 h 6858000"/>
              <a:gd name="connsiteX4196" fmla="*/ 1435937 w 6530564"/>
              <a:gd name="connsiteY4196" fmla="*/ 4032880 h 6858000"/>
              <a:gd name="connsiteX4197" fmla="*/ 1437931 w 6530564"/>
              <a:gd name="connsiteY4197" fmla="*/ 4042221 h 6858000"/>
              <a:gd name="connsiteX4198" fmla="*/ 1426954 w 6530564"/>
              <a:gd name="connsiteY4198" fmla="*/ 3990842 h 6858000"/>
              <a:gd name="connsiteX4199" fmla="*/ 1431626 w 6530564"/>
              <a:gd name="connsiteY4199" fmla="*/ 3989844 h 6858000"/>
              <a:gd name="connsiteX4200" fmla="*/ 1430629 w 6530564"/>
              <a:gd name="connsiteY4200" fmla="*/ 3985172 h 6858000"/>
              <a:gd name="connsiteX4201" fmla="*/ 1428631 w 6530564"/>
              <a:gd name="connsiteY4201" fmla="*/ 3975830 h 6858000"/>
              <a:gd name="connsiteX4202" fmla="*/ 1421646 w 6530564"/>
              <a:gd name="connsiteY4202" fmla="*/ 3943133 h 6858000"/>
              <a:gd name="connsiteX4203" fmla="*/ 1420648 w 6530564"/>
              <a:gd name="connsiteY4203" fmla="*/ 3938462 h 6858000"/>
              <a:gd name="connsiteX4204" fmla="*/ 1419652 w 6530564"/>
              <a:gd name="connsiteY4204" fmla="*/ 3933790 h 6858000"/>
              <a:gd name="connsiteX4205" fmla="*/ 1405000 w 6530564"/>
              <a:gd name="connsiteY4205" fmla="*/ 3888080 h 6858000"/>
              <a:gd name="connsiteX4206" fmla="*/ 1404002 w 6530564"/>
              <a:gd name="connsiteY4206" fmla="*/ 3883408 h 6858000"/>
              <a:gd name="connsiteX4207" fmla="*/ 1403004 w 6530564"/>
              <a:gd name="connsiteY4207" fmla="*/ 3878736 h 6858000"/>
              <a:gd name="connsiteX4208" fmla="*/ 1401007 w 6530564"/>
              <a:gd name="connsiteY4208" fmla="*/ 3869395 h 6858000"/>
              <a:gd name="connsiteX4209" fmla="*/ 1398335 w 6530564"/>
              <a:gd name="connsiteY4209" fmla="*/ 3879735 h 6858000"/>
              <a:gd name="connsiteX4210" fmla="*/ 1394660 w 6530564"/>
              <a:gd name="connsiteY4210" fmla="*/ 3885404 h 6858000"/>
              <a:gd name="connsiteX4211" fmla="*/ 1390668 w 6530564"/>
              <a:gd name="connsiteY4211" fmla="*/ 3866720 h 6858000"/>
              <a:gd name="connsiteX4212" fmla="*/ 1395340 w 6530564"/>
              <a:gd name="connsiteY4212" fmla="*/ 3865721 h 6858000"/>
              <a:gd name="connsiteX4213" fmla="*/ 1394342 w 6530564"/>
              <a:gd name="connsiteY4213" fmla="*/ 3861051 h 6858000"/>
              <a:gd name="connsiteX4214" fmla="*/ 1393344 w 6530564"/>
              <a:gd name="connsiteY4214" fmla="*/ 3856381 h 6858000"/>
              <a:gd name="connsiteX4215" fmla="*/ 1388672 w 6530564"/>
              <a:gd name="connsiteY4215" fmla="*/ 3857379 h 6858000"/>
              <a:gd name="connsiteX4216" fmla="*/ 1393024 w 6530564"/>
              <a:gd name="connsiteY4216" fmla="*/ 3832027 h 6858000"/>
              <a:gd name="connsiteX4217" fmla="*/ 1380689 w 6530564"/>
              <a:gd name="connsiteY4217" fmla="*/ 3820009 h 6858000"/>
              <a:gd name="connsiteX4218" fmla="*/ 1383004 w 6530564"/>
              <a:gd name="connsiteY4218" fmla="*/ 3853705 h 6858000"/>
              <a:gd name="connsiteX4219" fmla="*/ 1388672 w 6530564"/>
              <a:gd name="connsiteY4219" fmla="*/ 3857379 h 6858000"/>
              <a:gd name="connsiteX4220" fmla="*/ 1384002 w 6530564"/>
              <a:gd name="connsiteY4220" fmla="*/ 3858376 h 6858000"/>
              <a:gd name="connsiteX4221" fmla="*/ 1385000 w 6530564"/>
              <a:gd name="connsiteY4221" fmla="*/ 3863047 h 6858000"/>
              <a:gd name="connsiteX4222" fmla="*/ 1385998 w 6530564"/>
              <a:gd name="connsiteY4222" fmla="*/ 3867719 h 6858000"/>
              <a:gd name="connsiteX4223" fmla="*/ 1390668 w 6530564"/>
              <a:gd name="connsiteY4223" fmla="*/ 3866720 h 6858000"/>
              <a:gd name="connsiteX4224" fmla="*/ 1393163 w 6530564"/>
              <a:gd name="connsiteY4224" fmla="*/ 3878397 h 6858000"/>
              <a:gd name="connsiteX4225" fmla="*/ 1394660 w 6530564"/>
              <a:gd name="connsiteY4225" fmla="*/ 3885404 h 6858000"/>
              <a:gd name="connsiteX4226" fmla="*/ 1395658 w 6530564"/>
              <a:gd name="connsiteY4226" fmla="*/ 3890075 h 6858000"/>
              <a:gd name="connsiteX4227" fmla="*/ 1390987 w 6530564"/>
              <a:gd name="connsiteY4227" fmla="*/ 3891074 h 6858000"/>
              <a:gd name="connsiteX4228" fmla="*/ 1391984 w 6530564"/>
              <a:gd name="connsiteY4228" fmla="*/ 3895744 h 6858000"/>
              <a:gd name="connsiteX4229" fmla="*/ 1392983 w 6530564"/>
              <a:gd name="connsiteY4229" fmla="*/ 3900415 h 6858000"/>
              <a:gd name="connsiteX4230" fmla="*/ 1420606 w 6530564"/>
              <a:gd name="connsiteY4230" fmla="*/ 4006850 h 6858000"/>
              <a:gd name="connsiteX4231" fmla="*/ 1415936 w 6530564"/>
              <a:gd name="connsiteY4231" fmla="*/ 4007847 h 6858000"/>
              <a:gd name="connsiteX4232" fmla="*/ 1417931 w 6530564"/>
              <a:gd name="connsiteY4232" fmla="*/ 4017190 h 6858000"/>
              <a:gd name="connsiteX4233" fmla="*/ 1421923 w 6530564"/>
              <a:gd name="connsiteY4233" fmla="*/ 4035875 h 6858000"/>
              <a:gd name="connsiteX4234" fmla="*/ 1437890 w 6530564"/>
              <a:gd name="connsiteY4234" fmla="*/ 4110609 h 6858000"/>
              <a:gd name="connsiteX4235" fmla="*/ 1458528 w 6530564"/>
              <a:gd name="connsiteY4235" fmla="*/ 4184349 h 6858000"/>
              <a:gd name="connsiteX4236" fmla="*/ 1462839 w 6530564"/>
              <a:gd name="connsiteY4236" fmla="*/ 4227385 h 6858000"/>
              <a:gd name="connsiteX4237" fmla="*/ 1456490 w 6530564"/>
              <a:gd name="connsiteY4237" fmla="*/ 4243395 h 6858000"/>
              <a:gd name="connsiteX4238" fmla="*/ 1468105 w 6530564"/>
              <a:gd name="connsiteY4238" fmla="*/ 4343482 h 6858000"/>
              <a:gd name="connsiteX4239" fmla="*/ 1461439 w 6530564"/>
              <a:gd name="connsiteY4239" fmla="*/ 4335137 h 6858000"/>
              <a:gd name="connsiteX4240" fmla="*/ 1454730 w 6530564"/>
              <a:gd name="connsiteY4240" fmla="*/ 4395182 h 6858000"/>
              <a:gd name="connsiteX4241" fmla="*/ 1448063 w 6530564"/>
              <a:gd name="connsiteY4241" fmla="*/ 4386836 h 6858000"/>
              <a:gd name="connsiteX4242" fmla="*/ 1450058 w 6530564"/>
              <a:gd name="connsiteY4242" fmla="*/ 4396179 h 6858000"/>
              <a:gd name="connsiteX4243" fmla="*/ 1422075 w 6530564"/>
              <a:gd name="connsiteY4243" fmla="*/ 4333778 h 6858000"/>
              <a:gd name="connsiteX4244" fmla="*/ 1413412 w 6530564"/>
              <a:gd name="connsiteY4244" fmla="*/ 4316093 h 6858000"/>
              <a:gd name="connsiteX4245" fmla="*/ 1412414 w 6530564"/>
              <a:gd name="connsiteY4245" fmla="*/ 4311422 h 6858000"/>
              <a:gd name="connsiteX4246" fmla="*/ 1407741 w 6530564"/>
              <a:gd name="connsiteY4246" fmla="*/ 4312421 h 6858000"/>
              <a:gd name="connsiteX4247" fmla="*/ 1402752 w 6530564"/>
              <a:gd name="connsiteY4247" fmla="*/ 4289064 h 6858000"/>
              <a:gd name="connsiteX4248" fmla="*/ 1393410 w 6530564"/>
              <a:gd name="connsiteY4248" fmla="*/ 4291060 h 6858000"/>
              <a:gd name="connsiteX4249" fmla="*/ 1396404 w 6530564"/>
              <a:gd name="connsiteY4249" fmla="*/ 4305073 h 6858000"/>
              <a:gd name="connsiteX4250" fmla="*/ 1407063 w 6530564"/>
              <a:gd name="connsiteY4250" fmla="*/ 4332102 h 6858000"/>
              <a:gd name="connsiteX4251" fmla="*/ 1419993 w 6530564"/>
              <a:gd name="connsiteY4251" fmla="*/ 4461213 h 6858000"/>
              <a:gd name="connsiteX4252" fmla="*/ 1412648 w 6530564"/>
              <a:gd name="connsiteY4252" fmla="*/ 4472550 h 6858000"/>
              <a:gd name="connsiteX4253" fmla="*/ 1404983 w 6530564"/>
              <a:gd name="connsiteY4253" fmla="*/ 4459535 h 6858000"/>
              <a:gd name="connsiteX4254" fmla="*/ 1403985 w 6530564"/>
              <a:gd name="connsiteY4254" fmla="*/ 4454865 h 6858000"/>
              <a:gd name="connsiteX4255" fmla="*/ 1398316 w 6530564"/>
              <a:gd name="connsiteY4255" fmla="*/ 4451189 h 6858000"/>
              <a:gd name="connsiteX4256" fmla="*/ 1399315 w 6530564"/>
              <a:gd name="connsiteY4256" fmla="*/ 4455862 h 6858000"/>
              <a:gd name="connsiteX4257" fmla="*/ 1400312 w 6530564"/>
              <a:gd name="connsiteY4257" fmla="*/ 4460533 h 6858000"/>
              <a:gd name="connsiteX4258" fmla="*/ 1393645 w 6530564"/>
              <a:gd name="connsiteY4258" fmla="*/ 4452188 h 6858000"/>
              <a:gd name="connsiteX4259" fmla="*/ 1388655 w 6530564"/>
              <a:gd name="connsiteY4259" fmla="*/ 4428834 h 6858000"/>
              <a:gd name="connsiteX4260" fmla="*/ 1396421 w 6530564"/>
              <a:gd name="connsiteY4260" fmla="*/ 4442316 h 6858000"/>
              <a:gd name="connsiteX4261" fmla="*/ 1397319 w 6530564"/>
              <a:gd name="connsiteY4261" fmla="*/ 4446519 h 6858000"/>
              <a:gd name="connsiteX4262" fmla="*/ 1398362 w 6530564"/>
              <a:gd name="connsiteY4262" fmla="*/ 4445687 h 6858000"/>
              <a:gd name="connsiteX4263" fmla="*/ 1396421 w 6530564"/>
              <a:gd name="connsiteY4263" fmla="*/ 4442316 h 6858000"/>
              <a:gd name="connsiteX4264" fmla="*/ 1394700 w 6530564"/>
              <a:gd name="connsiteY4264" fmla="*/ 4434259 h 6858000"/>
              <a:gd name="connsiteX4265" fmla="*/ 1394325 w 6530564"/>
              <a:gd name="connsiteY4265" fmla="*/ 4432507 h 6858000"/>
              <a:gd name="connsiteX4266" fmla="*/ 1398995 w 6530564"/>
              <a:gd name="connsiteY4266" fmla="*/ 4431508 h 6858000"/>
              <a:gd name="connsiteX4267" fmla="*/ 1397996 w 6530564"/>
              <a:gd name="connsiteY4267" fmla="*/ 4426838 h 6858000"/>
              <a:gd name="connsiteX4268" fmla="*/ 1397000 w 6530564"/>
              <a:gd name="connsiteY4268" fmla="*/ 4422167 h 6858000"/>
              <a:gd name="connsiteX4269" fmla="*/ 1392329 w 6530564"/>
              <a:gd name="connsiteY4269" fmla="*/ 4423164 h 6858000"/>
              <a:gd name="connsiteX4270" fmla="*/ 1385662 w 6530564"/>
              <a:gd name="connsiteY4270" fmla="*/ 4414822 h 6858000"/>
              <a:gd name="connsiteX4271" fmla="*/ 1384664 w 6530564"/>
              <a:gd name="connsiteY4271" fmla="*/ 4410150 h 6858000"/>
              <a:gd name="connsiteX4272" fmla="*/ 1383666 w 6530564"/>
              <a:gd name="connsiteY4272" fmla="*/ 4405478 h 6858000"/>
              <a:gd name="connsiteX4273" fmla="*/ 1378801 w 6530564"/>
              <a:gd name="connsiteY4273" fmla="*/ 4382708 h 6858000"/>
              <a:gd name="connsiteX4274" fmla="*/ 1377677 w 6530564"/>
              <a:gd name="connsiteY4274" fmla="*/ 4377453 h 6858000"/>
              <a:gd name="connsiteX4275" fmla="*/ 1377996 w 6530564"/>
              <a:gd name="connsiteY4275" fmla="*/ 4401807 h 6858000"/>
              <a:gd name="connsiteX4276" fmla="*/ 1364344 w 6530564"/>
              <a:gd name="connsiteY4276" fmla="*/ 4360763 h 6858000"/>
              <a:gd name="connsiteX4277" fmla="*/ 1349899 w 6530564"/>
              <a:gd name="connsiteY4277" fmla="*/ 4354235 h 6858000"/>
              <a:gd name="connsiteX4278" fmla="*/ 1345078 w 6530564"/>
              <a:gd name="connsiteY4278" fmla="*/ 4351907 h 6858000"/>
              <a:gd name="connsiteX4279" fmla="*/ 1348800 w 6530564"/>
              <a:gd name="connsiteY4279" fmla="*/ 4372250 h 6858000"/>
              <a:gd name="connsiteX4280" fmla="*/ 1379072 w 6530564"/>
              <a:gd name="connsiteY4280" fmla="*/ 4419338 h 6858000"/>
              <a:gd name="connsiteX4281" fmla="*/ 1389836 w 6530564"/>
              <a:gd name="connsiteY4281" fmla="*/ 4454318 h 6858000"/>
              <a:gd name="connsiteX4282" fmla="*/ 1411363 w 6530564"/>
              <a:gd name="connsiteY4282" fmla="*/ 4524275 h 6858000"/>
              <a:gd name="connsiteX4283" fmla="*/ 1509583 w 6530564"/>
              <a:gd name="connsiteY4283" fmla="*/ 4667558 h 6858000"/>
              <a:gd name="connsiteX4284" fmla="*/ 1577273 w 6530564"/>
              <a:gd name="connsiteY4284" fmla="*/ 4795718 h 6858000"/>
              <a:gd name="connsiteX4285" fmla="*/ 1579917 w 6530564"/>
              <a:gd name="connsiteY4285" fmla="*/ 4798245 h 6858000"/>
              <a:gd name="connsiteX4286" fmla="*/ 1576604 w 6530564"/>
              <a:gd name="connsiteY4286" fmla="*/ 4759879 h 6858000"/>
              <a:gd name="connsiteX4287" fmla="*/ 1731897 w 6530564"/>
              <a:gd name="connsiteY4287" fmla="*/ 5029523 h 6858000"/>
              <a:gd name="connsiteX4288" fmla="*/ 1728521 w 6530564"/>
              <a:gd name="connsiteY4288" fmla="*/ 5034733 h 6858000"/>
              <a:gd name="connsiteX4289" fmla="*/ 1864742 w 6530564"/>
              <a:gd name="connsiteY4289" fmla="*/ 5210497 h 6858000"/>
              <a:gd name="connsiteX4290" fmla="*/ 1960966 w 6530564"/>
              <a:gd name="connsiteY4290" fmla="*/ 5314141 h 6858000"/>
              <a:gd name="connsiteX4291" fmla="*/ 1964240 w 6530564"/>
              <a:gd name="connsiteY4291" fmla="*/ 5316895 h 6858000"/>
              <a:gd name="connsiteX4292" fmla="*/ 1966833 w 6530564"/>
              <a:gd name="connsiteY4292" fmla="*/ 5320459 h 6858000"/>
              <a:gd name="connsiteX4293" fmla="*/ 2003292 w 6530564"/>
              <a:gd name="connsiteY4293" fmla="*/ 5359731 h 6858000"/>
              <a:gd name="connsiteX4294" fmla="*/ 2005134 w 6530564"/>
              <a:gd name="connsiteY4294" fmla="*/ 5358985 h 6858000"/>
              <a:gd name="connsiteX4295" fmla="*/ 2013584 w 6530564"/>
              <a:gd name="connsiteY4295" fmla="*/ 5364962 h 6858000"/>
              <a:gd name="connsiteX4296" fmla="*/ 2011996 w 6530564"/>
              <a:gd name="connsiteY4296" fmla="*/ 5368965 h 6858000"/>
              <a:gd name="connsiteX4297" fmla="*/ 2012621 w 6530564"/>
              <a:gd name="connsiteY4297" fmla="*/ 5369779 h 6858000"/>
              <a:gd name="connsiteX4298" fmla="*/ 2021956 w 6530564"/>
              <a:gd name="connsiteY4298" fmla="*/ 5379834 h 6858000"/>
              <a:gd name="connsiteX4299" fmla="*/ 2059336 w 6530564"/>
              <a:gd name="connsiteY4299" fmla="*/ 5413704 h 6858000"/>
              <a:gd name="connsiteX4300" fmla="*/ 2059384 w 6530564"/>
              <a:gd name="connsiteY4300" fmla="*/ 5410736 h 6858000"/>
              <a:gd name="connsiteX4301" fmla="*/ 2055262 w 6530564"/>
              <a:gd name="connsiteY4301" fmla="*/ 5400017 h 6858000"/>
              <a:gd name="connsiteX4302" fmla="*/ 2068636 w 6530564"/>
              <a:gd name="connsiteY4302" fmla="*/ 5419749 h 6858000"/>
              <a:gd name="connsiteX4303" fmla="*/ 2074568 w 6530564"/>
              <a:gd name="connsiteY4303" fmla="*/ 5427506 h 6858000"/>
              <a:gd name="connsiteX4304" fmla="*/ 2093075 w 6530564"/>
              <a:gd name="connsiteY4304" fmla="*/ 5444275 h 6858000"/>
              <a:gd name="connsiteX4305" fmla="*/ 2096976 w 6530564"/>
              <a:gd name="connsiteY4305" fmla="*/ 5446663 h 6858000"/>
              <a:gd name="connsiteX4306" fmla="*/ 2101272 w 6530564"/>
              <a:gd name="connsiteY4306" fmla="*/ 5451702 h 6858000"/>
              <a:gd name="connsiteX4307" fmla="*/ 2190614 w 6530564"/>
              <a:gd name="connsiteY4307" fmla="*/ 5532655 h 6858000"/>
              <a:gd name="connsiteX4308" fmla="*/ 2190957 w 6530564"/>
              <a:gd name="connsiteY4308" fmla="*/ 5532205 h 6858000"/>
              <a:gd name="connsiteX4309" fmla="*/ 2192913 w 6530564"/>
              <a:gd name="connsiteY4309" fmla="*/ 5534621 h 6858000"/>
              <a:gd name="connsiteX4310" fmla="*/ 2345065 w 6530564"/>
              <a:gd name="connsiteY4310" fmla="*/ 5651238 h 6858000"/>
              <a:gd name="connsiteX4311" fmla="*/ 2345801 w 6530564"/>
              <a:gd name="connsiteY4311" fmla="*/ 5651144 h 6858000"/>
              <a:gd name="connsiteX4312" fmla="*/ 2353680 w 6530564"/>
              <a:gd name="connsiteY4312" fmla="*/ 5653734 h 6858000"/>
              <a:gd name="connsiteX4313" fmla="*/ 2354677 w 6530564"/>
              <a:gd name="connsiteY4313" fmla="*/ 5658406 h 6858000"/>
              <a:gd name="connsiteX4314" fmla="*/ 2354729 w 6530564"/>
              <a:gd name="connsiteY4314" fmla="*/ 5658644 h 6858000"/>
              <a:gd name="connsiteX4315" fmla="*/ 2365695 w 6530564"/>
              <a:gd name="connsiteY4315" fmla="*/ 5667049 h 6858000"/>
              <a:gd name="connsiteX4316" fmla="*/ 2371685 w 6530564"/>
              <a:gd name="connsiteY4316" fmla="*/ 5669425 h 6858000"/>
              <a:gd name="connsiteX4317" fmla="*/ 2370688 w 6530564"/>
              <a:gd name="connsiteY4317" fmla="*/ 5664753 h 6858000"/>
              <a:gd name="connsiteX4318" fmla="*/ 2369689 w 6530564"/>
              <a:gd name="connsiteY4318" fmla="*/ 5660084 h 6858000"/>
              <a:gd name="connsiteX4319" fmla="*/ 2387695 w 6530564"/>
              <a:gd name="connsiteY4319" fmla="*/ 5675773 h 6858000"/>
              <a:gd name="connsiteX4320" fmla="*/ 2388692 w 6530564"/>
              <a:gd name="connsiteY4320" fmla="*/ 5680444 h 6858000"/>
              <a:gd name="connsiteX4321" fmla="*/ 2394361 w 6530564"/>
              <a:gd name="connsiteY4321" fmla="*/ 5684116 h 6858000"/>
              <a:gd name="connsiteX4322" fmla="*/ 2400030 w 6530564"/>
              <a:gd name="connsiteY4322" fmla="*/ 5687790 h 6858000"/>
              <a:gd name="connsiteX4323" fmla="*/ 2405825 w 6530564"/>
              <a:gd name="connsiteY4323" fmla="*/ 5692047 h 6858000"/>
              <a:gd name="connsiteX4324" fmla="*/ 2409797 w 6530564"/>
              <a:gd name="connsiteY4324" fmla="*/ 5696759 h 6858000"/>
              <a:gd name="connsiteX4325" fmla="*/ 2414794 w 6530564"/>
              <a:gd name="connsiteY4325" fmla="*/ 5700011 h 6858000"/>
              <a:gd name="connsiteX4326" fmla="*/ 2432881 w 6530564"/>
              <a:gd name="connsiteY4326" fmla="*/ 5701530 h 6858000"/>
              <a:gd name="connsiteX4327" fmla="*/ 2441390 w 6530564"/>
              <a:gd name="connsiteY4327" fmla="*/ 5698491 h 6858000"/>
              <a:gd name="connsiteX4328" fmla="*/ 2430801 w 6530564"/>
              <a:gd name="connsiteY4328" fmla="*/ 5694648 h 6858000"/>
              <a:gd name="connsiteX4329" fmla="*/ 2423109 w 6530564"/>
              <a:gd name="connsiteY4329" fmla="*/ 5687744 h 6858000"/>
              <a:gd name="connsiteX4330" fmla="*/ 2429054 w 6530564"/>
              <a:gd name="connsiteY4330" fmla="*/ 5686473 h 6858000"/>
              <a:gd name="connsiteX4331" fmla="*/ 2503749 w 6530564"/>
              <a:gd name="connsiteY4331" fmla="*/ 5738894 h 6858000"/>
              <a:gd name="connsiteX4332" fmla="*/ 2509419 w 6530564"/>
              <a:gd name="connsiteY4332" fmla="*/ 5742568 h 6858000"/>
              <a:gd name="connsiteX4333" fmla="*/ 2500075 w 6530564"/>
              <a:gd name="connsiteY4333" fmla="*/ 5744562 h 6858000"/>
              <a:gd name="connsiteX4334" fmla="*/ 2519077 w 6530564"/>
              <a:gd name="connsiteY4334" fmla="*/ 5764924 h 6858000"/>
              <a:gd name="connsiteX4335" fmla="*/ 2540756 w 6530564"/>
              <a:gd name="connsiteY4335" fmla="*/ 5774946 h 6858000"/>
              <a:gd name="connsiteX4336" fmla="*/ 2545427 w 6530564"/>
              <a:gd name="connsiteY4336" fmla="*/ 5773948 h 6858000"/>
              <a:gd name="connsiteX4337" fmla="*/ 2550097 w 6530564"/>
              <a:gd name="connsiteY4337" fmla="*/ 5772950 h 6858000"/>
              <a:gd name="connsiteX4338" fmla="*/ 2572773 w 6530564"/>
              <a:gd name="connsiteY4338" fmla="*/ 5787641 h 6858000"/>
              <a:gd name="connsiteX4339" fmla="*/ 2582118 w 6530564"/>
              <a:gd name="connsiteY4339" fmla="*/ 5785645 h 6858000"/>
              <a:gd name="connsiteX4340" fmla="*/ 2650143 w 6530564"/>
              <a:gd name="connsiteY4340" fmla="*/ 5829723 h 6858000"/>
              <a:gd name="connsiteX4341" fmla="*/ 2670824 w 6530564"/>
              <a:gd name="connsiteY4341" fmla="*/ 5835072 h 6858000"/>
              <a:gd name="connsiteX4342" fmla="*/ 2684158 w 6530564"/>
              <a:gd name="connsiteY4342" fmla="*/ 5851761 h 6858000"/>
              <a:gd name="connsiteX4343" fmla="*/ 2874588 w 6530564"/>
              <a:gd name="connsiteY4343" fmla="*/ 5942950 h 6858000"/>
              <a:gd name="connsiteX4344" fmla="*/ 2956629 w 6530564"/>
              <a:gd name="connsiteY4344" fmla="*/ 5984033 h 6858000"/>
              <a:gd name="connsiteX4345" fmla="*/ 3003657 w 6530564"/>
              <a:gd name="connsiteY4345" fmla="*/ 5998405 h 6858000"/>
              <a:gd name="connsiteX4346" fmla="*/ 3010325 w 6530564"/>
              <a:gd name="connsiteY4346" fmla="*/ 6006750 h 6858000"/>
              <a:gd name="connsiteX4347" fmla="*/ 3052682 w 6530564"/>
              <a:gd name="connsiteY4347" fmla="*/ 6022121 h 6858000"/>
              <a:gd name="connsiteX4348" fmla="*/ 3132727 w 6530564"/>
              <a:gd name="connsiteY4348" fmla="*/ 6053863 h 6858000"/>
              <a:gd name="connsiteX4349" fmla="*/ 3306831 w 6530564"/>
              <a:gd name="connsiteY4349" fmla="*/ 6114351 h 6858000"/>
              <a:gd name="connsiteX4350" fmla="*/ 3409233 w 6530564"/>
              <a:gd name="connsiteY4350" fmla="*/ 6136431 h 6858000"/>
              <a:gd name="connsiteX4351" fmla="*/ 3520977 w 6530564"/>
              <a:gd name="connsiteY4351" fmla="*/ 6156515 h 6858000"/>
              <a:gd name="connsiteX4352" fmla="*/ 3704103 w 6530564"/>
              <a:gd name="connsiteY4352" fmla="*/ 6190654 h 6858000"/>
              <a:gd name="connsiteX4353" fmla="*/ 3841878 w 6530564"/>
              <a:gd name="connsiteY4353" fmla="*/ 6195409 h 6858000"/>
              <a:gd name="connsiteX4354" fmla="*/ 3935617 w 6530564"/>
              <a:gd name="connsiteY4354" fmla="*/ 6199803 h 6858000"/>
              <a:gd name="connsiteX4355" fmla="*/ 4050037 w 6530564"/>
              <a:gd name="connsiteY4355" fmla="*/ 6209548 h 6858000"/>
              <a:gd name="connsiteX4356" fmla="*/ 4164456 w 6530564"/>
              <a:gd name="connsiteY4356" fmla="*/ 6219291 h 6858000"/>
              <a:gd name="connsiteX4357" fmla="*/ 4208491 w 6530564"/>
              <a:gd name="connsiteY4357" fmla="*/ 6219652 h 6858000"/>
              <a:gd name="connsiteX4358" fmla="*/ 4280553 w 6530564"/>
              <a:gd name="connsiteY4358" fmla="*/ 6214026 h 6858000"/>
              <a:gd name="connsiteX4359" fmla="*/ 4299237 w 6530564"/>
              <a:gd name="connsiteY4359" fmla="*/ 6210033 h 6858000"/>
              <a:gd name="connsiteX4360" fmla="*/ 4376966 w 6530564"/>
              <a:gd name="connsiteY4360" fmla="*/ 6208079 h 6858000"/>
              <a:gd name="connsiteX4361" fmla="*/ 4381639 w 6530564"/>
              <a:gd name="connsiteY4361" fmla="*/ 6207082 h 6858000"/>
              <a:gd name="connsiteX4362" fmla="*/ 4382636 w 6530564"/>
              <a:gd name="connsiteY4362" fmla="*/ 6211752 h 6858000"/>
              <a:gd name="connsiteX4363" fmla="*/ 4391979 w 6530564"/>
              <a:gd name="connsiteY4363" fmla="*/ 6209755 h 6858000"/>
              <a:gd name="connsiteX4364" fmla="*/ 4390980 w 6530564"/>
              <a:gd name="connsiteY4364" fmla="*/ 6205086 h 6858000"/>
              <a:gd name="connsiteX4365" fmla="*/ 4386310 w 6530564"/>
              <a:gd name="connsiteY4365" fmla="*/ 6206084 h 6858000"/>
              <a:gd name="connsiteX4366" fmla="*/ 4408667 w 6530564"/>
              <a:gd name="connsiteY4366" fmla="*/ 6196422 h 6858000"/>
              <a:gd name="connsiteX4367" fmla="*/ 4653556 w 6530564"/>
              <a:gd name="connsiteY4367" fmla="*/ 6153870 h 6858000"/>
              <a:gd name="connsiteX4368" fmla="*/ 4745978 w 6530564"/>
              <a:gd name="connsiteY4368" fmla="*/ 6129242 h 6858000"/>
              <a:gd name="connsiteX4369" fmla="*/ 4900802 w 6530564"/>
              <a:gd name="connsiteY4369" fmla="*/ 6076627 h 6858000"/>
              <a:gd name="connsiteX4370" fmla="*/ 5058301 w 6530564"/>
              <a:gd name="connsiteY4370" fmla="*/ 6013674 h 6858000"/>
              <a:gd name="connsiteX4371" fmla="*/ 5152401 w 6530564"/>
              <a:gd name="connsiteY4371" fmla="*/ 5974033 h 6858000"/>
              <a:gd name="connsiteX4372" fmla="*/ 5184101 w 6530564"/>
              <a:gd name="connsiteY4372" fmla="*/ 5962374 h 6858000"/>
              <a:gd name="connsiteX4373" fmla="*/ 5245504 w 6530564"/>
              <a:gd name="connsiteY4373" fmla="*/ 5929720 h 6858000"/>
              <a:gd name="connsiteX4374" fmla="*/ 5246501 w 6530564"/>
              <a:gd name="connsiteY4374" fmla="*/ 5934392 h 6858000"/>
              <a:gd name="connsiteX4375" fmla="*/ 5251173 w 6530564"/>
              <a:gd name="connsiteY4375" fmla="*/ 5933393 h 6858000"/>
              <a:gd name="connsiteX4376" fmla="*/ 5260514 w 6530564"/>
              <a:gd name="connsiteY4376" fmla="*/ 5931398 h 6858000"/>
              <a:gd name="connsiteX4377" fmla="*/ 5264188 w 6530564"/>
              <a:gd name="connsiteY4377" fmla="*/ 5925730 h 6858000"/>
              <a:gd name="connsiteX4378" fmla="*/ 5274527 w 6530564"/>
              <a:gd name="connsiteY4378" fmla="*/ 5928403 h 6858000"/>
              <a:gd name="connsiteX4379" fmla="*/ 5272531 w 6530564"/>
              <a:gd name="connsiteY4379" fmla="*/ 5919062 h 6858000"/>
              <a:gd name="connsiteX4380" fmla="*/ 5277203 w 6530564"/>
              <a:gd name="connsiteY4380" fmla="*/ 5918063 h 6858000"/>
              <a:gd name="connsiteX4381" fmla="*/ 5285546 w 6530564"/>
              <a:gd name="connsiteY4381" fmla="*/ 5911397 h 6858000"/>
              <a:gd name="connsiteX4382" fmla="*/ 5275207 w 6530564"/>
              <a:gd name="connsiteY4382" fmla="*/ 5908722 h 6858000"/>
              <a:gd name="connsiteX4383" fmla="*/ 5276205 w 6530564"/>
              <a:gd name="connsiteY4383" fmla="*/ 5913393 h 6858000"/>
              <a:gd name="connsiteX4384" fmla="*/ 5270536 w 6530564"/>
              <a:gd name="connsiteY4384" fmla="*/ 5909721 h 6858000"/>
              <a:gd name="connsiteX4385" fmla="*/ 5379329 w 6530564"/>
              <a:gd name="connsiteY4385" fmla="*/ 5847404 h 6858000"/>
              <a:gd name="connsiteX4386" fmla="*/ 5542857 w 6530564"/>
              <a:gd name="connsiteY4386" fmla="*/ 5744086 h 6858000"/>
              <a:gd name="connsiteX4387" fmla="*/ 5543855 w 6530564"/>
              <a:gd name="connsiteY4387" fmla="*/ 5748759 h 6858000"/>
              <a:gd name="connsiteX4388" fmla="*/ 5539183 w 6530564"/>
              <a:gd name="connsiteY4388" fmla="*/ 5749756 h 6858000"/>
              <a:gd name="connsiteX4389" fmla="*/ 5536507 w 6530564"/>
              <a:gd name="connsiteY4389" fmla="*/ 5760095 h 6858000"/>
              <a:gd name="connsiteX4390" fmla="*/ 5544853 w 6530564"/>
              <a:gd name="connsiteY4390" fmla="*/ 5753429 h 6858000"/>
              <a:gd name="connsiteX4391" fmla="*/ 5553195 w 6530564"/>
              <a:gd name="connsiteY4391" fmla="*/ 5746762 h 6858000"/>
              <a:gd name="connsiteX4392" fmla="*/ 5568208 w 6530564"/>
              <a:gd name="connsiteY4392" fmla="*/ 5748439 h 6858000"/>
              <a:gd name="connsiteX4393" fmla="*/ 5565793 w 6530564"/>
              <a:gd name="connsiteY4393" fmla="*/ 5742849 h 6858000"/>
              <a:gd name="connsiteX4394" fmla="*/ 5563150 w 6530564"/>
              <a:gd name="connsiteY4394" fmla="*/ 5743821 h 6858000"/>
              <a:gd name="connsiteX4395" fmla="*/ 5569884 w 6530564"/>
              <a:gd name="connsiteY4395" fmla="*/ 5733428 h 6858000"/>
              <a:gd name="connsiteX4396" fmla="*/ 5555871 w 6530564"/>
              <a:gd name="connsiteY4396" fmla="*/ 5736423 h 6858000"/>
              <a:gd name="connsiteX4397" fmla="*/ 5595597 w 6530564"/>
              <a:gd name="connsiteY4397" fmla="*/ 5693746 h 6858000"/>
              <a:gd name="connsiteX4398" fmla="*/ 5601265 w 6530564"/>
              <a:gd name="connsiteY4398" fmla="*/ 5697419 h 6858000"/>
              <a:gd name="connsiteX4399" fmla="*/ 5654005 w 6530564"/>
              <a:gd name="connsiteY4399" fmla="*/ 5647078 h 6858000"/>
              <a:gd name="connsiteX4400" fmla="*/ 5650333 w 6530564"/>
              <a:gd name="connsiteY4400" fmla="*/ 5652747 h 6858000"/>
              <a:gd name="connsiteX4401" fmla="*/ 5713411 w 6530564"/>
              <a:gd name="connsiteY4401" fmla="*/ 5605080 h 6858000"/>
              <a:gd name="connsiteX4402" fmla="*/ 5717085 w 6530564"/>
              <a:gd name="connsiteY4402" fmla="*/ 5599412 h 6858000"/>
              <a:gd name="connsiteX4403" fmla="*/ 5698401 w 6530564"/>
              <a:gd name="connsiteY4403" fmla="*/ 5603403 h 6858000"/>
              <a:gd name="connsiteX4404" fmla="*/ 5739123 w 6530564"/>
              <a:gd name="connsiteY4404" fmla="*/ 5565397 h 6858000"/>
              <a:gd name="connsiteX4405" fmla="*/ 5749465 w 6530564"/>
              <a:gd name="connsiteY4405" fmla="*/ 5568074 h 6858000"/>
              <a:gd name="connsiteX4406" fmla="*/ 5755813 w 6530564"/>
              <a:gd name="connsiteY4406" fmla="*/ 5552065 h 6858000"/>
              <a:gd name="connsiteX4407" fmla="*/ 5759485 w 6530564"/>
              <a:gd name="connsiteY4407" fmla="*/ 5546395 h 6858000"/>
              <a:gd name="connsiteX4408" fmla="*/ 5766831 w 6530564"/>
              <a:gd name="connsiteY4408" fmla="*/ 5535057 h 6858000"/>
              <a:gd name="connsiteX4409" fmla="*/ 5757489 w 6530564"/>
              <a:gd name="connsiteY4409" fmla="*/ 5537052 h 6858000"/>
              <a:gd name="connsiteX4410" fmla="*/ 5752817 w 6530564"/>
              <a:gd name="connsiteY4410" fmla="*/ 5538051 h 6858000"/>
              <a:gd name="connsiteX4411" fmla="*/ 5840612 w 6530564"/>
              <a:gd name="connsiteY4411" fmla="*/ 5446031 h 6858000"/>
              <a:gd name="connsiteX4412" fmla="*/ 5875984 w 6530564"/>
              <a:gd name="connsiteY4412" fmla="*/ 5428705 h 6858000"/>
              <a:gd name="connsiteX4413" fmla="*/ 5876981 w 6530564"/>
              <a:gd name="connsiteY4413" fmla="*/ 5433377 h 6858000"/>
              <a:gd name="connsiteX4414" fmla="*/ 5881654 w 6530564"/>
              <a:gd name="connsiteY4414" fmla="*/ 5432378 h 6858000"/>
              <a:gd name="connsiteX4415" fmla="*/ 5888999 w 6530564"/>
              <a:gd name="connsiteY4415" fmla="*/ 5421040 h 6858000"/>
              <a:gd name="connsiteX4416" fmla="*/ 5892673 w 6530564"/>
              <a:gd name="connsiteY4416" fmla="*/ 5415372 h 6858000"/>
              <a:gd name="connsiteX4417" fmla="*/ 5894349 w 6530564"/>
              <a:gd name="connsiteY4417" fmla="*/ 5400360 h 6858000"/>
              <a:gd name="connsiteX4418" fmla="*/ 5910040 w 6530564"/>
              <a:gd name="connsiteY4418" fmla="*/ 5382356 h 6858000"/>
              <a:gd name="connsiteX4419" fmla="*/ 5885009 w 6530564"/>
              <a:gd name="connsiteY4419" fmla="*/ 5402357 h 6858000"/>
              <a:gd name="connsiteX4420" fmla="*/ 5887003 w 6530564"/>
              <a:gd name="connsiteY4420" fmla="*/ 5411699 h 6858000"/>
              <a:gd name="connsiteX4421" fmla="*/ 5883331 w 6530564"/>
              <a:gd name="connsiteY4421" fmla="*/ 5417368 h 6858000"/>
              <a:gd name="connsiteX4422" fmla="*/ 5878661 w 6530564"/>
              <a:gd name="connsiteY4422" fmla="*/ 5418365 h 6858000"/>
              <a:gd name="connsiteX4423" fmla="*/ 5875984 w 6530564"/>
              <a:gd name="connsiteY4423" fmla="*/ 5428705 h 6858000"/>
              <a:gd name="connsiteX4424" fmla="*/ 5797893 w 6530564"/>
              <a:gd name="connsiteY4424" fmla="*/ 5474694 h 6858000"/>
              <a:gd name="connsiteX4425" fmla="*/ 5788553 w 6530564"/>
              <a:gd name="connsiteY4425" fmla="*/ 5476691 h 6858000"/>
              <a:gd name="connsiteX4426" fmla="*/ 5787554 w 6530564"/>
              <a:gd name="connsiteY4426" fmla="*/ 5472019 h 6858000"/>
              <a:gd name="connsiteX4427" fmla="*/ 5783880 w 6530564"/>
              <a:gd name="connsiteY4427" fmla="*/ 5477689 h 6858000"/>
              <a:gd name="connsiteX4428" fmla="*/ 5779209 w 6530564"/>
              <a:gd name="connsiteY4428" fmla="*/ 5478686 h 6858000"/>
              <a:gd name="connsiteX4429" fmla="*/ 5809467 w 6530564"/>
              <a:gd name="connsiteY4429" fmla="*/ 5437421 h 6858000"/>
              <a:gd name="connsiteX4430" fmla="*/ 5851753 w 6530564"/>
              <a:gd name="connsiteY4430" fmla="*/ 5406742 h 6858000"/>
              <a:gd name="connsiteX4431" fmla="*/ 5852311 w 6530564"/>
              <a:gd name="connsiteY4431" fmla="*/ 5409342 h 6858000"/>
              <a:gd name="connsiteX4432" fmla="*/ 5855983 w 6530564"/>
              <a:gd name="connsiteY4432" fmla="*/ 5403674 h 6858000"/>
              <a:gd name="connsiteX4433" fmla="*/ 5872672 w 6530564"/>
              <a:gd name="connsiteY4433" fmla="*/ 5390339 h 6858000"/>
              <a:gd name="connsiteX4434" fmla="*/ 5868998 w 6530564"/>
              <a:gd name="connsiteY4434" fmla="*/ 5396009 h 6858000"/>
              <a:gd name="connsiteX4435" fmla="*/ 5873671 w 6530564"/>
              <a:gd name="connsiteY4435" fmla="*/ 5395010 h 6858000"/>
              <a:gd name="connsiteX4436" fmla="*/ 5877343 w 6530564"/>
              <a:gd name="connsiteY4436" fmla="*/ 5389341 h 6858000"/>
              <a:gd name="connsiteX4437" fmla="*/ 5944096 w 6530564"/>
              <a:gd name="connsiteY4437" fmla="*/ 5336008 h 6858000"/>
              <a:gd name="connsiteX4438" fmla="*/ 5954436 w 6530564"/>
              <a:gd name="connsiteY4438" fmla="*/ 5338681 h 6858000"/>
              <a:gd name="connsiteX4439" fmla="*/ 5936071 w 6530564"/>
              <a:gd name="connsiteY4439" fmla="*/ 5367026 h 6858000"/>
              <a:gd name="connsiteX4440" fmla="*/ 6011847 w 6530564"/>
              <a:gd name="connsiteY4440" fmla="*/ 5287342 h 6858000"/>
              <a:gd name="connsiteX4441" fmla="*/ 6021190 w 6530564"/>
              <a:gd name="connsiteY4441" fmla="*/ 5285346 h 6858000"/>
              <a:gd name="connsiteX4442" fmla="*/ 6023863 w 6530564"/>
              <a:gd name="connsiteY4442" fmla="*/ 5275006 h 6858000"/>
              <a:gd name="connsiteX4443" fmla="*/ 6041233 w 6530564"/>
              <a:gd name="connsiteY4443" fmla="*/ 5241991 h 6858000"/>
              <a:gd name="connsiteX4444" fmla="*/ 6047899 w 6530564"/>
              <a:gd name="connsiteY4444" fmla="*/ 5250335 h 6858000"/>
              <a:gd name="connsiteX4445" fmla="*/ 6054247 w 6530564"/>
              <a:gd name="connsiteY4445" fmla="*/ 5234325 h 6858000"/>
              <a:gd name="connsiteX4446" fmla="*/ 6057920 w 6530564"/>
              <a:gd name="connsiteY4446" fmla="*/ 5228658 h 6858000"/>
              <a:gd name="connsiteX4447" fmla="*/ 6062591 w 6530564"/>
              <a:gd name="connsiteY4447" fmla="*/ 5227659 h 6858000"/>
              <a:gd name="connsiteX4448" fmla="*/ 6061593 w 6530564"/>
              <a:gd name="connsiteY4448" fmla="*/ 5222988 h 6858000"/>
              <a:gd name="connsiteX4449" fmla="*/ 6057920 w 6530564"/>
              <a:gd name="connsiteY4449" fmla="*/ 5228658 h 6858000"/>
              <a:gd name="connsiteX4450" fmla="*/ 6053250 w 6530564"/>
              <a:gd name="connsiteY4450" fmla="*/ 5229655 h 6858000"/>
              <a:gd name="connsiteX4451" fmla="*/ 6068941 w 6530564"/>
              <a:gd name="connsiteY4451" fmla="*/ 5211651 h 6858000"/>
              <a:gd name="connsiteX4452" fmla="*/ 6069937 w 6530564"/>
              <a:gd name="connsiteY4452" fmla="*/ 5216321 h 6858000"/>
              <a:gd name="connsiteX4453" fmla="*/ 6153103 w 6530564"/>
              <a:gd name="connsiteY4453" fmla="*/ 5056910 h 6858000"/>
              <a:gd name="connsiteX4454" fmla="*/ 6220259 w 6530564"/>
              <a:gd name="connsiteY4454" fmla="*/ 4891153 h 6858000"/>
              <a:gd name="connsiteX4455" fmla="*/ 6232593 w 6530564"/>
              <a:gd name="connsiteY4455" fmla="*/ 4903170 h 6858000"/>
              <a:gd name="connsiteX4456" fmla="*/ 6266691 w 6530564"/>
              <a:gd name="connsiteY4456" fmla="*/ 4788433 h 6858000"/>
              <a:gd name="connsiteX4457" fmla="*/ 6282822 w 6530564"/>
              <a:gd name="connsiteY4457" fmla="*/ 4732481 h 6858000"/>
              <a:gd name="connsiteX4458" fmla="*/ 6302855 w 6530564"/>
              <a:gd name="connsiteY4458" fmla="*/ 4672815 h 6858000"/>
              <a:gd name="connsiteX4459" fmla="*/ 6305460 w 6530564"/>
              <a:gd name="connsiteY4459" fmla="*/ 4672697 h 6858000"/>
              <a:gd name="connsiteX4460" fmla="*/ 6313804 w 6530564"/>
              <a:gd name="connsiteY4460" fmla="*/ 4666031 h 6858000"/>
              <a:gd name="connsiteX4461" fmla="*/ 6318475 w 6530564"/>
              <a:gd name="connsiteY4461" fmla="*/ 4665033 h 6858000"/>
              <a:gd name="connsiteX4462" fmla="*/ 6322827 w 6530564"/>
              <a:gd name="connsiteY4462" fmla="*/ 4639682 h 6858000"/>
              <a:gd name="connsiteX4463" fmla="*/ 6330175 w 6530564"/>
              <a:gd name="connsiteY4463" fmla="*/ 4628345 h 6858000"/>
              <a:gd name="connsiteX4464" fmla="*/ 6329177 w 6530564"/>
              <a:gd name="connsiteY4464" fmla="*/ 4623672 h 6858000"/>
              <a:gd name="connsiteX4465" fmla="*/ 6324505 w 6530564"/>
              <a:gd name="connsiteY4465" fmla="*/ 4624671 h 6858000"/>
              <a:gd name="connsiteX4466" fmla="*/ 6348900 w 6530564"/>
              <a:gd name="connsiteY4466" fmla="*/ 4555965 h 6858000"/>
              <a:gd name="connsiteX4467" fmla="*/ 6345907 w 6530564"/>
              <a:gd name="connsiteY4467" fmla="*/ 4541951 h 6858000"/>
              <a:gd name="connsiteX4468" fmla="*/ 6330216 w 6530564"/>
              <a:gd name="connsiteY4468" fmla="*/ 4559955 h 6858000"/>
              <a:gd name="connsiteX4469" fmla="*/ 6336883 w 6530564"/>
              <a:gd name="connsiteY4469" fmla="*/ 4568299 h 6858000"/>
              <a:gd name="connsiteX4470" fmla="*/ 6314844 w 6530564"/>
              <a:gd name="connsiteY4470" fmla="*/ 4602314 h 6858000"/>
              <a:gd name="connsiteX4471" fmla="*/ 6321192 w 6530564"/>
              <a:gd name="connsiteY4471" fmla="*/ 4586304 h 6858000"/>
              <a:gd name="connsiteX4472" fmla="*/ 6273761 w 6530564"/>
              <a:gd name="connsiteY4472" fmla="*/ 4684354 h 6858000"/>
              <a:gd name="connsiteX4473" fmla="*/ 6228327 w 6530564"/>
              <a:gd name="connsiteY4473" fmla="*/ 4791746 h 6858000"/>
              <a:gd name="connsiteX4474" fmla="*/ 6218983 w 6530564"/>
              <a:gd name="connsiteY4474" fmla="*/ 4793740 h 6858000"/>
              <a:gd name="connsiteX4475" fmla="*/ 6164885 w 6530564"/>
              <a:gd name="connsiteY4475" fmla="*/ 4883446 h 6858000"/>
              <a:gd name="connsiteX4476" fmla="*/ 6142846 w 6530564"/>
              <a:gd name="connsiteY4476" fmla="*/ 4917459 h 6858000"/>
              <a:gd name="connsiteX4477" fmla="*/ 6136497 w 6530564"/>
              <a:gd name="connsiteY4477" fmla="*/ 4933470 h 6858000"/>
              <a:gd name="connsiteX4478" fmla="*/ 6117135 w 6530564"/>
              <a:gd name="connsiteY4478" fmla="*/ 4957143 h 6858000"/>
              <a:gd name="connsiteX4479" fmla="*/ 6085074 w 6530564"/>
              <a:gd name="connsiteY4479" fmla="*/ 5012834 h 6858000"/>
              <a:gd name="connsiteX4480" fmla="*/ 6052017 w 6530564"/>
              <a:gd name="connsiteY4480" fmla="*/ 5063855 h 6858000"/>
              <a:gd name="connsiteX4481" fmla="*/ 5949849 w 6530564"/>
              <a:gd name="connsiteY4481" fmla="*/ 5202903 h 6858000"/>
              <a:gd name="connsiteX4482" fmla="*/ 5919467 w 6530564"/>
              <a:gd name="connsiteY4482" fmla="*/ 5243586 h 6858000"/>
              <a:gd name="connsiteX4483" fmla="*/ 5913797 w 6530564"/>
              <a:gd name="connsiteY4483" fmla="*/ 5239912 h 6858000"/>
              <a:gd name="connsiteX4484" fmla="*/ 5798296 w 6530564"/>
              <a:gd name="connsiteY4484" fmla="*/ 5362272 h 6858000"/>
              <a:gd name="connsiteX4485" fmla="*/ 5770589 w 6530564"/>
              <a:gd name="connsiteY4485" fmla="*/ 5392612 h 6858000"/>
              <a:gd name="connsiteX4486" fmla="*/ 5726193 w 6530564"/>
              <a:gd name="connsiteY4486" fmla="*/ 5436286 h 6858000"/>
              <a:gd name="connsiteX4487" fmla="*/ 5560309 w 6530564"/>
              <a:gd name="connsiteY4487" fmla="*/ 5574296 h 6858000"/>
              <a:gd name="connsiteX4488" fmla="*/ 5511241 w 6530564"/>
              <a:gd name="connsiteY4488" fmla="*/ 5618968 h 6858000"/>
              <a:gd name="connsiteX4489" fmla="*/ 5501899 w 6530564"/>
              <a:gd name="connsiteY4489" fmla="*/ 5620964 h 6858000"/>
              <a:gd name="connsiteX4490" fmla="*/ 5462853 w 6530564"/>
              <a:gd name="connsiteY4490" fmla="*/ 5643958 h 6858000"/>
              <a:gd name="connsiteX4491" fmla="*/ 5434147 w 6530564"/>
              <a:gd name="connsiteY4491" fmla="*/ 5669628 h 6858000"/>
              <a:gd name="connsiteX4492" fmla="*/ 5335695 w 6530564"/>
              <a:gd name="connsiteY4492" fmla="*/ 5734620 h 6858000"/>
              <a:gd name="connsiteX4493" fmla="*/ 5279961 w 6530564"/>
              <a:gd name="connsiteY4493" fmla="*/ 5770948 h 6858000"/>
              <a:gd name="connsiteX4494" fmla="*/ 5196201 w 6530564"/>
              <a:gd name="connsiteY4494" fmla="*/ 5813264 h 6858000"/>
              <a:gd name="connsiteX4495" fmla="*/ 5184185 w 6530564"/>
              <a:gd name="connsiteY4495" fmla="*/ 5825600 h 6858000"/>
              <a:gd name="connsiteX4496" fmla="*/ 5148811 w 6530564"/>
              <a:gd name="connsiteY4496" fmla="*/ 5842926 h 6858000"/>
              <a:gd name="connsiteX4497" fmla="*/ 5098429 w 6530564"/>
              <a:gd name="connsiteY4497" fmla="*/ 5858574 h 6858000"/>
              <a:gd name="connsiteX4498" fmla="*/ 5093078 w 6530564"/>
              <a:gd name="connsiteY4498" fmla="*/ 5879254 h 6858000"/>
              <a:gd name="connsiteX4499" fmla="*/ 5071717 w 6530564"/>
              <a:gd name="connsiteY4499" fmla="*/ 5893584 h 6858000"/>
              <a:gd name="connsiteX4500" fmla="*/ 4963607 w 6530564"/>
              <a:gd name="connsiteY4500" fmla="*/ 5936220 h 6858000"/>
              <a:gd name="connsiteX4501" fmla="*/ 4943924 w 6530564"/>
              <a:gd name="connsiteY4501" fmla="*/ 5935541 h 6858000"/>
              <a:gd name="connsiteX4502" fmla="*/ 4931907 w 6530564"/>
              <a:gd name="connsiteY4502" fmla="*/ 5947877 h 6858000"/>
              <a:gd name="connsiteX4503" fmla="*/ 4927236 w 6530564"/>
              <a:gd name="connsiteY4503" fmla="*/ 5948876 h 6858000"/>
              <a:gd name="connsiteX4504" fmla="*/ 4813453 w 6530564"/>
              <a:gd name="connsiteY4504" fmla="*/ 5987836 h 6858000"/>
              <a:gd name="connsiteX4505" fmla="*/ 4812455 w 6530564"/>
              <a:gd name="connsiteY4505" fmla="*/ 5983165 h 6858000"/>
              <a:gd name="connsiteX4506" fmla="*/ 4789099 w 6530564"/>
              <a:gd name="connsiteY4506" fmla="*/ 5988156 h 6858000"/>
              <a:gd name="connsiteX4507" fmla="*/ 4763071 w 6530564"/>
              <a:gd name="connsiteY4507" fmla="*/ 6003484 h 6858000"/>
              <a:gd name="connsiteX4508" fmla="*/ 4747061 w 6530564"/>
              <a:gd name="connsiteY4508" fmla="*/ 5997136 h 6858000"/>
              <a:gd name="connsiteX4509" fmla="*/ 4687335 w 6530564"/>
              <a:gd name="connsiteY4509" fmla="*/ 6014782 h 6858000"/>
              <a:gd name="connsiteX4510" fmla="*/ 4642621 w 6530564"/>
              <a:gd name="connsiteY4510" fmla="*/ 6034102 h 6858000"/>
              <a:gd name="connsiteX4511" fmla="*/ 4636952 w 6530564"/>
              <a:gd name="connsiteY4511" fmla="*/ 6030429 h 6858000"/>
              <a:gd name="connsiteX4512" fmla="*/ 4563214 w 6530564"/>
              <a:gd name="connsiteY4512" fmla="*/ 6051067 h 6858000"/>
              <a:gd name="connsiteX4513" fmla="*/ 4553871 w 6530564"/>
              <a:gd name="connsiteY4513" fmla="*/ 6053063 h 6858000"/>
              <a:gd name="connsiteX4514" fmla="*/ 4552873 w 6530564"/>
              <a:gd name="connsiteY4514" fmla="*/ 6048393 h 6858000"/>
              <a:gd name="connsiteX4515" fmla="*/ 4547205 w 6530564"/>
              <a:gd name="connsiteY4515" fmla="*/ 6044719 h 6858000"/>
              <a:gd name="connsiteX4516" fmla="*/ 4543531 w 6530564"/>
              <a:gd name="connsiteY4516" fmla="*/ 6050388 h 6858000"/>
              <a:gd name="connsiteX4517" fmla="*/ 4494145 w 6530564"/>
              <a:gd name="connsiteY4517" fmla="*/ 6070708 h 6858000"/>
              <a:gd name="connsiteX4518" fmla="*/ 4478137 w 6530564"/>
              <a:gd name="connsiteY4518" fmla="*/ 6064359 h 6858000"/>
              <a:gd name="connsiteX4519" fmla="*/ 4479134 w 6530564"/>
              <a:gd name="connsiteY4519" fmla="*/ 6069030 h 6858000"/>
              <a:gd name="connsiteX4520" fmla="*/ 4459453 w 6530564"/>
              <a:gd name="connsiteY4520" fmla="*/ 6068351 h 6858000"/>
              <a:gd name="connsiteX4521" fmla="*/ 4432425 w 6530564"/>
              <a:gd name="connsiteY4521" fmla="*/ 6079010 h 6858000"/>
              <a:gd name="connsiteX4522" fmla="*/ 4404399 w 6530564"/>
              <a:gd name="connsiteY4522" fmla="*/ 6084998 h 6858000"/>
              <a:gd name="connsiteX4523" fmla="*/ 4394059 w 6530564"/>
              <a:gd name="connsiteY4523" fmla="*/ 6082323 h 6858000"/>
              <a:gd name="connsiteX4524" fmla="*/ 4379047 w 6530564"/>
              <a:gd name="connsiteY4524" fmla="*/ 6080645 h 6858000"/>
              <a:gd name="connsiteX4525" fmla="*/ 4374376 w 6530564"/>
              <a:gd name="connsiteY4525" fmla="*/ 6081644 h 6858000"/>
              <a:gd name="connsiteX4526" fmla="*/ 4292971 w 6530564"/>
              <a:gd name="connsiteY4526" fmla="*/ 6089266 h 6858000"/>
              <a:gd name="connsiteX4527" fmla="*/ 4193882 w 6530564"/>
              <a:gd name="connsiteY4527" fmla="*/ 6105553 h 6858000"/>
              <a:gd name="connsiteX4528" fmla="*/ 4184541 w 6530564"/>
              <a:gd name="connsiteY4528" fmla="*/ 6107549 h 6858000"/>
              <a:gd name="connsiteX4529" fmla="*/ 4178872 w 6530564"/>
              <a:gd name="connsiteY4529" fmla="*/ 6103875 h 6858000"/>
              <a:gd name="connsiteX4530" fmla="*/ 4174201 w 6530564"/>
              <a:gd name="connsiteY4530" fmla="*/ 6104874 h 6858000"/>
              <a:gd name="connsiteX4531" fmla="*/ 4146175 w 6530564"/>
              <a:gd name="connsiteY4531" fmla="*/ 6110861 h 6858000"/>
              <a:gd name="connsiteX4532" fmla="*/ 4141503 w 6530564"/>
              <a:gd name="connsiteY4532" fmla="*/ 6111859 h 6858000"/>
              <a:gd name="connsiteX4533" fmla="*/ 4135835 w 6530564"/>
              <a:gd name="connsiteY4533" fmla="*/ 6108185 h 6858000"/>
              <a:gd name="connsiteX4534" fmla="*/ 4131163 w 6530564"/>
              <a:gd name="connsiteY4534" fmla="*/ 6109183 h 6858000"/>
              <a:gd name="connsiteX4535" fmla="*/ 4092798 w 6530564"/>
              <a:gd name="connsiteY4535" fmla="*/ 6112497 h 6858000"/>
              <a:gd name="connsiteX4536" fmla="*/ 4082458 w 6530564"/>
              <a:gd name="connsiteY4536" fmla="*/ 6109821 h 6858000"/>
              <a:gd name="connsiteX4537" fmla="*/ 4052435 w 6530564"/>
              <a:gd name="connsiteY4537" fmla="*/ 6106468 h 6858000"/>
              <a:gd name="connsiteX4538" fmla="*/ 4053433 w 6530564"/>
              <a:gd name="connsiteY4538" fmla="*/ 6111138 h 6858000"/>
              <a:gd name="connsiteX4539" fmla="*/ 4043093 w 6530564"/>
              <a:gd name="connsiteY4539" fmla="*/ 6108462 h 6858000"/>
              <a:gd name="connsiteX4540" fmla="*/ 4049935 w 6530564"/>
              <a:gd name="connsiteY4540" fmla="*/ 6103338 h 6858000"/>
              <a:gd name="connsiteX4541" fmla="*/ 4045742 w 6530564"/>
              <a:gd name="connsiteY4541" fmla="*/ 6095312 h 6858000"/>
              <a:gd name="connsiteX4542" fmla="*/ 4059782 w 6530564"/>
              <a:gd name="connsiteY4542" fmla="*/ 6095129 h 6858000"/>
              <a:gd name="connsiteX4543" fmla="*/ 4208575 w 6530564"/>
              <a:gd name="connsiteY4543" fmla="*/ 6082877 h 6858000"/>
              <a:gd name="connsiteX4544" fmla="*/ 4574233 w 6530564"/>
              <a:gd name="connsiteY4544" fmla="*/ 6034059 h 6858000"/>
              <a:gd name="connsiteX4545" fmla="*/ 4653639 w 6530564"/>
              <a:gd name="connsiteY4545" fmla="*/ 6017096 h 6858000"/>
              <a:gd name="connsiteX4546" fmla="*/ 4666657 w 6530564"/>
              <a:gd name="connsiteY4546" fmla="*/ 6009430 h 6858000"/>
              <a:gd name="connsiteX4547" fmla="*/ 4671326 w 6530564"/>
              <a:gd name="connsiteY4547" fmla="*/ 6008432 h 6858000"/>
              <a:gd name="connsiteX4548" fmla="*/ 4680669 w 6530564"/>
              <a:gd name="connsiteY4548" fmla="*/ 6006436 h 6858000"/>
              <a:gd name="connsiteX4549" fmla="*/ 4777762 w 6530564"/>
              <a:gd name="connsiteY4549" fmla="*/ 5980809 h 6858000"/>
              <a:gd name="connsiteX4550" fmla="*/ 4917575 w 6530564"/>
              <a:gd name="connsiteY4550" fmla="*/ 5926517 h 6858000"/>
              <a:gd name="connsiteX4551" fmla="*/ 5024691 w 6530564"/>
              <a:gd name="connsiteY4551" fmla="*/ 5879212 h 6858000"/>
              <a:gd name="connsiteX4552" fmla="*/ 5063735 w 6530564"/>
              <a:gd name="connsiteY4552" fmla="*/ 5856218 h 6858000"/>
              <a:gd name="connsiteX4553" fmla="*/ 5078746 w 6530564"/>
              <a:gd name="connsiteY4553" fmla="*/ 5857895 h 6858000"/>
              <a:gd name="connsiteX4554" fmla="*/ 5094437 w 6530564"/>
              <a:gd name="connsiteY4554" fmla="*/ 5839890 h 6858000"/>
              <a:gd name="connsiteX4555" fmla="*/ 5130807 w 6530564"/>
              <a:gd name="connsiteY4555" fmla="*/ 5827235 h 6858000"/>
              <a:gd name="connsiteX4556" fmla="*/ 5253613 w 6530564"/>
              <a:gd name="connsiteY4556" fmla="*/ 5761925 h 6858000"/>
              <a:gd name="connsiteX4557" fmla="*/ 5273974 w 6530564"/>
              <a:gd name="connsiteY4557" fmla="*/ 5742921 h 6858000"/>
              <a:gd name="connsiteX4558" fmla="*/ 5398457 w 6530564"/>
              <a:gd name="connsiteY4558" fmla="*/ 5662600 h 6858000"/>
              <a:gd name="connsiteX4559" fmla="*/ 5508927 w 6530564"/>
              <a:gd name="connsiteY4559" fmla="*/ 5585273 h 6858000"/>
              <a:gd name="connsiteX4560" fmla="*/ 5516272 w 6530564"/>
              <a:gd name="connsiteY4560" fmla="*/ 5573935 h 6858000"/>
              <a:gd name="connsiteX4561" fmla="*/ 5517271 w 6530564"/>
              <a:gd name="connsiteY4561" fmla="*/ 5578605 h 6858000"/>
              <a:gd name="connsiteX4562" fmla="*/ 5566338 w 6530564"/>
              <a:gd name="connsiteY4562" fmla="*/ 5533934 h 6858000"/>
              <a:gd name="connsiteX4563" fmla="*/ 5597039 w 6530564"/>
              <a:gd name="connsiteY4563" fmla="*/ 5517607 h 6858000"/>
              <a:gd name="connsiteX4564" fmla="*/ 5590371 w 6530564"/>
              <a:gd name="connsiteY4564" fmla="*/ 5509261 h 6858000"/>
              <a:gd name="connsiteX4565" fmla="*/ 5610733 w 6530564"/>
              <a:gd name="connsiteY4565" fmla="*/ 5490259 h 6858000"/>
              <a:gd name="connsiteX4566" fmla="*/ 5625744 w 6530564"/>
              <a:gd name="connsiteY4566" fmla="*/ 5491937 h 6858000"/>
              <a:gd name="connsiteX4567" fmla="*/ 5718210 w 6530564"/>
              <a:gd name="connsiteY4567" fmla="*/ 5398918 h 6858000"/>
              <a:gd name="connsiteX4568" fmla="*/ 5726553 w 6530564"/>
              <a:gd name="connsiteY4568" fmla="*/ 5392252 h 6858000"/>
              <a:gd name="connsiteX4569" fmla="*/ 5730227 w 6530564"/>
              <a:gd name="connsiteY4569" fmla="*/ 5386582 h 6858000"/>
              <a:gd name="connsiteX4570" fmla="*/ 5725555 w 6530564"/>
              <a:gd name="connsiteY4570" fmla="*/ 5387581 h 6858000"/>
              <a:gd name="connsiteX4571" fmla="*/ 5720884 w 6530564"/>
              <a:gd name="connsiteY4571" fmla="*/ 5388578 h 6858000"/>
              <a:gd name="connsiteX4572" fmla="*/ 5821693 w 6530564"/>
              <a:gd name="connsiteY4572" fmla="*/ 5288895 h 6858000"/>
              <a:gd name="connsiteX4573" fmla="*/ 5836704 w 6530564"/>
              <a:gd name="connsiteY4573" fmla="*/ 5290572 h 6858000"/>
              <a:gd name="connsiteX4574" fmla="*/ 5981591 w 6530564"/>
              <a:gd name="connsiteY4574" fmla="*/ 5122858 h 6858000"/>
              <a:gd name="connsiteX4575" fmla="*/ 6118812 w 6530564"/>
              <a:gd name="connsiteY4575" fmla="*/ 4942132 h 6858000"/>
              <a:gd name="connsiteX4576" fmla="*/ 6076412 w 6530564"/>
              <a:gd name="connsiteY4576" fmla="*/ 4995149 h 6858000"/>
              <a:gd name="connsiteX4577" fmla="*/ 6063397 w 6530564"/>
              <a:gd name="connsiteY4577" fmla="*/ 5002813 h 6858000"/>
              <a:gd name="connsiteX4578" fmla="*/ 5966579 w 6530564"/>
              <a:gd name="connsiteY4578" fmla="*/ 5121182 h 6858000"/>
              <a:gd name="connsiteX4579" fmla="*/ 5844729 w 6530564"/>
              <a:gd name="connsiteY4579" fmla="*/ 5259552 h 6858000"/>
              <a:gd name="connsiteX4580" fmla="*/ 5827043 w 6530564"/>
              <a:gd name="connsiteY4580" fmla="*/ 5268214 h 6858000"/>
              <a:gd name="connsiteX4581" fmla="*/ 5759611 w 6530564"/>
              <a:gd name="connsiteY4581" fmla="*/ 5341232 h 6858000"/>
              <a:gd name="connsiteX4582" fmla="*/ 5750269 w 6530564"/>
              <a:gd name="connsiteY4582" fmla="*/ 5343228 h 6858000"/>
              <a:gd name="connsiteX4583" fmla="*/ 5752265 w 6530564"/>
              <a:gd name="connsiteY4583" fmla="*/ 5352569 h 6858000"/>
              <a:gd name="connsiteX4584" fmla="*/ 5656807 w 6530564"/>
              <a:gd name="connsiteY4584" fmla="*/ 5431574 h 6858000"/>
              <a:gd name="connsiteX4585" fmla="*/ 5668823 w 6530564"/>
              <a:gd name="connsiteY4585" fmla="*/ 5419239 h 6858000"/>
              <a:gd name="connsiteX4586" fmla="*/ 5700204 w 6530564"/>
              <a:gd name="connsiteY4586" fmla="*/ 5383229 h 6858000"/>
              <a:gd name="connsiteX4587" fmla="*/ 5759291 w 6530564"/>
              <a:gd name="connsiteY4587" fmla="*/ 5316879 h 6858000"/>
              <a:gd name="connsiteX4588" fmla="*/ 5767637 w 6530564"/>
              <a:gd name="connsiteY4588" fmla="*/ 5310212 h 6858000"/>
              <a:gd name="connsiteX4589" fmla="*/ 5776978 w 6530564"/>
              <a:gd name="connsiteY4589" fmla="*/ 5308215 h 6858000"/>
              <a:gd name="connsiteX4590" fmla="*/ 5795344 w 6530564"/>
              <a:gd name="connsiteY4590" fmla="*/ 5279871 h 6858000"/>
              <a:gd name="connsiteX4591" fmla="*/ 5823052 w 6530564"/>
              <a:gd name="connsiteY4591" fmla="*/ 5249530 h 6858000"/>
              <a:gd name="connsiteX4592" fmla="*/ 5876789 w 6530564"/>
              <a:gd name="connsiteY4592" fmla="*/ 5203859 h 6858000"/>
              <a:gd name="connsiteX4593" fmla="*/ 5875791 w 6530564"/>
              <a:gd name="connsiteY4593" fmla="*/ 5199189 h 6858000"/>
              <a:gd name="connsiteX4594" fmla="*/ 5891483 w 6530564"/>
              <a:gd name="connsiteY4594" fmla="*/ 5181185 h 6858000"/>
              <a:gd name="connsiteX4595" fmla="*/ 5895155 w 6530564"/>
              <a:gd name="connsiteY4595" fmla="*/ 5175515 h 6858000"/>
              <a:gd name="connsiteX4596" fmla="*/ 5926536 w 6530564"/>
              <a:gd name="connsiteY4596" fmla="*/ 5139505 h 6858000"/>
              <a:gd name="connsiteX4597" fmla="*/ 5942227 w 6530564"/>
              <a:gd name="connsiteY4597" fmla="*/ 5121500 h 6858000"/>
              <a:gd name="connsiteX4598" fmla="*/ 5989296 w 6530564"/>
              <a:gd name="connsiteY4598" fmla="*/ 5067486 h 6858000"/>
              <a:gd name="connsiteX4599" fmla="*/ 6008661 w 6530564"/>
              <a:gd name="connsiteY4599" fmla="*/ 5043813 h 6858000"/>
              <a:gd name="connsiteX4600" fmla="*/ 6013332 w 6530564"/>
              <a:gd name="connsiteY4600" fmla="*/ 5042815 h 6858000"/>
              <a:gd name="connsiteX4601" fmla="*/ 6017005 w 6530564"/>
              <a:gd name="connsiteY4601" fmla="*/ 5037145 h 6858000"/>
              <a:gd name="connsiteX4602" fmla="*/ 6016007 w 6530564"/>
              <a:gd name="connsiteY4602" fmla="*/ 5032475 h 6858000"/>
              <a:gd name="connsiteX4603" fmla="*/ 6020679 w 6530564"/>
              <a:gd name="connsiteY4603" fmla="*/ 5031478 h 6858000"/>
              <a:gd name="connsiteX4604" fmla="*/ 6092463 w 6530564"/>
              <a:gd name="connsiteY4604" fmla="*/ 4933109 h 6858000"/>
              <a:gd name="connsiteX4605" fmla="*/ 6100805 w 6530564"/>
              <a:gd name="connsiteY4605" fmla="*/ 4926443 h 6858000"/>
              <a:gd name="connsiteX4606" fmla="*/ 6105477 w 6530564"/>
              <a:gd name="connsiteY4606" fmla="*/ 4925444 h 6858000"/>
              <a:gd name="connsiteX4607" fmla="*/ 6109151 w 6530564"/>
              <a:gd name="connsiteY4607" fmla="*/ 4919775 h 6858000"/>
              <a:gd name="connsiteX4608" fmla="*/ 6108152 w 6530564"/>
              <a:gd name="connsiteY4608" fmla="*/ 4915104 h 6858000"/>
              <a:gd name="connsiteX4609" fmla="*/ 6132867 w 6530564"/>
              <a:gd name="connsiteY4609" fmla="*/ 4870749 h 6858000"/>
              <a:gd name="connsiteX4610" fmla="*/ 6136541 w 6530564"/>
              <a:gd name="connsiteY4610" fmla="*/ 4865082 h 6858000"/>
              <a:gd name="connsiteX4611" fmla="*/ 6139215 w 6530564"/>
              <a:gd name="connsiteY4611" fmla="*/ 4854742 h 6858000"/>
              <a:gd name="connsiteX4612" fmla="*/ 6130068 w 6530564"/>
              <a:gd name="connsiteY4612" fmla="*/ 4856695 h 6858000"/>
              <a:gd name="connsiteX4613" fmla="*/ 6137803 w 6530564"/>
              <a:gd name="connsiteY4613" fmla="*/ 4845276 h 6858000"/>
              <a:gd name="connsiteX4614" fmla="*/ 6138892 w 6530564"/>
              <a:gd name="connsiteY4614" fmla="*/ 4830440 h 6858000"/>
              <a:gd name="connsiteX4615" fmla="*/ 6138972 w 6530564"/>
              <a:gd name="connsiteY4615" fmla="*/ 4830325 h 6858000"/>
              <a:gd name="connsiteX4616" fmla="*/ 6153373 w 6530564"/>
              <a:gd name="connsiteY4616" fmla="*/ 4818137 h 6858000"/>
              <a:gd name="connsiteX4617" fmla="*/ 6165606 w 6530564"/>
              <a:gd name="connsiteY4617" fmla="*/ 4795377 h 6858000"/>
              <a:gd name="connsiteX4618" fmla="*/ 6170277 w 6530564"/>
              <a:gd name="connsiteY4618" fmla="*/ 4794378 h 6858000"/>
              <a:gd name="connsiteX4619" fmla="*/ 6169280 w 6530564"/>
              <a:gd name="connsiteY4619" fmla="*/ 4789708 h 6858000"/>
              <a:gd name="connsiteX4620" fmla="*/ 6168281 w 6530564"/>
              <a:gd name="connsiteY4620" fmla="*/ 4785037 h 6858000"/>
              <a:gd name="connsiteX4621" fmla="*/ 6181297 w 6530564"/>
              <a:gd name="connsiteY4621" fmla="*/ 4777372 h 6858000"/>
              <a:gd name="connsiteX4622" fmla="*/ 6177623 w 6530564"/>
              <a:gd name="connsiteY4622" fmla="*/ 4783041 h 6858000"/>
              <a:gd name="connsiteX4623" fmla="*/ 6174949 w 6530564"/>
              <a:gd name="connsiteY4623" fmla="*/ 4793381 h 6858000"/>
              <a:gd name="connsiteX4624" fmla="*/ 6183293 w 6530564"/>
              <a:gd name="connsiteY4624" fmla="*/ 4786714 h 6858000"/>
              <a:gd name="connsiteX4625" fmla="*/ 6187964 w 6530564"/>
              <a:gd name="connsiteY4625" fmla="*/ 4785716 h 6858000"/>
              <a:gd name="connsiteX4626" fmla="*/ 6174269 w 6530564"/>
              <a:gd name="connsiteY4626" fmla="*/ 4813062 h 6858000"/>
              <a:gd name="connsiteX4627" fmla="*/ 6287136 w 6530564"/>
              <a:gd name="connsiteY4627" fmla="*/ 4632654 h 6858000"/>
              <a:gd name="connsiteX4628" fmla="*/ 6297159 w 6530564"/>
              <a:gd name="connsiteY4628" fmla="*/ 4610975 h 6858000"/>
              <a:gd name="connsiteX4629" fmla="*/ 6300830 w 6530564"/>
              <a:gd name="connsiteY4629" fmla="*/ 4605308 h 6858000"/>
              <a:gd name="connsiteX4630" fmla="*/ 6383677 w 6530564"/>
              <a:gd name="connsiteY4630" fmla="*/ 4421545 h 6858000"/>
              <a:gd name="connsiteX4631" fmla="*/ 6391023 w 6530564"/>
              <a:gd name="connsiteY4631" fmla="*/ 4410207 h 6858000"/>
              <a:gd name="connsiteX4632" fmla="*/ 6384674 w 6530564"/>
              <a:gd name="connsiteY4632" fmla="*/ 4426216 h 6858000"/>
              <a:gd name="connsiteX4633" fmla="*/ 6386671 w 6530564"/>
              <a:gd name="connsiteY4633" fmla="*/ 4435557 h 6858000"/>
              <a:gd name="connsiteX4634" fmla="*/ 6381321 w 6530564"/>
              <a:gd name="connsiteY4634" fmla="*/ 4456237 h 6858000"/>
              <a:gd name="connsiteX4635" fmla="*/ 6377647 w 6530564"/>
              <a:gd name="connsiteY4635" fmla="*/ 4461907 h 6858000"/>
              <a:gd name="connsiteX4636" fmla="*/ 6378645 w 6530564"/>
              <a:gd name="connsiteY4636" fmla="*/ 4466577 h 6858000"/>
              <a:gd name="connsiteX4637" fmla="*/ 6368942 w 6530564"/>
              <a:gd name="connsiteY4637" fmla="*/ 4512608 h 6858000"/>
              <a:gd name="connsiteX4638" fmla="*/ 6371617 w 6530564"/>
              <a:gd name="connsiteY4638" fmla="*/ 4502267 h 6858000"/>
              <a:gd name="connsiteX4639" fmla="*/ 6373613 w 6530564"/>
              <a:gd name="connsiteY4639" fmla="*/ 4511611 h 6858000"/>
              <a:gd name="connsiteX4640" fmla="*/ 6381957 w 6530564"/>
              <a:gd name="connsiteY4640" fmla="*/ 4504944 h 6858000"/>
              <a:gd name="connsiteX4641" fmla="*/ 6382956 w 6530564"/>
              <a:gd name="connsiteY4641" fmla="*/ 4509615 h 6858000"/>
              <a:gd name="connsiteX4642" fmla="*/ 6379282 w 6530564"/>
              <a:gd name="connsiteY4642" fmla="*/ 4515282 h 6858000"/>
              <a:gd name="connsiteX4643" fmla="*/ 6380281 w 6530564"/>
              <a:gd name="connsiteY4643" fmla="*/ 4519954 h 6858000"/>
              <a:gd name="connsiteX4644" fmla="*/ 6372255 w 6530564"/>
              <a:gd name="connsiteY4644" fmla="*/ 4550974 h 6858000"/>
              <a:gd name="connsiteX4645" fmla="*/ 6373253 w 6530564"/>
              <a:gd name="connsiteY4645" fmla="*/ 4555646 h 6858000"/>
              <a:gd name="connsiteX4646" fmla="*/ 6376927 w 6530564"/>
              <a:gd name="connsiteY4646" fmla="*/ 4549976 h 6858000"/>
              <a:gd name="connsiteX4647" fmla="*/ 6381598 w 6530564"/>
              <a:gd name="connsiteY4647" fmla="*/ 4548979 h 6858000"/>
              <a:gd name="connsiteX4648" fmla="*/ 6352849 w 6530564"/>
              <a:gd name="connsiteY4648" fmla="*/ 4643036 h 6858000"/>
              <a:gd name="connsiteX4649" fmla="*/ 6318434 w 6530564"/>
              <a:gd name="connsiteY4649" fmla="*/ 4733420 h 6858000"/>
              <a:gd name="connsiteX4650" fmla="*/ 6319431 w 6530564"/>
              <a:gd name="connsiteY4650" fmla="*/ 4738091 h 6858000"/>
              <a:gd name="connsiteX4651" fmla="*/ 6314760 w 6530564"/>
              <a:gd name="connsiteY4651" fmla="*/ 4739090 h 6858000"/>
              <a:gd name="connsiteX4652" fmla="*/ 6315757 w 6530564"/>
              <a:gd name="connsiteY4652" fmla="*/ 4743761 h 6858000"/>
              <a:gd name="connsiteX4653" fmla="*/ 6312085 w 6530564"/>
              <a:gd name="connsiteY4653" fmla="*/ 4749430 h 6858000"/>
              <a:gd name="connsiteX4654" fmla="*/ 6305737 w 6530564"/>
              <a:gd name="connsiteY4654" fmla="*/ 4765438 h 6858000"/>
              <a:gd name="connsiteX4655" fmla="*/ 6307733 w 6530564"/>
              <a:gd name="connsiteY4655" fmla="*/ 4774781 h 6858000"/>
              <a:gd name="connsiteX4656" fmla="*/ 6313083 w 6530564"/>
              <a:gd name="connsiteY4656" fmla="*/ 4754099 h 6858000"/>
              <a:gd name="connsiteX4657" fmla="*/ 6317755 w 6530564"/>
              <a:gd name="connsiteY4657" fmla="*/ 4753102 h 6858000"/>
              <a:gd name="connsiteX4658" fmla="*/ 6318753 w 6530564"/>
              <a:gd name="connsiteY4658" fmla="*/ 4757773 h 6858000"/>
              <a:gd name="connsiteX4659" fmla="*/ 6322425 w 6530564"/>
              <a:gd name="connsiteY4659" fmla="*/ 4752103 h 6858000"/>
              <a:gd name="connsiteX4660" fmla="*/ 6321427 w 6530564"/>
              <a:gd name="connsiteY4660" fmla="*/ 4747433 h 6858000"/>
              <a:gd name="connsiteX4661" fmla="*/ 6325101 w 6530564"/>
              <a:gd name="connsiteY4661" fmla="*/ 4741765 h 6858000"/>
              <a:gd name="connsiteX4662" fmla="*/ 6331449 w 6530564"/>
              <a:gd name="connsiteY4662" fmla="*/ 4725756 h 6858000"/>
              <a:gd name="connsiteX4663" fmla="*/ 6329453 w 6530564"/>
              <a:gd name="connsiteY4663" fmla="*/ 4716413 h 6858000"/>
              <a:gd name="connsiteX4664" fmla="*/ 6338795 w 6530564"/>
              <a:gd name="connsiteY4664" fmla="*/ 4714417 h 6858000"/>
              <a:gd name="connsiteX4665" fmla="*/ 6345823 w 6530564"/>
              <a:gd name="connsiteY4665" fmla="*/ 4678727 h 6858000"/>
              <a:gd name="connsiteX4666" fmla="*/ 6371215 w 6530564"/>
              <a:gd name="connsiteY4666" fmla="*/ 4614691 h 6858000"/>
              <a:gd name="connsiteX4667" fmla="*/ 6366544 w 6530564"/>
              <a:gd name="connsiteY4667" fmla="*/ 4615689 h 6858000"/>
              <a:gd name="connsiteX4668" fmla="*/ 6373891 w 6530564"/>
              <a:gd name="connsiteY4668" fmla="*/ 4604351 h 6858000"/>
              <a:gd name="connsiteX4669" fmla="*/ 6371895 w 6530564"/>
              <a:gd name="connsiteY4669" fmla="*/ 4595009 h 6858000"/>
              <a:gd name="connsiteX4670" fmla="*/ 6376566 w 6530564"/>
              <a:gd name="connsiteY4670" fmla="*/ 4594011 h 6858000"/>
              <a:gd name="connsiteX4671" fmla="*/ 6383911 w 6530564"/>
              <a:gd name="connsiteY4671" fmla="*/ 4582674 h 6858000"/>
              <a:gd name="connsiteX4672" fmla="*/ 6402637 w 6530564"/>
              <a:gd name="connsiteY4672" fmla="*/ 4510294 h 6858000"/>
              <a:gd name="connsiteX4673" fmla="*/ 6393296 w 6530564"/>
              <a:gd name="connsiteY4673" fmla="*/ 4512289 h 6858000"/>
              <a:gd name="connsiteX4674" fmla="*/ 6427395 w 6530564"/>
              <a:gd name="connsiteY4674" fmla="*/ 4397552 h 6858000"/>
              <a:gd name="connsiteX4675" fmla="*/ 6451471 w 6530564"/>
              <a:gd name="connsiteY4675" fmla="*/ 4304493 h 6858000"/>
              <a:gd name="connsiteX4676" fmla="*/ 6456141 w 6530564"/>
              <a:gd name="connsiteY4676" fmla="*/ 4303494 h 6858000"/>
              <a:gd name="connsiteX4677" fmla="*/ 6472191 w 6530564"/>
              <a:gd name="connsiteY4677" fmla="*/ 4241454 h 6858000"/>
              <a:gd name="connsiteX4678" fmla="*/ 6475185 w 6530564"/>
              <a:gd name="connsiteY4678" fmla="*/ 4255467 h 6858000"/>
              <a:gd name="connsiteX4679" fmla="*/ 6466523 w 6530564"/>
              <a:gd name="connsiteY4679" fmla="*/ 4237782 h 6858000"/>
              <a:gd name="connsiteX4680" fmla="*/ 6490918 w 6530564"/>
              <a:gd name="connsiteY4680" fmla="*/ 4169076 h 6858000"/>
              <a:gd name="connsiteX4681" fmla="*/ 6494591 w 6530564"/>
              <a:gd name="connsiteY4681" fmla="*/ 4163407 h 6858000"/>
              <a:gd name="connsiteX4682" fmla="*/ 6493593 w 6530564"/>
              <a:gd name="connsiteY4682" fmla="*/ 4158734 h 6858000"/>
              <a:gd name="connsiteX4683" fmla="*/ 6488922 w 6530564"/>
              <a:gd name="connsiteY4683" fmla="*/ 4159733 h 6858000"/>
              <a:gd name="connsiteX4684" fmla="*/ 6491597 w 6530564"/>
              <a:gd name="connsiteY4684" fmla="*/ 4149395 h 6858000"/>
              <a:gd name="connsiteX4685" fmla="*/ 6492596 w 6530564"/>
              <a:gd name="connsiteY4685" fmla="*/ 4154064 h 6858000"/>
              <a:gd name="connsiteX4686" fmla="*/ 6497267 w 6530564"/>
              <a:gd name="connsiteY4686" fmla="*/ 4153066 h 6858000"/>
              <a:gd name="connsiteX4687" fmla="*/ 6495271 w 6530564"/>
              <a:gd name="connsiteY4687" fmla="*/ 4143724 h 6858000"/>
              <a:gd name="connsiteX4688" fmla="*/ 6498943 w 6530564"/>
              <a:gd name="connsiteY4688" fmla="*/ 4138054 h 6858000"/>
              <a:gd name="connsiteX4689" fmla="*/ 6495950 w 6530564"/>
              <a:gd name="connsiteY4689" fmla="*/ 4124042 h 6858000"/>
              <a:gd name="connsiteX4690" fmla="*/ 6498625 w 6530564"/>
              <a:gd name="connsiteY4690" fmla="*/ 4113702 h 6858000"/>
              <a:gd name="connsiteX4691" fmla="*/ 6494951 w 6530564"/>
              <a:gd name="connsiteY4691" fmla="*/ 4119372 h 6858000"/>
              <a:gd name="connsiteX4692" fmla="*/ 6491279 w 6530564"/>
              <a:gd name="connsiteY4692" fmla="*/ 4125039 h 6858000"/>
              <a:gd name="connsiteX4693" fmla="*/ 6489284 w 6530564"/>
              <a:gd name="connsiteY4693" fmla="*/ 4115698 h 6858000"/>
              <a:gd name="connsiteX4694" fmla="*/ 6497309 w 6530564"/>
              <a:gd name="connsiteY4694" fmla="*/ 4084679 h 6858000"/>
              <a:gd name="connsiteX4695" fmla="*/ 6509686 w 6530564"/>
              <a:gd name="connsiteY4695" fmla="*/ 4028308 h 6858000"/>
              <a:gd name="connsiteX4696" fmla="*/ 6513359 w 6530564"/>
              <a:gd name="connsiteY4696" fmla="*/ 4022638 h 6858000"/>
              <a:gd name="connsiteX4697" fmla="*/ 6512361 w 6530564"/>
              <a:gd name="connsiteY4697" fmla="*/ 4017968 h 6858000"/>
              <a:gd name="connsiteX4698" fmla="*/ 6516714 w 6530564"/>
              <a:gd name="connsiteY4698" fmla="*/ 3992617 h 6858000"/>
              <a:gd name="connsiteX4699" fmla="*/ 6517393 w 6530564"/>
              <a:gd name="connsiteY4699" fmla="*/ 3972936 h 6858000"/>
              <a:gd name="connsiteX4700" fmla="*/ 6529091 w 6530564"/>
              <a:gd name="connsiteY4700" fmla="*/ 3936247 h 6858000"/>
              <a:gd name="connsiteX4701" fmla="*/ 6530564 w 6530564"/>
              <a:gd name="connsiteY4701" fmla="*/ 3935932 h 6858000"/>
              <a:gd name="connsiteX4702" fmla="*/ 6530564 w 6530564"/>
              <a:gd name="connsiteY4702" fmla="*/ 4704434 h 6858000"/>
              <a:gd name="connsiteX4703" fmla="*/ 6484646 w 6530564"/>
              <a:gd name="connsiteY4703" fmla="*/ 4808415 h 6858000"/>
              <a:gd name="connsiteX4704" fmla="*/ 5551795 w 6530564"/>
              <a:gd name="connsiteY4704" fmla="*/ 5854513 h 6858000"/>
              <a:gd name="connsiteX4705" fmla="*/ 5547125 w 6530564"/>
              <a:gd name="connsiteY4705" fmla="*/ 5855512 h 6858000"/>
              <a:gd name="connsiteX4706" fmla="*/ 5542455 w 6530564"/>
              <a:gd name="connsiteY4706" fmla="*/ 5856509 h 6858000"/>
              <a:gd name="connsiteX4707" fmla="*/ 5536785 w 6530564"/>
              <a:gd name="connsiteY4707" fmla="*/ 5852838 h 6858000"/>
              <a:gd name="connsiteX4708" fmla="*/ 5545129 w 6530564"/>
              <a:gd name="connsiteY4708" fmla="*/ 5846171 h 6858000"/>
              <a:gd name="connsiteX4709" fmla="*/ 5543133 w 6530564"/>
              <a:gd name="connsiteY4709" fmla="*/ 5836827 h 6858000"/>
              <a:gd name="connsiteX4710" fmla="*/ 5534788 w 6530564"/>
              <a:gd name="connsiteY4710" fmla="*/ 5843494 h 6858000"/>
              <a:gd name="connsiteX4711" fmla="*/ 5531117 w 6530564"/>
              <a:gd name="connsiteY4711" fmla="*/ 5849164 h 6858000"/>
              <a:gd name="connsiteX4712" fmla="*/ 5526445 w 6530564"/>
              <a:gd name="connsiteY4712" fmla="*/ 5850162 h 6858000"/>
              <a:gd name="connsiteX4713" fmla="*/ 5511435 w 6530564"/>
              <a:gd name="connsiteY4713" fmla="*/ 5848485 h 6858000"/>
              <a:gd name="connsiteX4714" fmla="*/ 5509757 w 6530564"/>
              <a:gd name="connsiteY4714" fmla="*/ 5863495 h 6858000"/>
              <a:gd name="connsiteX4715" fmla="*/ 5518102 w 6530564"/>
              <a:gd name="connsiteY4715" fmla="*/ 5856829 h 6858000"/>
              <a:gd name="connsiteX4716" fmla="*/ 5515425 w 6530564"/>
              <a:gd name="connsiteY4716" fmla="*/ 5867169 h 6858000"/>
              <a:gd name="connsiteX4717" fmla="*/ 5528441 w 6530564"/>
              <a:gd name="connsiteY4717" fmla="*/ 5859504 h 6858000"/>
              <a:gd name="connsiteX4718" fmla="*/ 5532115 w 6530564"/>
              <a:gd name="connsiteY4718" fmla="*/ 5853836 h 6858000"/>
              <a:gd name="connsiteX4719" fmla="*/ 5529439 w 6530564"/>
              <a:gd name="connsiteY4719" fmla="*/ 5864176 h 6858000"/>
              <a:gd name="connsiteX4720" fmla="*/ 5524768 w 6530564"/>
              <a:gd name="connsiteY4720" fmla="*/ 5865173 h 6858000"/>
              <a:gd name="connsiteX4721" fmla="*/ 5521095 w 6530564"/>
              <a:gd name="connsiteY4721" fmla="*/ 5870842 h 6858000"/>
              <a:gd name="connsiteX4722" fmla="*/ 5522093 w 6530564"/>
              <a:gd name="connsiteY4722" fmla="*/ 5875511 h 6858000"/>
              <a:gd name="connsiteX4723" fmla="*/ 5336527 w 6530564"/>
              <a:gd name="connsiteY4723" fmla="*/ 5986393 h 6858000"/>
              <a:gd name="connsiteX4724" fmla="*/ 5474406 w 6530564"/>
              <a:gd name="connsiteY4724" fmla="*/ 5921652 h 6858000"/>
              <a:gd name="connsiteX4725" fmla="*/ 5743583 w 6530564"/>
              <a:gd name="connsiteY4725" fmla="*/ 5764408 h 6858000"/>
              <a:gd name="connsiteX4726" fmla="*/ 5973095 w 6530564"/>
              <a:gd name="connsiteY4726" fmla="*/ 5598350 h 6858000"/>
              <a:gd name="connsiteX4727" fmla="*/ 5987645 w 6530564"/>
              <a:gd name="connsiteY4727" fmla="*/ 5585565 h 6858000"/>
              <a:gd name="connsiteX4728" fmla="*/ 6396010 w 6530564"/>
              <a:gd name="connsiteY4728" fmla="*/ 5084383 h 6858000"/>
              <a:gd name="connsiteX4729" fmla="*/ 6530564 w 6530564"/>
              <a:gd name="connsiteY4729" fmla="*/ 4845456 h 6858000"/>
              <a:gd name="connsiteX4730" fmla="*/ 6530564 w 6530564"/>
              <a:gd name="connsiteY4730" fmla="*/ 6858000 h 6858000"/>
              <a:gd name="connsiteX4731" fmla="*/ 1733020 w 6530564"/>
              <a:gd name="connsiteY4731" fmla="*/ 6858000 h 6858000"/>
              <a:gd name="connsiteX4732" fmla="*/ 1622264 w 6530564"/>
              <a:gd name="connsiteY4732" fmla="*/ 6769480 h 6858000"/>
              <a:gd name="connsiteX4733" fmla="*/ 1446345 w 6530564"/>
              <a:gd name="connsiteY4733" fmla="*/ 6620355 h 6858000"/>
              <a:gd name="connsiteX4734" fmla="*/ 1021180 w 6530564"/>
              <a:gd name="connsiteY4734" fmla="*/ 6222127 h 6858000"/>
              <a:gd name="connsiteX4735" fmla="*/ 994270 w 6530564"/>
              <a:gd name="connsiteY4735" fmla="*/ 6189838 h 6858000"/>
              <a:gd name="connsiteX4736" fmla="*/ 1002343 w 6530564"/>
              <a:gd name="connsiteY4736" fmla="*/ 6138714 h 6858000"/>
              <a:gd name="connsiteX4737" fmla="*/ 1040015 w 6530564"/>
              <a:gd name="connsiteY4737" fmla="*/ 6154859 h 6858000"/>
              <a:gd name="connsiteX4738" fmla="*/ 1255290 w 6530564"/>
              <a:gd name="connsiteY4738" fmla="*/ 6372807 h 6858000"/>
              <a:gd name="connsiteX4739" fmla="*/ 1301035 w 6530564"/>
              <a:gd name="connsiteY4739" fmla="*/ 6399714 h 6858000"/>
              <a:gd name="connsiteX4740" fmla="*/ 1311799 w 6530564"/>
              <a:gd name="connsiteY4740" fmla="*/ 6399714 h 6858000"/>
              <a:gd name="connsiteX4741" fmla="*/ 1306417 w 6530564"/>
              <a:gd name="connsiteY4741" fmla="*/ 6391643 h 6858000"/>
              <a:gd name="connsiteX4742" fmla="*/ 924306 w 6530564"/>
              <a:gd name="connsiteY4742" fmla="*/ 5969198 h 6858000"/>
              <a:gd name="connsiteX4743" fmla="*/ 811288 w 6530564"/>
              <a:gd name="connsiteY4743" fmla="*/ 5831971 h 6858000"/>
              <a:gd name="connsiteX4744" fmla="*/ 770924 w 6530564"/>
              <a:gd name="connsiteY4744" fmla="*/ 5805064 h 6858000"/>
              <a:gd name="connsiteX4745" fmla="*/ 894705 w 6530564"/>
              <a:gd name="connsiteY4745" fmla="*/ 6068755 h 6858000"/>
              <a:gd name="connsiteX4746" fmla="*/ 267721 w 6530564"/>
              <a:gd name="connsiteY4746" fmla="*/ 5019370 h 6858000"/>
              <a:gd name="connsiteX4747" fmla="*/ 326921 w 6530564"/>
              <a:gd name="connsiteY4747" fmla="*/ 5086639 h 6858000"/>
              <a:gd name="connsiteX4748" fmla="*/ 375357 w 6530564"/>
              <a:gd name="connsiteY4748" fmla="*/ 5167361 h 6858000"/>
              <a:gd name="connsiteX4749" fmla="*/ 493757 w 6530564"/>
              <a:gd name="connsiteY4749" fmla="*/ 5385309 h 6858000"/>
              <a:gd name="connsiteX4750" fmla="*/ 509903 w 6530564"/>
              <a:gd name="connsiteY4750" fmla="*/ 5377237 h 6858000"/>
              <a:gd name="connsiteX4751" fmla="*/ 386121 w 6530564"/>
              <a:gd name="connsiteY4751" fmla="*/ 5159289 h 6858000"/>
              <a:gd name="connsiteX4752" fmla="*/ 87429 w 6530564"/>
              <a:gd name="connsiteY4752" fmla="*/ 4255203 h 6858000"/>
              <a:gd name="connsiteX4753" fmla="*/ 146628 w 6530564"/>
              <a:gd name="connsiteY4753" fmla="*/ 2328641 h 6858000"/>
              <a:gd name="connsiteX4754" fmla="*/ 251574 w 6530564"/>
              <a:gd name="connsiteY4754" fmla="*/ 1973465 h 6858000"/>
              <a:gd name="connsiteX4755" fmla="*/ 273102 w 6530564"/>
              <a:gd name="connsiteY4755" fmla="*/ 1946557 h 6858000"/>
              <a:gd name="connsiteX4756" fmla="*/ 281175 w 6530564"/>
              <a:gd name="connsiteY4756" fmla="*/ 1965393 h 6858000"/>
              <a:gd name="connsiteX4757" fmla="*/ 65900 w 6530564"/>
              <a:gd name="connsiteY4757" fmla="*/ 3133169 h 6858000"/>
              <a:gd name="connsiteX4758" fmla="*/ 76665 w 6530564"/>
              <a:gd name="connsiteY4758" fmla="*/ 3754727 h 6858000"/>
              <a:gd name="connsiteX4759" fmla="*/ 79356 w 6530564"/>
              <a:gd name="connsiteY4759" fmla="*/ 3830068 h 6858000"/>
              <a:gd name="connsiteX4760" fmla="*/ 95501 w 6530564"/>
              <a:gd name="connsiteY4760" fmla="*/ 3862357 h 6858000"/>
              <a:gd name="connsiteX4761" fmla="*/ 117029 w 6530564"/>
              <a:gd name="connsiteY4761" fmla="*/ 3827377 h 6858000"/>
              <a:gd name="connsiteX4762" fmla="*/ 95501 w 6530564"/>
              <a:gd name="connsiteY4762" fmla="*/ 3534088 h 6858000"/>
              <a:gd name="connsiteX4763" fmla="*/ 711722 w 6530564"/>
              <a:gd name="connsiteY4763" fmla="*/ 1290020 h 6858000"/>
              <a:gd name="connsiteX4764" fmla="*/ 722486 w 6530564"/>
              <a:gd name="connsiteY4764" fmla="*/ 1273875 h 6858000"/>
              <a:gd name="connsiteX4765" fmla="*/ 741323 w 6530564"/>
              <a:gd name="connsiteY4765" fmla="*/ 1268493 h 6858000"/>
              <a:gd name="connsiteX4766" fmla="*/ 671359 w 6530564"/>
              <a:gd name="connsiteY4766" fmla="*/ 1411102 h 6858000"/>
              <a:gd name="connsiteX4767" fmla="*/ 238121 w 6530564"/>
              <a:gd name="connsiteY4767" fmla="*/ 2506229 h 6858000"/>
              <a:gd name="connsiteX4768" fmla="*/ 219284 w 6530564"/>
              <a:gd name="connsiteY4768" fmla="*/ 2638075 h 6858000"/>
              <a:gd name="connsiteX4769" fmla="*/ 230049 w 6530564"/>
              <a:gd name="connsiteY4769" fmla="*/ 2667673 h 6858000"/>
              <a:gd name="connsiteX4770" fmla="*/ 259647 w 6530564"/>
              <a:gd name="connsiteY4770" fmla="*/ 2648838 h 6858000"/>
              <a:gd name="connsiteX4771" fmla="*/ 289247 w 6530564"/>
              <a:gd name="connsiteY4771" fmla="*/ 2608477 h 6858000"/>
              <a:gd name="connsiteX4772" fmla="*/ 240811 w 6530564"/>
              <a:gd name="connsiteY4772" fmla="*/ 3528707 h 6858000"/>
              <a:gd name="connsiteX4773" fmla="*/ 256956 w 6530564"/>
              <a:gd name="connsiteY4773" fmla="*/ 3674006 h 6858000"/>
              <a:gd name="connsiteX4774" fmla="*/ 251574 w 6530564"/>
              <a:gd name="connsiteY4774" fmla="*/ 3528707 h 6858000"/>
              <a:gd name="connsiteX4775" fmla="*/ 302703 w 6530564"/>
              <a:gd name="connsiteY4775" fmla="*/ 2764539 h 6858000"/>
              <a:gd name="connsiteX4776" fmla="*/ 789760 w 6530564"/>
              <a:gd name="connsiteY4776" fmla="*/ 1427247 h 6858000"/>
              <a:gd name="connsiteX4777" fmla="*/ 811288 w 6530564"/>
              <a:gd name="connsiteY4777" fmla="*/ 1411102 h 6858000"/>
              <a:gd name="connsiteX4778" fmla="*/ 329611 w 6530564"/>
              <a:gd name="connsiteY4778" fmla="*/ 3267706 h 6858000"/>
              <a:gd name="connsiteX4779" fmla="*/ 353829 w 6530564"/>
              <a:gd name="connsiteY4779" fmla="*/ 3017468 h 6858000"/>
              <a:gd name="connsiteX4780" fmla="*/ 480303 w 6530564"/>
              <a:gd name="connsiteY4780" fmla="*/ 2377074 h 6858000"/>
              <a:gd name="connsiteX4781" fmla="*/ 536812 w 6530564"/>
              <a:gd name="connsiteY4781" fmla="*/ 2148363 h 6858000"/>
              <a:gd name="connsiteX4782" fmla="*/ 579867 w 6530564"/>
              <a:gd name="connsiteY4782" fmla="*/ 2126836 h 6858000"/>
              <a:gd name="connsiteX4783" fmla="*/ 604086 w 6530564"/>
              <a:gd name="connsiteY4783" fmla="*/ 2108002 h 6858000"/>
              <a:gd name="connsiteX4784" fmla="*/ 878561 w 6530564"/>
              <a:gd name="connsiteY4784" fmla="*/ 1516040 h 6858000"/>
              <a:gd name="connsiteX4785" fmla="*/ 916234 w 6530564"/>
              <a:gd name="connsiteY4785" fmla="*/ 1486443 h 6858000"/>
              <a:gd name="connsiteX4786" fmla="*/ 921615 w 6530564"/>
              <a:gd name="connsiteY4786" fmla="*/ 1537567 h 6858000"/>
              <a:gd name="connsiteX4787" fmla="*/ 813979 w 6530564"/>
              <a:gd name="connsiteY4787" fmla="*/ 1747443 h 6858000"/>
              <a:gd name="connsiteX4788" fmla="*/ 811288 w 6530564"/>
              <a:gd name="connsiteY4788" fmla="*/ 1763588 h 6858000"/>
              <a:gd name="connsiteX4789" fmla="*/ 822051 w 6530564"/>
              <a:gd name="connsiteY4789" fmla="*/ 1755515 h 6858000"/>
              <a:gd name="connsiteX4790" fmla="*/ 916234 w 6530564"/>
              <a:gd name="connsiteY4790" fmla="*/ 1664031 h 6858000"/>
              <a:gd name="connsiteX4791" fmla="*/ 1408672 w 6530564"/>
              <a:gd name="connsiteY4791" fmla="*/ 961751 h 6858000"/>
              <a:gd name="connsiteX4792" fmla="*/ 1849984 w 6530564"/>
              <a:gd name="connsiteY4792" fmla="*/ 576976 h 6858000"/>
              <a:gd name="connsiteX4793" fmla="*/ 1876892 w 6530564"/>
              <a:gd name="connsiteY4793" fmla="*/ 560831 h 6858000"/>
              <a:gd name="connsiteX4794" fmla="*/ 3989439 w 6530564"/>
              <a:gd name="connsiteY4794" fmla="*/ 394434 h 6858000"/>
              <a:gd name="connsiteX4795" fmla="*/ 4081738 w 6530564"/>
              <a:gd name="connsiteY4795" fmla="*/ 396538 h 6858000"/>
              <a:gd name="connsiteX4796" fmla="*/ 4080500 w 6530564"/>
              <a:gd name="connsiteY4796" fmla="*/ 396329 h 6858000"/>
              <a:gd name="connsiteX4797" fmla="*/ 4071877 w 6530564"/>
              <a:gd name="connsiteY4797" fmla="*/ 395619 h 6858000"/>
              <a:gd name="connsiteX4798" fmla="*/ 3502109 w 6530564"/>
              <a:gd name="connsiteY4798" fmla="*/ 0 h 6858000"/>
              <a:gd name="connsiteX4799" fmla="*/ 4589616 w 6530564"/>
              <a:gd name="connsiteY4799" fmla="*/ 0 h 6858000"/>
              <a:gd name="connsiteX4800" fmla="*/ 4634080 w 6530564"/>
              <a:gd name="connsiteY4800" fmla="*/ 6163 h 6858000"/>
              <a:gd name="connsiteX4801" fmla="*/ 5022582 w 6530564"/>
              <a:gd name="connsiteY4801" fmla="*/ 89954 h 6858000"/>
              <a:gd name="connsiteX4802" fmla="*/ 5418149 w 6530564"/>
              <a:gd name="connsiteY4802" fmla="*/ 216418 h 6858000"/>
              <a:gd name="connsiteX4803" fmla="*/ 5515022 w 6530564"/>
              <a:gd name="connsiteY4803" fmla="*/ 278306 h 6858000"/>
              <a:gd name="connsiteX4804" fmla="*/ 5679169 w 6530564"/>
              <a:gd name="connsiteY4804" fmla="*/ 353645 h 6858000"/>
              <a:gd name="connsiteX4805" fmla="*/ 5910587 w 6530564"/>
              <a:gd name="connsiteY4805" fmla="*/ 496254 h 6858000"/>
              <a:gd name="connsiteX4806" fmla="*/ 5940187 w 6530564"/>
              <a:gd name="connsiteY4806" fmla="*/ 531233 h 6858000"/>
              <a:gd name="connsiteX4807" fmla="*/ 6314226 w 6530564"/>
              <a:gd name="connsiteY4807" fmla="*/ 835286 h 6858000"/>
              <a:gd name="connsiteX4808" fmla="*/ 6400336 w 6530564"/>
              <a:gd name="connsiteY4808" fmla="*/ 878338 h 6858000"/>
              <a:gd name="connsiteX4809" fmla="*/ 6330373 w 6530564"/>
              <a:gd name="connsiteY4809" fmla="*/ 786854 h 6858000"/>
              <a:gd name="connsiteX4810" fmla="*/ 6136625 w 6530564"/>
              <a:gd name="connsiteY4810" fmla="*/ 638863 h 6858000"/>
              <a:gd name="connsiteX4811" fmla="*/ 6096262 w 6530564"/>
              <a:gd name="connsiteY4811" fmla="*/ 593120 h 6858000"/>
              <a:gd name="connsiteX4812" fmla="*/ 6077425 w 6530564"/>
              <a:gd name="connsiteY4812" fmla="*/ 555450 h 6858000"/>
              <a:gd name="connsiteX4813" fmla="*/ 5800259 w 6530564"/>
              <a:gd name="connsiteY4813" fmla="*/ 321356 h 6858000"/>
              <a:gd name="connsiteX4814" fmla="*/ 5560767 w 6530564"/>
              <a:gd name="connsiteY4814" fmla="*/ 197583 h 6858000"/>
              <a:gd name="connsiteX4815" fmla="*/ 4990292 w 6530564"/>
              <a:gd name="connsiteY4815" fmla="*/ 25376 h 6858000"/>
              <a:gd name="connsiteX4816" fmla="*/ 4858639 w 6530564"/>
              <a:gd name="connsiteY4816" fmla="*/ 0 h 6858000"/>
              <a:gd name="connsiteX4817" fmla="*/ 5574004 w 6530564"/>
              <a:gd name="connsiteY4817" fmla="*/ 0 h 6858000"/>
              <a:gd name="connsiteX4818" fmla="*/ 5574348 w 6530564"/>
              <a:gd name="connsiteY4818" fmla="*/ 150 h 6858000"/>
              <a:gd name="connsiteX4819" fmla="*/ 5641495 w 6530564"/>
              <a:gd name="connsiteY4819" fmla="*/ 17304 h 6858000"/>
              <a:gd name="connsiteX4820" fmla="*/ 5693716 w 6530564"/>
              <a:gd name="connsiteY4820" fmla="*/ 15413 h 6858000"/>
              <a:gd name="connsiteX4821" fmla="*/ 5701308 w 6530564"/>
              <a:gd name="connsiteY4821" fmla="*/ 0 h 6858000"/>
              <a:gd name="connsiteX4822" fmla="*/ 5893094 w 6530564"/>
              <a:gd name="connsiteY4822" fmla="*/ 0 h 6858000"/>
              <a:gd name="connsiteX4823" fmla="*/ 5928120 w 6530564"/>
              <a:gd name="connsiteY4823" fmla="*/ 15497 h 6858000"/>
              <a:gd name="connsiteX4824" fmla="*/ 6037061 w 6530564"/>
              <a:gd name="connsiteY4824" fmla="*/ 65738 h 6858000"/>
              <a:gd name="connsiteX4825" fmla="*/ 6287317 w 6530564"/>
              <a:gd name="connsiteY4825" fmla="*/ 211037 h 6858000"/>
              <a:gd name="connsiteX4826" fmla="*/ 6050517 w 6530564"/>
              <a:gd name="connsiteY4826" fmla="*/ 54974 h 6858000"/>
              <a:gd name="connsiteX4827" fmla="*/ 5964995 w 6530564"/>
              <a:gd name="connsiteY4827" fmla="*/ 3094 h 6858000"/>
              <a:gd name="connsiteX4828" fmla="*/ 5958708 w 6530564"/>
              <a:gd name="connsiteY4828" fmla="*/ 0 h 6858000"/>
              <a:gd name="connsiteX4829" fmla="*/ 6034737 w 6530564"/>
              <a:gd name="connsiteY4829" fmla="*/ 0 h 6858000"/>
              <a:gd name="connsiteX4830" fmla="*/ 6100298 w 6530564"/>
              <a:gd name="connsiteY4830" fmla="*/ 33785 h 6858000"/>
              <a:gd name="connsiteX4831" fmla="*/ 6333063 w 6530564"/>
              <a:gd name="connsiteY4831" fmla="*/ 176056 h 6858000"/>
              <a:gd name="connsiteX4832" fmla="*/ 6349209 w 6530564"/>
              <a:gd name="connsiteY4832" fmla="*/ 178747 h 6858000"/>
              <a:gd name="connsiteX4833" fmla="*/ 6319607 w 6530564"/>
              <a:gd name="connsiteY4833" fmla="*/ 100717 h 6858000"/>
              <a:gd name="connsiteX4834" fmla="*/ 6159296 w 6530564"/>
              <a:gd name="connsiteY4834" fmla="*/ 0 h 6858000"/>
              <a:gd name="connsiteX4835" fmla="*/ 6494412 w 6530564"/>
              <a:gd name="connsiteY4835" fmla="*/ 0 h 6858000"/>
              <a:gd name="connsiteX4836" fmla="*/ 6530564 w 6530564"/>
              <a:gd name="connsiteY4836" fmla="*/ 24963 h 6858000"/>
              <a:gd name="connsiteX4837" fmla="*/ 6530564 w 6530564"/>
              <a:gd name="connsiteY4837" fmla="*/ 2283869 h 6858000"/>
              <a:gd name="connsiteX4838" fmla="*/ 6452592 w 6530564"/>
              <a:gd name="connsiteY4838" fmla="*/ 2135053 h 6858000"/>
              <a:gd name="connsiteX4839" fmla="*/ 6165817 w 6530564"/>
              <a:gd name="connsiteY4839" fmla="*/ 1732932 h 6858000"/>
              <a:gd name="connsiteX4840" fmla="*/ 5773745 w 6530564"/>
              <a:gd name="connsiteY4840" fmla="*/ 1338044 h 6858000"/>
              <a:gd name="connsiteX4841" fmla="*/ 5784085 w 6530564"/>
              <a:gd name="connsiteY4841" fmla="*/ 1340719 h 6858000"/>
              <a:gd name="connsiteX4842" fmla="*/ 5718731 w 6530564"/>
              <a:gd name="connsiteY4842" fmla="*/ 1286303 h 6858000"/>
              <a:gd name="connsiteX4843" fmla="*/ 5679049 w 6530564"/>
              <a:gd name="connsiteY4843" fmla="*/ 1260591 h 6858000"/>
              <a:gd name="connsiteX4844" fmla="*/ 5559003 w 6530564"/>
              <a:gd name="connsiteY4844" fmla="*/ 1178786 h 6858000"/>
              <a:gd name="connsiteX4845" fmla="*/ 5513651 w 6530564"/>
              <a:gd name="connsiteY4845" fmla="*/ 1149403 h 6858000"/>
              <a:gd name="connsiteX4846" fmla="*/ 5089115 w 6530564"/>
              <a:gd name="connsiteY4846" fmla="*/ 922629 h 6858000"/>
              <a:gd name="connsiteX4847" fmla="*/ 5219861 w 6530564"/>
              <a:gd name="connsiteY4847" fmla="*/ 963072 h 6858000"/>
              <a:gd name="connsiteX4848" fmla="*/ 5243535 w 6530564"/>
              <a:gd name="connsiteY4848" fmla="*/ 982437 h 6858000"/>
              <a:gd name="connsiteX4849" fmla="*/ 5376279 w 6530564"/>
              <a:gd name="connsiteY4849" fmla="*/ 1032223 h 6858000"/>
              <a:gd name="connsiteX4850" fmla="*/ 5339271 w 6530564"/>
              <a:gd name="connsiteY4850" fmla="*/ 996174 h 6858000"/>
              <a:gd name="connsiteX4851" fmla="*/ 5227209 w 6530564"/>
              <a:gd name="connsiteY4851" fmla="*/ 951735 h 6858000"/>
              <a:gd name="connsiteX4852" fmla="*/ 5203535 w 6530564"/>
              <a:gd name="connsiteY4852" fmla="*/ 932372 h 6858000"/>
              <a:gd name="connsiteX4853" fmla="*/ 5115146 w 6530564"/>
              <a:gd name="connsiteY4853" fmla="*/ 907298 h 6858000"/>
              <a:gd name="connsiteX4854" fmla="*/ 5028434 w 6530564"/>
              <a:gd name="connsiteY4854" fmla="*/ 867212 h 6858000"/>
              <a:gd name="connsiteX4855" fmla="*/ 5004080 w 6530564"/>
              <a:gd name="connsiteY4855" fmla="*/ 867531 h 6858000"/>
              <a:gd name="connsiteX4856" fmla="*/ 4965395 w 6530564"/>
              <a:gd name="connsiteY4856" fmla="*/ 846491 h 6858000"/>
              <a:gd name="connsiteX4857" fmla="*/ 4917369 w 6530564"/>
              <a:gd name="connsiteY4857" fmla="*/ 827446 h 6858000"/>
              <a:gd name="connsiteX4858" fmla="*/ 4859320 w 6530564"/>
              <a:gd name="connsiteY4858" fmla="*/ 830080 h 6858000"/>
              <a:gd name="connsiteX4859" fmla="*/ 4876327 w 6530564"/>
              <a:gd name="connsiteY4859" fmla="*/ 841099 h 6858000"/>
              <a:gd name="connsiteX4860" fmla="*/ 3393185 w 6530564"/>
              <a:gd name="connsiteY4860" fmla="*/ 757460 h 6858000"/>
              <a:gd name="connsiteX4861" fmla="*/ 3342975 w 6530564"/>
              <a:gd name="connsiteY4861" fmla="*/ 770687 h 6858000"/>
              <a:gd name="connsiteX4862" fmla="*/ 3291917 w 6530564"/>
              <a:gd name="connsiteY4862" fmla="*/ 780409 h 6858000"/>
              <a:gd name="connsiteX4863" fmla="*/ 2400079 w 6530564"/>
              <a:gd name="connsiteY4863" fmla="*/ 1173988 h 6858000"/>
              <a:gd name="connsiteX4864" fmla="*/ 2269683 w 6530564"/>
              <a:gd name="connsiteY4864" fmla="*/ 1256599 h 6858000"/>
              <a:gd name="connsiteX4865" fmla="*/ 2246824 w 6530564"/>
              <a:gd name="connsiteY4865" fmla="*/ 1263510 h 6858000"/>
              <a:gd name="connsiteX4866" fmla="*/ 2244901 w 6530564"/>
              <a:gd name="connsiteY4866" fmla="*/ 1235531 h 6858000"/>
              <a:gd name="connsiteX4867" fmla="*/ 2297569 w 6530564"/>
              <a:gd name="connsiteY4867" fmla="*/ 1187778 h 6858000"/>
              <a:gd name="connsiteX4868" fmla="*/ 2654790 w 6530564"/>
              <a:gd name="connsiteY4868" fmla="*/ 989786 h 6858000"/>
              <a:gd name="connsiteX4869" fmla="*/ 2604795 w 6530564"/>
              <a:gd name="connsiteY4869" fmla="*/ 974104 h 6858000"/>
              <a:gd name="connsiteX4870" fmla="*/ 2728393 w 6530564"/>
              <a:gd name="connsiteY4870" fmla="*/ 907142 h 6858000"/>
              <a:gd name="connsiteX4871" fmla="*/ 3647056 w 6530564"/>
              <a:gd name="connsiteY4871" fmla="*/ 660175 h 6858000"/>
              <a:gd name="connsiteX4872" fmla="*/ 4318016 w 6530564"/>
              <a:gd name="connsiteY4872" fmla="*/ 687170 h 6858000"/>
              <a:gd name="connsiteX4873" fmla="*/ 4516487 w 6530564"/>
              <a:gd name="connsiteY4873" fmla="*/ 723856 h 6858000"/>
              <a:gd name="connsiteX4874" fmla="*/ 4557781 w 6530564"/>
              <a:gd name="connsiteY4874" fmla="*/ 698810 h 6858000"/>
              <a:gd name="connsiteX4875" fmla="*/ 4518180 w 6530564"/>
              <a:gd name="connsiteY4875" fmla="*/ 674824 h 6858000"/>
              <a:gd name="connsiteX4876" fmla="*/ 4454063 w 6530564"/>
              <a:gd name="connsiteY4876" fmla="*/ 649993 h 6858000"/>
              <a:gd name="connsiteX4877" fmla="*/ 4809052 w 6530564"/>
              <a:gd name="connsiteY4877" fmla="*/ 697851 h 6858000"/>
              <a:gd name="connsiteX4878" fmla="*/ 5011799 w 6530564"/>
              <a:gd name="connsiteY4878" fmla="*/ 764041 h 6858000"/>
              <a:gd name="connsiteX4879" fmla="*/ 4817092 w 6530564"/>
              <a:gd name="connsiteY4879" fmla="*/ 688021 h 6858000"/>
              <a:gd name="connsiteX4880" fmla="*/ 4528741 w 6530564"/>
              <a:gd name="connsiteY4880" fmla="*/ 619842 h 6858000"/>
              <a:gd name="connsiteX4881" fmla="*/ 3716648 w 6530564"/>
              <a:gd name="connsiteY4881" fmla="*/ 568249 h 6858000"/>
              <a:gd name="connsiteX4882" fmla="*/ 3612199 w 6530564"/>
              <a:gd name="connsiteY4882" fmla="*/ 582452 h 6858000"/>
              <a:gd name="connsiteX4883" fmla="*/ 3645435 w 6530564"/>
              <a:gd name="connsiteY4883" fmla="*/ 595629 h 6858000"/>
              <a:gd name="connsiteX4884" fmla="*/ 4335789 w 6530564"/>
              <a:gd name="connsiteY4884" fmla="*/ 618481 h 6858000"/>
              <a:gd name="connsiteX4885" fmla="*/ 4369439 w 6530564"/>
              <a:gd name="connsiteY4885" fmla="*/ 633599 h 6858000"/>
              <a:gd name="connsiteX4886" fmla="*/ 4330367 w 6530564"/>
              <a:gd name="connsiteY4886" fmla="*/ 650057 h 6858000"/>
              <a:gd name="connsiteX4887" fmla="*/ 4109450 w 6530564"/>
              <a:gd name="connsiteY4887" fmla="*/ 622223 h 6858000"/>
              <a:gd name="connsiteX4888" fmla="*/ 3144894 w 6530564"/>
              <a:gd name="connsiteY4888" fmla="*/ 720819 h 6858000"/>
              <a:gd name="connsiteX4889" fmla="*/ 2449900 w 6530564"/>
              <a:gd name="connsiteY4889" fmla="*/ 1027476 h 6858000"/>
              <a:gd name="connsiteX4890" fmla="*/ 2308845 w 6530564"/>
              <a:gd name="connsiteY4890" fmla="*/ 1098169 h 6858000"/>
              <a:gd name="connsiteX4891" fmla="*/ 3399136 w 6530564"/>
              <a:gd name="connsiteY4891" fmla="*/ 619861 h 6858000"/>
              <a:gd name="connsiteX4892" fmla="*/ 3330855 w 6530564"/>
              <a:gd name="connsiteY4892" fmla="*/ 604030 h 6858000"/>
              <a:gd name="connsiteX4893" fmla="*/ 3520230 w 6530564"/>
              <a:gd name="connsiteY4893" fmla="*/ 569654 h 6858000"/>
              <a:gd name="connsiteX4894" fmla="*/ 3790217 w 6530564"/>
              <a:gd name="connsiteY4894" fmla="*/ 542392 h 6858000"/>
              <a:gd name="connsiteX4895" fmla="*/ 3810723 w 6530564"/>
              <a:gd name="connsiteY4895" fmla="*/ 533954 h 6858000"/>
              <a:gd name="connsiteX4896" fmla="*/ 3790368 w 6530564"/>
              <a:gd name="connsiteY4896" fmla="*/ 524109 h 6858000"/>
              <a:gd name="connsiteX4897" fmla="*/ 3455830 w 6530564"/>
              <a:gd name="connsiteY4897" fmla="*/ 552995 h 6858000"/>
              <a:gd name="connsiteX4898" fmla="*/ 3373410 w 6530564"/>
              <a:gd name="connsiteY4898" fmla="*/ 556409 h 6858000"/>
              <a:gd name="connsiteX4899" fmla="*/ 3041191 w 6530564"/>
              <a:gd name="connsiteY4899" fmla="*/ 643608 h 6858000"/>
              <a:gd name="connsiteX4900" fmla="*/ 2341622 w 6530564"/>
              <a:gd name="connsiteY4900" fmla="*/ 957326 h 6858000"/>
              <a:gd name="connsiteX4901" fmla="*/ 1953599 w 6530564"/>
              <a:gd name="connsiteY4901" fmla="*/ 1238958 h 6858000"/>
              <a:gd name="connsiteX4902" fmla="*/ 1914658 w 6530564"/>
              <a:gd name="connsiteY4902" fmla="*/ 1265528 h 6858000"/>
              <a:gd name="connsiteX4903" fmla="*/ 1953768 w 6530564"/>
              <a:gd name="connsiteY4903" fmla="*/ 1192281 h 6858000"/>
              <a:gd name="connsiteX4904" fmla="*/ 2273195 w 6530564"/>
              <a:gd name="connsiteY4904" fmla="*/ 959778 h 6858000"/>
              <a:gd name="connsiteX4905" fmla="*/ 3429259 w 6530564"/>
              <a:gd name="connsiteY4905" fmla="*/ 514058 h 6858000"/>
              <a:gd name="connsiteX4906" fmla="*/ 3947467 w 6530564"/>
              <a:gd name="connsiteY4906" fmla="*/ 490544 h 6858000"/>
              <a:gd name="connsiteX4907" fmla="*/ 4596509 w 6530564"/>
              <a:gd name="connsiteY4907" fmla="*/ 566835 h 6858000"/>
              <a:gd name="connsiteX4908" fmla="*/ 4640121 w 6530564"/>
              <a:gd name="connsiteY4908" fmla="*/ 600103 h 6858000"/>
              <a:gd name="connsiteX4909" fmla="*/ 4657014 w 6530564"/>
              <a:gd name="connsiteY4909" fmla="*/ 612717 h 6858000"/>
              <a:gd name="connsiteX4910" fmla="*/ 5039385 w 6530564"/>
              <a:gd name="connsiteY4910" fmla="*/ 731785 h 6858000"/>
              <a:gd name="connsiteX4911" fmla="*/ 5051435 w 6530564"/>
              <a:gd name="connsiteY4911" fmla="*/ 731238 h 6858000"/>
              <a:gd name="connsiteX4912" fmla="*/ 5018085 w 6530564"/>
              <a:gd name="connsiteY4912" fmla="*/ 679555 h 6858000"/>
              <a:gd name="connsiteX4913" fmla="*/ 4427845 w 6530564"/>
              <a:gd name="connsiteY4913" fmla="*/ 489308 h 6858000"/>
              <a:gd name="connsiteX4914" fmla="*/ 4310509 w 6530564"/>
              <a:gd name="connsiteY4914" fmla="*/ 471335 h 6858000"/>
              <a:gd name="connsiteX4915" fmla="*/ 4176892 w 6530564"/>
              <a:gd name="connsiteY4915" fmla="*/ 462604 h 6858000"/>
              <a:gd name="connsiteX4916" fmla="*/ 3954287 w 6530564"/>
              <a:gd name="connsiteY4916" fmla="*/ 461274 h 6858000"/>
              <a:gd name="connsiteX4917" fmla="*/ 3706721 w 6530564"/>
              <a:gd name="connsiteY4917" fmla="*/ 469347 h 6858000"/>
              <a:gd name="connsiteX4918" fmla="*/ 3819638 w 6530564"/>
              <a:gd name="connsiteY4918" fmla="*/ 441228 h 6858000"/>
              <a:gd name="connsiteX4919" fmla="*/ 3678438 w 6530564"/>
              <a:gd name="connsiteY4919" fmla="*/ 446944 h 6858000"/>
              <a:gd name="connsiteX4920" fmla="*/ 3428450 w 6530564"/>
              <a:gd name="connsiteY4920" fmla="*/ 481785 h 6858000"/>
              <a:gd name="connsiteX4921" fmla="*/ 2876370 w 6530564"/>
              <a:gd name="connsiteY4921" fmla="*/ 622042 h 6858000"/>
              <a:gd name="connsiteX4922" fmla="*/ 2659974 w 6530564"/>
              <a:gd name="connsiteY4922" fmla="*/ 672328 h 6858000"/>
              <a:gd name="connsiteX4923" fmla="*/ 3002779 w 6530564"/>
              <a:gd name="connsiteY4923" fmla="*/ 546873 h 6858000"/>
              <a:gd name="connsiteX4924" fmla="*/ 3243522 w 6530564"/>
              <a:gd name="connsiteY4924" fmla="*/ 482631 h 6858000"/>
              <a:gd name="connsiteX4925" fmla="*/ 3245900 w 6530564"/>
              <a:gd name="connsiteY4925" fmla="*/ 478428 h 6858000"/>
              <a:gd name="connsiteX4926" fmla="*/ 3260028 w 6530564"/>
              <a:gd name="connsiteY4926" fmla="*/ 466656 h 6858000"/>
              <a:gd name="connsiteX4927" fmla="*/ 3251955 w 6530564"/>
              <a:gd name="connsiteY4927" fmla="*/ 461274 h 6858000"/>
              <a:gd name="connsiteX4928" fmla="*/ 3098571 w 6530564"/>
              <a:gd name="connsiteY4928" fmla="*/ 490872 h 6858000"/>
              <a:gd name="connsiteX4929" fmla="*/ 2651879 w 6530564"/>
              <a:gd name="connsiteY4929" fmla="*/ 673842 h 6858000"/>
              <a:gd name="connsiteX4930" fmla="*/ 2549624 w 6530564"/>
              <a:gd name="connsiteY4930" fmla="*/ 692677 h 6858000"/>
              <a:gd name="connsiteX4931" fmla="*/ 2455442 w 6530564"/>
              <a:gd name="connsiteY4931" fmla="*/ 727656 h 6858000"/>
              <a:gd name="connsiteX4932" fmla="*/ 2291295 w 6530564"/>
              <a:gd name="connsiteY4932" fmla="*/ 751874 h 6858000"/>
              <a:gd name="connsiteX4933" fmla="*/ 3763231 w 6530564"/>
              <a:gd name="connsiteY4933" fmla="*/ 200274 h 6858000"/>
              <a:gd name="connsiteX4934" fmla="*/ 2579224 w 6530564"/>
              <a:gd name="connsiteY4934" fmla="*/ 507017 h 6858000"/>
              <a:gd name="connsiteX4935" fmla="*/ 3604465 w 6530564"/>
              <a:gd name="connsiteY4935" fmla="*/ 146459 h 6858000"/>
              <a:gd name="connsiteX4936" fmla="*/ 4702363 w 6530564"/>
              <a:gd name="connsiteY4936" fmla="*/ 165295 h 6858000"/>
              <a:gd name="connsiteX4937" fmla="*/ 4632399 w 6530564"/>
              <a:gd name="connsiteY4937" fmla="*/ 133006 h 6858000"/>
              <a:gd name="connsiteX4938" fmla="*/ 3854723 w 6530564"/>
              <a:gd name="connsiteY4938" fmla="*/ 89954 h 6858000"/>
              <a:gd name="connsiteX4939" fmla="*/ 3763231 w 6530564"/>
              <a:gd name="connsiteY4939" fmla="*/ 76501 h 6858000"/>
              <a:gd name="connsiteX4940" fmla="*/ 3728249 w 6530564"/>
              <a:gd name="connsiteY4940" fmla="*/ 73810 h 6858000"/>
              <a:gd name="connsiteX4941" fmla="*/ 3356901 w 6530564"/>
              <a:gd name="connsiteY4941" fmla="*/ 157222 h 6858000"/>
              <a:gd name="connsiteX4942" fmla="*/ 2633042 w 6530564"/>
              <a:gd name="connsiteY4942" fmla="*/ 383243 h 6858000"/>
              <a:gd name="connsiteX4943" fmla="*/ 2565769 w 6530564"/>
              <a:gd name="connsiteY4943" fmla="*/ 396697 h 6858000"/>
              <a:gd name="connsiteX4944" fmla="*/ 3141627 w 6530564"/>
              <a:gd name="connsiteY4944" fmla="*/ 151840 h 6858000"/>
              <a:gd name="connsiteX4945" fmla="*/ 2756825 w 6530564"/>
              <a:gd name="connsiteY4945" fmla="*/ 229872 h 6858000"/>
              <a:gd name="connsiteX4946" fmla="*/ 2861770 w 6530564"/>
              <a:gd name="connsiteY4946" fmla="*/ 170676 h 6858000"/>
              <a:gd name="connsiteX4947" fmla="*/ 3120100 w 6530564"/>
              <a:gd name="connsiteY4947" fmla="*/ 103408 h 6858000"/>
              <a:gd name="connsiteX4948" fmla="*/ 3319228 w 6530564"/>
              <a:gd name="connsiteY4948" fmla="*/ 76501 h 6858000"/>
              <a:gd name="connsiteX4949" fmla="*/ 3399956 w 6530564"/>
              <a:gd name="connsiteY4949" fmla="*/ 33449 h 6858000"/>
              <a:gd name="connsiteX4950" fmla="*/ 3456465 w 6530564"/>
              <a:gd name="connsiteY4950" fmla="*/ 6542 h 6858000"/>
              <a:gd name="connsiteX4951" fmla="*/ 2942330 w 6530564"/>
              <a:gd name="connsiteY4951" fmla="*/ 0 h 6858000"/>
              <a:gd name="connsiteX4952" fmla="*/ 3174123 w 6530564"/>
              <a:gd name="connsiteY4952" fmla="*/ 0 h 6858000"/>
              <a:gd name="connsiteX4953" fmla="*/ 3100717 w 6530564"/>
              <a:gd name="connsiteY4953" fmla="*/ 23190 h 6858000"/>
              <a:gd name="connsiteX4954" fmla="*/ 3012463 w 6530564"/>
              <a:gd name="connsiteY4954" fmla="*/ 63047 h 6858000"/>
              <a:gd name="connsiteX4955" fmla="*/ 2439295 w 6530564"/>
              <a:gd name="connsiteY4955" fmla="*/ 291759 h 6858000"/>
              <a:gd name="connsiteX4956" fmla="*/ 2380096 w 6530564"/>
              <a:gd name="connsiteY4956" fmla="*/ 291759 h 6858000"/>
              <a:gd name="connsiteX4957" fmla="*/ 2396241 w 6530564"/>
              <a:gd name="connsiteY4957" fmla="*/ 229872 h 6858000"/>
              <a:gd name="connsiteX4958" fmla="*/ 2452751 w 6530564"/>
              <a:gd name="connsiteY4958" fmla="*/ 189511 h 6858000"/>
              <a:gd name="connsiteX4959" fmla="*/ 2834861 w 6530564"/>
              <a:gd name="connsiteY4959" fmla="*/ 39503 h 6858000"/>
              <a:gd name="connsiteX4960" fmla="*/ 2576296 w 6530564"/>
              <a:gd name="connsiteY4960" fmla="*/ 0 h 6858000"/>
              <a:gd name="connsiteX4961" fmla="*/ 2746997 w 6530564"/>
              <a:gd name="connsiteY4961" fmla="*/ 0 h 6858000"/>
              <a:gd name="connsiteX4962" fmla="*/ 2705697 w 6530564"/>
              <a:gd name="connsiteY4962" fmla="*/ 14613 h 6858000"/>
              <a:gd name="connsiteX4963" fmla="*/ 2509260 w 6530564"/>
              <a:gd name="connsiteY4963" fmla="*/ 87263 h 6858000"/>
              <a:gd name="connsiteX4964" fmla="*/ 2476969 w 6530564"/>
              <a:gd name="connsiteY4964" fmla="*/ 89954 h 6858000"/>
              <a:gd name="connsiteX4965" fmla="*/ 2482350 w 6530564"/>
              <a:gd name="connsiteY4965" fmla="*/ 52283 h 6858000"/>
              <a:gd name="connsiteX4966" fmla="*/ 2565769 w 6530564"/>
              <a:gd name="connsiteY4966" fmla="*/ 38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</a:cxnLst>
            <a:rect l="l" t="t" r="r" b="b"/>
            <a:pathLst>
              <a:path w="6530564" h="6858000">
                <a:moveTo>
                  <a:pt x="4044771" y="6093451"/>
                </a:moveTo>
                <a:lnTo>
                  <a:pt x="4045742" y="6095312"/>
                </a:lnTo>
                <a:lnTo>
                  <a:pt x="4035428" y="6095447"/>
                </a:lnTo>
                <a:cubicBezTo>
                  <a:pt x="4040099" y="6094449"/>
                  <a:pt x="4040099" y="6094449"/>
                  <a:pt x="4044771" y="6093451"/>
                </a:cubicBezTo>
                <a:close/>
                <a:moveTo>
                  <a:pt x="4313376" y="6001876"/>
                </a:moveTo>
                <a:cubicBezTo>
                  <a:pt x="4319045" y="6005548"/>
                  <a:pt x="4328387" y="6003552"/>
                  <a:pt x="4333057" y="6002555"/>
                </a:cubicBezTo>
                <a:cubicBezTo>
                  <a:pt x="4334056" y="6007226"/>
                  <a:pt x="4334056" y="6007226"/>
                  <a:pt x="4334056" y="6007226"/>
                </a:cubicBezTo>
                <a:cubicBezTo>
                  <a:pt x="4334056" y="6007226"/>
                  <a:pt x="4334056" y="6007226"/>
                  <a:pt x="4335053" y="6011898"/>
                </a:cubicBezTo>
                <a:cubicBezTo>
                  <a:pt x="4315371" y="6011217"/>
                  <a:pt x="4278005" y="6019202"/>
                  <a:pt x="4253651" y="6019520"/>
                </a:cubicBezTo>
                <a:cubicBezTo>
                  <a:pt x="4261995" y="6012854"/>
                  <a:pt x="4310701" y="6012216"/>
                  <a:pt x="4308706" y="6002875"/>
                </a:cubicBezTo>
                <a:close/>
                <a:moveTo>
                  <a:pt x="4371425" y="5999243"/>
                </a:moveTo>
                <a:lnTo>
                  <a:pt x="4381959" y="5999606"/>
                </a:lnTo>
                <a:lnTo>
                  <a:pt x="4343399" y="6005230"/>
                </a:lnTo>
                <a:cubicBezTo>
                  <a:pt x="4348069" y="6004231"/>
                  <a:pt x="4348069" y="6004231"/>
                  <a:pt x="4348069" y="6004231"/>
                </a:cubicBezTo>
                <a:cubicBezTo>
                  <a:pt x="4348069" y="6004231"/>
                  <a:pt x="4348069" y="6004231"/>
                  <a:pt x="4352740" y="6003234"/>
                </a:cubicBezTo>
                <a:cubicBezTo>
                  <a:pt x="4357411" y="6002237"/>
                  <a:pt x="4366753" y="6000241"/>
                  <a:pt x="4371425" y="5999243"/>
                </a:cubicBezTo>
                <a:close/>
                <a:moveTo>
                  <a:pt x="5313770" y="5992063"/>
                </a:moveTo>
                <a:cubicBezTo>
                  <a:pt x="5311185" y="5991394"/>
                  <a:pt x="5307682" y="5992143"/>
                  <a:pt x="5303509" y="5995476"/>
                </a:cubicBezTo>
                <a:cubicBezTo>
                  <a:pt x="5304507" y="6000145"/>
                  <a:pt x="5304507" y="6000145"/>
                  <a:pt x="5304507" y="6000145"/>
                </a:cubicBezTo>
                <a:lnTo>
                  <a:pt x="5254793" y="6024769"/>
                </a:lnTo>
                <a:lnTo>
                  <a:pt x="5317025" y="5995549"/>
                </a:lnTo>
                <a:close/>
                <a:moveTo>
                  <a:pt x="4434660" y="5991919"/>
                </a:moveTo>
                <a:lnTo>
                  <a:pt x="4395777" y="5998924"/>
                </a:lnTo>
                <a:cubicBezTo>
                  <a:pt x="4395777" y="5998924"/>
                  <a:pt x="4395777" y="5998924"/>
                  <a:pt x="4391107" y="5999922"/>
                </a:cubicBezTo>
                <a:lnTo>
                  <a:pt x="4381959" y="5999606"/>
                </a:lnTo>
                <a:close/>
                <a:moveTo>
                  <a:pt x="5563150" y="5743821"/>
                </a:moveTo>
                <a:lnTo>
                  <a:pt x="5562539" y="5744767"/>
                </a:lnTo>
                <a:cubicBezTo>
                  <a:pt x="5562539" y="5744767"/>
                  <a:pt x="5562539" y="5744767"/>
                  <a:pt x="5557868" y="5745764"/>
                </a:cubicBezTo>
                <a:close/>
                <a:moveTo>
                  <a:pt x="2418715" y="5683798"/>
                </a:moveTo>
                <a:lnTo>
                  <a:pt x="2423109" y="5687744"/>
                </a:lnTo>
                <a:lnTo>
                  <a:pt x="2419712" y="5688470"/>
                </a:lnTo>
                <a:cubicBezTo>
                  <a:pt x="2419712" y="5688470"/>
                  <a:pt x="2419712" y="5688470"/>
                  <a:pt x="2418715" y="5683798"/>
                </a:cubicBezTo>
                <a:close/>
                <a:moveTo>
                  <a:pt x="5855983" y="5403674"/>
                </a:moveTo>
                <a:lnTo>
                  <a:pt x="5851753" y="5406742"/>
                </a:lnTo>
                <a:lnTo>
                  <a:pt x="5851313" y="5404671"/>
                </a:lnTo>
                <a:cubicBezTo>
                  <a:pt x="5851313" y="5404671"/>
                  <a:pt x="5851313" y="5404671"/>
                  <a:pt x="5855983" y="5403674"/>
                </a:cubicBezTo>
                <a:close/>
                <a:moveTo>
                  <a:pt x="4512474" y="5165146"/>
                </a:moveTo>
                <a:lnTo>
                  <a:pt x="4513179" y="5165335"/>
                </a:lnTo>
                <a:lnTo>
                  <a:pt x="4508315" y="5167547"/>
                </a:lnTo>
                <a:cubicBezTo>
                  <a:pt x="4508315" y="5167547"/>
                  <a:pt x="4512474" y="5165146"/>
                  <a:pt x="4512474" y="5165146"/>
                </a:cubicBezTo>
                <a:close/>
                <a:moveTo>
                  <a:pt x="4373541" y="5128612"/>
                </a:moveTo>
                <a:lnTo>
                  <a:pt x="4362165" y="5131201"/>
                </a:lnTo>
                <a:lnTo>
                  <a:pt x="4370545" y="5130631"/>
                </a:lnTo>
                <a:close/>
                <a:moveTo>
                  <a:pt x="3626785" y="5124711"/>
                </a:moveTo>
                <a:cubicBezTo>
                  <a:pt x="3633346" y="5126470"/>
                  <a:pt x="3636626" y="5127349"/>
                  <a:pt x="3639907" y="5128227"/>
                </a:cubicBezTo>
                <a:cubicBezTo>
                  <a:pt x="3635747" y="5130630"/>
                  <a:pt x="3632467" y="5129750"/>
                  <a:pt x="3629186" y="5128871"/>
                </a:cubicBezTo>
                <a:cubicBezTo>
                  <a:pt x="3629186" y="5128871"/>
                  <a:pt x="3629186" y="5128871"/>
                  <a:pt x="3625905" y="5127992"/>
                </a:cubicBezTo>
                <a:cubicBezTo>
                  <a:pt x="3622627" y="5127114"/>
                  <a:pt x="3622627" y="5127114"/>
                  <a:pt x="3622627" y="5127114"/>
                </a:cubicBezTo>
                <a:lnTo>
                  <a:pt x="3619346" y="5126234"/>
                </a:lnTo>
                <a:cubicBezTo>
                  <a:pt x="3619346" y="5126234"/>
                  <a:pt x="3622627" y="5127114"/>
                  <a:pt x="3626785" y="5124711"/>
                </a:cubicBezTo>
                <a:close/>
                <a:moveTo>
                  <a:pt x="3360612" y="5081517"/>
                </a:moveTo>
                <a:cubicBezTo>
                  <a:pt x="3363892" y="5082396"/>
                  <a:pt x="3363892" y="5082396"/>
                  <a:pt x="3363892" y="5082396"/>
                </a:cubicBezTo>
                <a:cubicBezTo>
                  <a:pt x="3360612" y="5081517"/>
                  <a:pt x="3359734" y="5084797"/>
                  <a:pt x="3359734" y="5084797"/>
                </a:cubicBezTo>
                <a:cubicBezTo>
                  <a:pt x="3360612" y="5081517"/>
                  <a:pt x="3360612" y="5081517"/>
                  <a:pt x="3360612" y="5081517"/>
                </a:cubicBezTo>
                <a:close/>
                <a:moveTo>
                  <a:pt x="3200777" y="5049024"/>
                </a:moveTo>
                <a:lnTo>
                  <a:pt x="3203804" y="5050048"/>
                </a:lnTo>
                <a:cubicBezTo>
                  <a:pt x="3203804" y="5050048"/>
                  <a:pt x="3203804" y="5050048"/>
                  <a:pt x="3200523" y="5049169"/>
                </a:cubicBezTo>
                <a:close/>
                <a:moveTo>
                  <a:pt x="3219693" y="5047769"/>
                </a:moveTo>
                <a:cubicBezTo>
                  <a:pt x="3221616" y="5047130"/>
                  <a:pt x="3223933" y="5047092"/>
                  <a:pt x="3228523" y="5049640"/>
                </a:cubicBezTo>
                <a:cubicBezTo>
                  <a:pt x="3227645" y="5052921"/>
                  <a:pt x="3227645" y="5052921"/>
                  <a:pt x="3230924" y="5053799"/>
                </a:cubicBezTo>
                <a:cubicBezTo>
                  <a:pt x="3234205" y="5054678"/>
                  <a:pt x="3234205" y="5054678"/>
                  <a:pt x="3234205" y="5054678"/>
                </a:cubicBezTo>
                <a:cubicBezTo>
                  <a:pt x="3233325" y="5057959"/>
                  <a:pt x="3233325" y="5057959"/>
                  <a:pt x="3236606" y="5058838"/>
                </a:cubicBezTo>
                <a:cubicBezTo>
                  <a:pt x="3236606" y="5058838"/>
                  <a:pt x="3236606" y="5058838"/>
                  <a:pt x="3239886" y="5059716"/>
                </a:cubicBezTo>
                <a:cubicBezTo>
                  <a:pt x="3240766" y="5056436"/>
                  <a:pt x="3237485" y="5055556"/>
                  <a:pt x="3240766" y="5056436"/>
                </a:cubicBezTo>
                <a:cubicBezTo>
                  <a:pt x="3250605" y="5059072"/>
                  <a:pt x="3259569" y="5064990"/>
                  <a:pt x="3267886" y="5060188"/>
                </a:cubicBezTo>
                <a:cubicBezTo>
                  <a:pt x="3263727" y="5062589"/>
                  <a:pt x="3263727" y="5062589"/>
                  <a:pt x="3267006" y="5063467"/>
                </a:cubicBezTo>
                <a:cubicBezTo>
                  <a:pt x="3269409" y="5067627"/>
                  <a:pt x="3273569" y="5065226"/>
                  <a:pt x="3273569" y="5065226"/>
                </a:cubicBezTo>
                <a:cubicBezTo>
                  <a:pt x="3273569" y="5065226"/>
                  <a:pt x="3273569" y="5065226"/>
                  <a:pt x="3276848" y="5066104"/>
                </a:cubicBezTo>
                <a:cubicBezTo>
                  <a:pt x="3284930" y="5075301"/>
                  <a:pt x="3297408" y="5068098"/>
                  <a:pt x="3308771" y="5078174"/>
                </a:cubicBezTo>
                <a:cubicBezTo>
                  <a:pt x="3309651" y="5074894"/>
                  <a:pt x="3309651" y="5074894"/>
                  <a:pt x="3309651" y="5074894"/>
                </a:cubicBezTo>
                <a:cubicBezTo>
                  <a:pt x="3308771" y="5078174"/>
                  <a:pt x="3312052" y="5079053"/>
                  <a:pt x="3312052" y="5079053"/>
                </a:cubicBezTo>
                <a:cubicBezTo>
                  <a:pt x="3315333" y="5079933"/>
                  <a:pt x="3315333" y="5079933"/>
                  <a:pt x="3316211" y="5076651"/>
                </a:cubicBezTo>
                <a:cubicBezTo>
                  <a:pt x="3326051" y="5079288"/>
                  <a:pt x="3335893" y="5081925"/>
                  <a:pt x="3335893" y="5081925"/>
                </a:cubicBezTo>
                <a:cubicBezTo>
                  <a:pt x="3345734" y="5084562"/>
                  <a:pt x="3330211" y="5076888"/>
                  <a:pt x="3346612" y="5081283"/>
                </a:cubicBezTo>
                <a:cubicBezTo>
                  <a:pt x="3342454" y="5083684"/>
                  <a:pt x="3344855" y="5087843"/>
                  <a:pt x="3349015" y="5085441"/>
                </a:cubicBezTo>
                <a:cubicBezTo>
                  <a:pt x="3353173" y="5083040"/>
                  <a:pt x="3337650" y="5075365"/>
                  <a:pt x="3354053" y="5079760"/>
                </a:cubicBezTo>
                <a:cubicBezTo>
                  <a:pt x="3354053" y="5079760"/>
                  <a:pt x="3354053" y="5079760"/>
                  <a:pt x="3353173" y="5083040"/>
                </a:cubicBezTo>
                <a:cubicBezTo>
                  <a:pt x="3353173" y="5083040"/>
                  <a:pt x="3353173" y="5083040"/>
                  <a:pt x="3356453" y="5083919"/>
                </a:cubicBezTo>
                <a:cubicBezTo>
                  <a:pt x="3356453" y="5083919"/>
                  <a:pt x="3359734" y="5084797"/>
                  <a:pt x="3359734" y="5084797"/>
                </a:cubicBezTo>
                <a:cubicBezTo>
                  <a:pt x="3363013" y="5085677"/>
                  <a:pt x="3363013" y="5085677"/>
                  <a:pt x="3363013" y="5085677"/>
                </a:cubicBezTo>
                <a:cubicBezTo>
                  <a:pt x="3366295" y="5086556"/>
                  <a:pt x="3366295" y="5086556"/>
                  <a:pt x="3366295" y="5086556"/>
                </a:cubicBezTo>
                <a:cubicBezTo>
                  <a:pt x="3365415" y="5089835"/>
                  <a:pt x="3368696" y="5090715"/>
                  <a:pt x="3371975" y="5091594"/>
                </a:cubicBezTo>
                <a:cubicBezTo>
                  <a:pt x="3372854" y="5088314"/>
                  <a:pt x="3376135" y="5089193"/>
                  <a:pt x="3379415" y="5090071"/>
                </a:cubicBezTo>
                <a:cubicBezTo>
                  <a:pt x="3381816" y="5094231"/>
                  <a:pt x="3391657" y="5096868"/>
                  <a:pt x="3398218" y="5098625"/>
                </a:cubicBezTo>
                <a:cubicBezTo>
                  <a:pt x="3371975" y="5091594"/>
                  <a:pt x="3362135" y="5088957"/>
                  <a:pt x="3338294" y="5086085"/>
                </a:cubicBezTo>
                <a:cubicBezTo>
                  <a:pt x="3339815" y="5093525"/>
                  <a:pt x="3325815" y="5093289"/>
                  <a:pt x="3309415" y="5088893"/>
                </a:cubicBezTo>
                <a:cubicBezTo>
                  <a:pt x="3293014" y="5084499"/>
                  <a:pt x="3276613" y="5080105"/>
                  <a:pt x="3275734" y="5083385"/>
                </a:cubicBezTo>
                <a:cubicBezTo>
                  <a:pt x="3258454" y="5082271"/>
                  <a:pt x="3237249" y="5069557"/>
                  <a:pt x="3221727" y="5061883"/>
                </a:cubicBezTo>
                <a:cubicBezTo>
                  <a:pt x="3225009" y="5062762"/>
                  <a:pt x="3225009" y="5062762"/>
                  <a:pt x="3225887" y="5059480"/>
                </a:cubicBezTo>
                <a:cubicBezTo>
                  <a:pt x="3225887" y="5059480"/>
                  <a:pt x="3222606" y="5058602"/>
                  <a:pt x="3222606" y="5058602"/>
                </a:cubicBezTo>
                <a:cubicBezTo>
                  <a:pt x="3210364" y="5051805"/>
                  <a:pt x="3210364" y="5051805"/>
                  <a:pt x="3210364" y="5051805"/>
                </a:cubicBezTo>
                <a:cubicBezTo>
                  <a:pt x="3207083" y="5050927"/>
                  <a:pt x="3207083" y="5050927"/>
                  <a:pt x="3207083" y="5050927"/>
                </a:cubicBezTo>
                <a:lnTo>
                  <a:pt x="3207921" y="5047800"/>
                </a:lnTo>
                <a:lnTo>
                  <a:pt x="3213235" y="5049498"/>
                </a:lnTo>
                <a:cubicBezTo>
                  <a:pt x="3216244" y="5049646"/>
                  <a:pt x="3217771" y="5048407"/>
                  <a:pt x="3219693" y="5047769"/>
                </a:cubicBezTo>
                <a:close/>
                <a:moveTo>
                  <a:pt x="3204682" y="5046768"/>
                </a:moveTo>
                <a:cubicBezTo>
                  <a:pt x="3204682" y="5046768"/>
                  <a:pt x="3204682" y="5046768"/>
                  <a:pt x="3207964" y="5047647"/>
                </a:cubicBezTo>
                <a:lnTo>
                  <a:pt x="3207921" y="5047800"/>
                </a:lnTo>
                <a:close/>
                <a:moveTo>
                  <a:pt x="1727225" y="5030520"/>
                </a:moveTo>
                <a:lnTo>
                  <a:pt x="1725536" y="5030881"/>
                </a:lnTo>
                <a:lnTo>
                  <a:pt x="1727974" y="5034027"/>
                </a:lnTo>
                <a:close/>
                <a:moveTo>
                  <a:pt x="4899046" y="4955822"/>
                </a:moveTo>
                <a:cubicBezTo>
                  <a:pt x="4899046" y="4955822"/>
                  <a:pt x="4902327" y="4956701"/>
                  <a:pt x="4902327" y="4956701"/>
                </a:cubicBezTo>
                <a:cubicBezTo>
                  <a:pt x="4902327" y="4956701"/>
                  <a:pt x="4901447" y="4959982"/>
                  <a:pt x="4898167" y="4959102"/>
                </a:cubicBezTo>
                <a:cubicBezTo>
                  <a:pt x="4899046" y="4955822"/>
                  <a:pt x="4899046" y="4955822"/>
                  <a:pt x="4899046" y="4955822"/>
                </a:cubicBezTo>
                <a:close/>
                <a:moveTo>
                  <a:pt x="4909765" y="4955178"/>
                </a:moveTo>
                <a:lnTo>
                  <a:pt x="4908886" y="4958459"/>
                </a:lnTo>
                <a:cubicBezTo>
                  <a:pt x="4905607" y="4957581"/>
                  <a:pt x="4905607" y="4957581"/>
                  <a:pt x="4904727" y="4960860"/>
                </a:cubicBezTo>
                <a:close/>
                <a:moveTo>
                  <a:pt x="4886804" y="4949025"/>
                </a:moveTo>
                <a:cubicBezTo>
                  <a:pt x="4885925" y="4952305"/>
                  <a:pt x="4885925" y="4952305"/>
                  <a:pt x="4885925" y="4952305"/>
                </a:cubicBezTo>
                <a:cubicBezTo>
                  <a:pt x="4880887" y="4957988"/>
                  <a:pt x="4880887" y="4957988"/>
                  <a:pt x="4882645" y="4951427"/>
                </a:cubicBezTo>
                <a:cubicBezTo>
                  <a:pt x="4886804" y="4949025"/>
                  <a:pt x="4886804" y="4949025"/>
                  <a:pt x="4886804" y="4949025"/>
                </a:cubicBezTo>
                <a:close/>
                <a:moveTo>
                  <a:pt x="1904088" y="4943893"/>
                </a:moveTo>
                <a:lnTo>
                  <a:pt x="1909757" y="4947566"/>
                </a:lnTo>
                <a:cubicBezTo>
                  <a:pt x="1909757" y="4947566"/>
                  <a:pt x="1909757" y="4947566"/>
                  <a:pt x="1905087" y="4948563"/>
                </a:cubicBezTo>
                <a:close/>
                <a:moveTo>
                  <a:pt x="4977467" y="4879455"/>
                </a:moveTo>
                <a:lnTo>
                  <a:pt x="4858971" y="4948076"/>
                </a:lnTo>
                <a:cubicBezTo>
                  <a:pt x="4794519" y="4983128"/>
                  <a:pt x="4728689" y="5015573"/>
                  <a:pt x="4660094" y="5042804"/>
                </a:cubicBezTo>
                <a:cubicBezTo>
                  <a:pt x="4588740" y="5070496"/>
                  <a:pt x="4516871" y="5093703"/>
                  <a:pt x="4444457" y="5112467"/>
                </a:cubicBezTo>
                <a:lnTo>
                  <a:pt x="4389558" y="5124965"/>
                </a:lnTo>
                <a:lnTo>
                  <a:pt x="4383717" y="5128009"/>
                </a:lnTo>
                <a:cubicBezTo>
                  <a:pt x="4371129" y="5132548"/>
                  <a:pt x="4352545" y="5135479"/>
                  <a:pt x="4343187" y="5140882"/>
                </a:cubicBezTo>
                <a:cubicBezTo>
                  <a:pt x="4343187" y="5140882"/>
                  <a:pt x="4339907" y="5140002"/>
                  <a:pt x="4339907" y="5140002"/>
                </a:cubicBezTo>
                <a:cubicBezTo>
                  <a:pt x="4336627" y="5139123"/>
                  <a:pt x="4336627" y="5139123"/>
                  <a:pt x="4336627" y="5139123"/>
                </a:cubicBezTo>
                <a:cubicBezTo>
                  <a:pt x="4336627" y="5139123"/>
                  <a:pt x="4335748" y="5142403"/>
                  <a:pt x="4335748" y="5142403"/>
                </a:cubicBezTo>
                <a:cubicBezTo>
                  <a:pt x="4324149" y="5146327"/>
                  <a:pt x="4325027" y="5143047"/>
                  <a:pt x="4317590" y="5144570"/>
                </a:cubicBezTo>
                <a:cubicBezTo>
                  <a:pt x="4317590" y="5144570"/>
                  <a:pt x="4314308" y="5143691"/>
                  <a:pt x="4314308" y="5143691"/>
                </a:cubicBezTo>
                <a:cubicBezTo>
                  <a:pt x="4314308" y="5143691"/>
                  <a:pt x="4310149" y="5146092"/>
                  <a:pt x="4310149" y="5146092"/>
                </a:cubicBezTo>
                <a:cubicBezTo>
                  <a:pt x="4313430" y="5146971"/>
                  <a:pt x="4313430" y="5146971"/>
                  <a:pt x="4313430" y="5146971"/>
                </a:cubicBezTo>
                <a:cubicBezTo>
                  <a:pt x="4294391" y="5152417"/>
                  <a:pt x="4283671" y="5153060"/>
                  <a:pt x="4271193" y="5160265"/>
                </a:cubicBezTo>
                <a:cubicBezTo>
                  <a:pt x="4272073" y="5156984"/>
                  <a:pt x="4272073" y="5156984"/>
                  <a:pt x="4272073" y="5156984"/>
                </a:cubicBezTo>
                <a:lnTo>
                  <a:pt x="4268793" y="5156105"/>
                </a:lnTo>
                <a:cubicBezTo>
                  <a:pt x="4265512" y="5155227"/>
                  <a:pt x="4264633" y="5158507"/>
                  <a:pt x="4264633" y="5158507"/>
                </a:cubicBezTo>
                <a:cubicBezTo>
                  <a:pt x="4264633" y="5158507"/>
                  <a:pt x="4264633" y="5158507"/>
                  <a:pt x="4263755" y="5161788"/>
                </a:cubicBezTo>
                <a:cubicBezTo>
                  <a:pt x="4260474" y="5160908"/>
                  <a:pt x="4260474" y="5160908"/>
                  <a:pt x="4260474" y="5160908"/>
                </a:cubicBezTo>
                <a:cubicBezTo>
                  <a:pt x="4248875" y="5164832"/>
                  <a:pt x="4246475" y="5160672"/>
                  <a:pt x="4239034" y="5162195"/>
                </a:cubicBezTo>
                <a:cubicBezTo>
                  <a:pt x="4238156" y="5165476"/>
                  <a:pt x="4241437" y="5166354"/>
                  <a:pt x="4233996" y="5167877"/>
                </a:cubicBezTo>
                <a:cubicBezTo>
                  <a:pt x="4230715" y="5166997"/>
                  <a:pt x="4229837" y="5170278"/>
                  <a:pt x="4226557" y="5169398"/>
                </a:cubicBezTo>
                <a:cubicBezTo>
                  <a:pt x="4227435" y="5166119"/>
                  <a:pt x="4227435" y="5166119"/>
                  <a:pt x="4224157" y="5165240"/>
                </a:cubicBezTo>
                <a:cubicBezTo>
                  <a:pt x="4224157" y="5165240"/>
                  <a:pt x="4220876" y="5164361"/>
                  <a:pt x="4219997" y="5167641"/>
                </a:cubicBezTo>
                <a:cubicBezTo>
                  <a:pt x="4219997" y="5167641"/>
                  <a:pt x="4216716" y="5166762"/>
                  <a:pt x="4215837" y="5170042"/>
                </a:cubicBezTo>
                <a:cubicBezTo>
                  <a:pt x="4208397" y="5171565"/>
                  <a:pt x="4177761" y="5180935"/>
                  <a:pt x="4181921" y="5178534"/>
                </a:cubicBezTo>
                <a:cubicBezTo>
                  <a:pt x="4183441" y="5185973"/>
                  <a:pt x="4194398" y="5171329"/>
                  <a:pt x="4195921" y="5178768"/>
                </a:cubicBezTo>
                <a:cubicBezTo>
                  <a:pt x="4200079" y="5176367"/>
                  <a:pt x="4204239" y="5173966"/>
                  <a:pt x="4211678" y="5172443"/>
                </a:cubicBezTo>
                <a:cubicBezTo>
                  <a:pt x="4211678" y="5172443"/>
                  <a:pt x="4211678" y="5172443"/>
                  <a:pt x="4214959" y="5173322"/>
                </a:cubicBezTo>
                <a:cubicBezTo>
                  <a:pt x="4214959" y="5173322"/>
                  <a:pt x="4218239" y="5174202"/>
                  <a:pt x="4218239" y="5174202"/>
                </a:cubicBezTo>
                <a:cubicBezTo>
                  <a:pt x="4221518" y="5175080"/>
                  <a:pt x="4225678" y="5172679"/>
                  <a:pt x="4225678" y="5172679"/>
                </a:cubicBezTo>
                <a:cubicBezTo>
                  <a:pt x="4235519" y="5175316"/>
                  <a:pt x="4241437" y="5166354"/>
                  <a:pt x="4256315" y="5163309"/>
                </a:cubicBezTo>
                <a:cubicBezTo>
                  <a:pt x="4255435" y="5166590"/>
                  <a:pt x="4258715" y="5167468"/>
                  <a:pt x="4262875" y="5165067"/>
                </a:cubicBezTo>
                <a:cubicBezTo>
                  <a:pt x="4266157" y="5165946"/>
                  <a:pt x="4266157" y="5165946"/>
                  <a:pt x="4266157" y="5165946"/>
                </a:cubicBezTo>
                <a:cubicBezTo>
                  <a:pt x="4266157" y="5165946"/>
                  <a:pt x="4269436" y="5166824"/>
                  <a:pt x="4272717" y="5167703"/>
                </a:cubicBezTo>
                <a:cubicBezTo>
                  <a:pt x="4273595" y="5164424"/>
                  <a:pt x="4276877" y="5165302"/>
                  <a:pt x="4273595" y="5164424"/>
                </a:cubicBezTo>
                <a:cubicBezTo>
                  <a:pt x="4273595" y="5164424"/>
                  <a:pt x="4274474" y="5161144"/>
                  <a:pt x="4274474" y="5161144"/>
                </a:cubicBezTo>
                <a:cubicBezTo>
                  <a:pt x="4284315" y="5163779"/>
                  <a:pt x="4282792" y="5156341"/>
                  <a:pt x="4290233" y="5154819"/>
                </a:cubicBezTo>
                <a:cubicBezTo>
                  <a:pt x="4300952" y="5154174"/>
                  <a:pt x="4308392" y="5152652"/>
                  <a:pt x="4312551" y="5150251"/>
                </a:cubicBezTo>
                <a:cubicBezTo>
                  <a:pt x="4312551" y="5150251"/>
                  <a:pt x="4315831" y="5151131"/>
                  <a:pt x="4315831" y="5151131"/>
                </a:cubicBezTo>
                <a:cubicBezTo>
                  <a:pt x="4315831" y="5151131"/>
                  <a:pt x="4315831" y="5151131"/>
                  <a:pt x="4319110" y="5152009"/>
                </a:cubicBezTo>
                <a:cubicBezTo>
                  <a:pt x="4327430" y="5147207"/>
                  <a:pt x="4327430" y="5147207"/>
                  <a:pt x="4334869" y="5145684"/>
                </a:cubicBezTo>
                <a:cubicBezTo>
                  <a:pt x="4331589" y="5144804"/>
                  <a:pt x="4331589" y="5144804"/>
                  <a:pt x="4330709" y="5148085"/>
                </a:cubicBezTo>
                <a:cubicBezTo>
                  <a:pt x="4330709" y="5148085"/>
                  <a:pt x="4330709" y="5148085"/>
                  <a:pt x="4333989" y="5148964"/>
                </a:cubicBezTo>
                <a:cubicBezTo>
                  <a:pt x="4333989" y="5148964"/>
                  <a:pt x="4338149" y="5146563"/>
                  <a:pt x="4338149" y="5146563"/>
                </a:cubicBezTo>
                <a:cubicBezTo>
                  <a:pt x="4342309" y="5144162"/>
                  <a:pt x="4342309" y="5144162"/>
                  <a:pt x="4342309" y="5144162"/>
                </a:cubicBezTo>
                <a:cubicBezTo>
                  <a:pt x="4345588" y="5145042"/>
                  <a:pt x="4345588" y="5145042"/>
                  <a:pt x="4353029" y="5143519"/>
                </a:cubicBezTo>
                <a:cubicBezTo>
                  <a:pt x="4349748" y="5142639"/>
                  <a:pt x="4353907" y="5140237"/>
                  <a:pt x="4361347" y="5138715"/>
                </a:cubicBezTo>
                <a:cubicBezTo>
                  <a:pt x="4360467" y="5141996"/>
                  <a:pt x="4357187" y="5141116"/>
                  <a:pt x="4356309" y="5144397"/>
                </a:cubicBezTo>
                <a:cubicBezTo>
                  <a:pt x="4367906" y="5140474"/>
                  <a:pt x="4361347" y="5138715"/>
                  <a:pt x="4368785" y="5137194"/>
                </a:cubicBezTo>
                <a:cubicBezTo>
                  <a:pt x="4379505" y="5136549"/>
                  <a:pt x="4372066" y="5138072"/>
                  <a:pt x="4387825" y="5131747"/>
                </a:cubicBezTo>
                <a:cubicBezTo>
                  <a:pt x="4390225" y="5135906"/>
                  <a:pt x="4386065" y="5138307"/>
                  <a:pt x="4385187" y="5141588"/>
                </a:cubicBezTo>
                <a:cubicBezTo>
                  <a:pt x="4393506" y="5136784"/>
                  <a:pt x="4397665" y="5134383"/>
                  <a:pt x="4401825" y="5131982"/>
                </a:cubicBezTo>
                <a:cubicBezTo>
                  <a:pt x="4400945" y="5135263"/>
                  <a:pt x="4400945" y="5135263"/>
                  <a:pt x="4400945" y="5135263"/>
                </a:cubicBezTo>
                <a:cubicBezTo>
                  <a:pt x="4400945" y="5135263"/>
                  <a:pt x="4400945" y="5135263"/>
                  <a:pt x="4404225" y="5136142"/>
                </a:cubicBezTo>
                <a:cubicBezTo>
                  <a:pt x="4404225" y="5136142"/>
                  <a:pt x="4405105" y="5132862"/>
                  <a:pt x="4408385" y="5133740"/>
                </a:cubicBezTo>
                <a:cubicBezTo>
                  <a:pt x="4412543" y="5131339"/>
                  <a:pt x="4419984" y="5129816"/>
                  <a:pt x="4420862" y="5126537"/>
                </a:cubicBezTo>
                <a:cubicBezTo>
                  <a:pt x="4420862" y="5126537"/>
                  <a:pt x="4425022" y="5124136"/>
                  <a:pt x="4428303" y="5125014"/>
                </a:cubicBezTo>
                <a:cubicBezTo>
                  <a:pt x="4428303" y="5125014"/>
                  <a:pt x="4428303" y="5125014"/>
                  <a:pt x="4432461" y="5122611"/>
                </a:cubicBezTo>
                <a:cubicBezTo>
                  <a:pt x="4432461" y="5122611"/>
                  <a:pt x="4432461" y="5122611"/>
                  <a:pt x="4429181" y="5121733"/>
                </a:cubicBezTo>
                <a:cubicBezTo>
                  <a:pt x="4429181" y="5121733"/>
                  <a:pt x="4429181" y="5121733"/>
                  <a:pt x="4425901" y="5120854"/>
                </a:cubicBezTo>
                <a:cubicBezTo>
                  <a:pt x="4438378" y="5113651"/>
                  <a:pt x="4449097" y="5113006"/>
                  <a:pt x="4456537" y="5111486"/>
                </a:cubicBezTo>
                <a:cubicBezTo>
                  <a:pt x="4455658" y="5114765"/>
                  <a:pt x="4451499" y="5117167"/>
                  <a:pt x="4450621" y="5120446"/>
                </a:cubicBezTo>
                <a:cubicBezTo>
                  <a:pt x="4469658" y="5115001"/>
                  <a:pt x="4488695" y="5109553"/>
                  <a:pt x="4475575" y="5106039"/>
                </a:cubicBezTo>
                <a:cubicBezTo>
                  <a:pt x="4493735" y="5103872"/>
                  <a:pt x="4493735" y="5103872"/>
                  <a:pt x="4506211" y="5096669"/>
                </a:cubicBezTo>
                <a:cubicBezTo>
                  <a:pt x="4506211" y="5096669"/>
                  <a:pt x="4505333" y="5099949"/>
                  <a:pt x="4502053" y="5099070"/>
                </a:cubicBezTo>
                <a:cubicBezTo>
                  <a:pt x="4502053" y="5099070"/>
                  <a:pt x="4501174" y="5102350"/>
                  <a:pt x="4501174" y="5102350"/>
                </a:cubicBezTo>
                <a:cubicBezTo>
                  <a:pt x="4497015" y="5104753"/>
                  <a:pt x="4500295" y="5105631"/>
                  <a:pt x="4500295" y="5105631"/>
                </a:cubicBezTo>
                <a:cubicBezTo>
                  <a:pt x="4503575" y="5106509"/>
                  <a:pt x="4503575" y="5106509"/>
                  <a:pt x="4507735" y="5104109"/>
                </a:cubicBezTo>
                <a:cubicBezTo>
                  <a:pt x="4506857" y="5107388"/>
                  <a:pt x="4506857" y="5107388"/>
                  <a:pt x="4506857" y="5107388"/>
                </a:cubicBezTo>
                <a:cubicBezTo>
                  <a:pt x="4503575" y="5106509"/>
                  <a:pt x="4502697" y="5109791"/>
                  <a:pt x="4502697" y="5109791"/>
                </a:cubicBezTo>
                <a:cubicBezTo>
                  <a:pt x="4499417" y="5108911"/>
                  <a:pt x="4499417" y="5108911"/>
                  <a:pt x="4499417" y="5108911"/>
                </a:cubicBezTo>
                <a:cubicBezTo>
                  <a:pt x="4499417" y="5108911"/>
                  <a:pt x="4495258" y="5111312"/>
                  <a:pt x="4495258" y="5111312"/>
                </a:cubicBezTo>
                <a:cubicBezTo>
                  <a:pt x="4495258" y="5111312"/>
                  <a:pt x="4491098" y="5113713"/>
                  <a:pt x="4491098" y="5113713"/>
                </a:cubicBezTo>
                <a:cubicBezTo>
                  <a:pt x="4448861" y="5127007"/>
                  <a:pt x="4410786" y="5137900"/>
                  <a:pt x="4368551" y="5151193"/>
                </a:cubicBezTo>
                <a:cubicBezTo>
                  <a:pt x="4365269" y="5150314"/>
                  <a:pt x="4365269" y="5150314"/>
                  <a:pt x="4365269" y="5150314"/>
                </a:cubicBezTo>
                <a:cubicBezTo>
                  <a:pt x="4361990" y="5149436"/>
                  <a:pt x="4361112" y="5152715"/>
                  <a:pt x="4361112" y="5152715"/>
                </a:cubicBezTo>
                <a:cubicBezTo>
                  <a:pt x="4348633" y="5159921"/>
                  <a:pt x="4349512" y="5156639"/>
                  <a:pt x="4337913" y="5160563"/>
                </a:cubicBezTo>
                <a:cubicBezTo>
                  <a:pt x="4334634" y="5159684"/>
                  <a:pt x="4331353" y="5158804"/>
                  <a:pt x="4327194" y="5161207"/>
                </a:cubicBezTo>
                <a:cubicBezTo>
                  <a:pt x="4323913" y="5160327"/>
                  <a:pt x="4323035" y="5163608"/>
                  <a:pt x="4323035" y="5163608"/>
                </a:cubicBezTo>
                <a:cubicBezTo>
                  <a:pt x="4311437" y="5167532"/>
                  <a:pt x="4300716" y="5168175"/>
                  <a:pt x="4295678" y="5173857"/>
                </a:cubicBezTo>
                <a:cubicBezTo>
                  <a:pt x="4295678" y="5173857"/>
                  <a:pt x="4291519" y="5176258"/>
                  <a:pt x="4291519" y="5176258"/>
                </a:cubicBezTo>
                <a:cubicBezTo>
                  <a:pt x="4288238" y="5175378"/>
                  <a:pt x="4284959" y="5174500"/>
                  <a:pt x="4281679" y="5173621"/>
                </a:cubicBezTo>
                <a:cubicBezTo>
                  <a:pt x="4280799" y="5176901"/>
                  <a:pt x="4262641" y="5179066"/>
                  <a:pt x="4254323" y="5183870"/>
                </a:cubicBezTo>
                <a:cubicBezTo>
                  <a:pt x="4254323" y="5183870"/>
                  <a:pt x="4251042" y="5182990"/>
                  <a:pt x="4250163" y="5186271"/>
                </a:cubicBezTo>
                <a:cubicBezTo>
                  <a:pt x="4246882" y="5185391"/>
                  <a:pt x="4246882" y="5185391"/>
                  <a:pt x="4246882" y="5185391"/>
                </a:cubicBezTo>
                <a:cubicBezTo>
                  <a:pt x="4213843" y="5190603"/>
                  <a:pt x="4177525" y="5194934"/>
                  <a:pt x="4143607" y="5203426"/>
                </a:cubicBezTo>
                <a:cubicBezTo>
                  <a:pt x="4140328" y="5202547"/>
                  <a:pt x="4136170" y="5204948"/>
                  <a:pt x="4132010" y="5207349"/>
                </a:cubicBezTo>
                <a:cubicBezTo>
                  <a:pt x="4128729" y="5206471"/>
                  <a:pt x="4125449" y="5205591"/>
                  <a:pt x="4122169" y="5204713"/>
                </a:cubicBezTo>
                <a:cubicBezTo>
                  <a:pt x="4125449" y="5205591"/>
                  <a:pt x="4121291" y="5207992"/>
                  <a:pt x="4120410" y="5211273"/>
                </a:cubicBezTo>
                <a:cubicBezTo>
                  <a:pt x="4117131" y="5210395"/>
                  <a:pt x="4112971" y="5212796"/>
                  <a:pt x="4112971" y="5212796"/>
                </a:cubicBezTo>
                <a:cubicBezTo>
                  <a:pt x="4094811" y="5214961"/>
                  <a:pt x="4077531" y="5213847"/>
                  <a:pt x="4062652" y="5216892"/>
                </a:cubicBezTo>
                <a:cubicBezTo>
                  <a:pt x="4062652" y="5216892"/>
                  <a:pt x="4059373" y="5216012"/>
                  <a:pt x="4059373" y="5216012"/>
                </a:cubicBezTo>
                <a:cubicBezTo>
                  <a:pt x="4056092" y="5215134"/>
                  <a:pt x="4056092" y="5215134"/>
                  <a:pt x="4052812" y="5214255"/>
                </a:cubicBezTo>
                <a:cubicBezTo>
                  <a:pt x="4051933" y="5217535"/>
                  <a:pt x="4051933" y="5217535"/>
                  <a:pt x="4051933" y="5217535"/>
                </a:cubicBezTo>
                <a:cubicBezTo>
                  <a:pt x="4029616" y="5222103"/>
                  <a:pt x="4010575" y="5227548"/>
                  <a:pt x="3996577" y="5227313"/>
                </a:cubicBezTo>
                <a:cubicBezTo>
                  <a:pt x="3984100" y="5234517"/>
                  <a:pt x="3952819" y="5233166"/>
                  <a:pt x="3923940" y="5235976"/>
                </a:cubicBezTo>
                <a:cubicBezTo>
                  <a:pt x="3915620" y="5240778"/>
                  <a:pt x="3891781" y="5237907"/>
                  <a:pt x="3884340" y="5239430"/>
                </a:cubicBezTo>
                <a:cubicBezTo>
                  <a:pt x="3884340" y="5239430"/>
                  <a:pt x="3881060" y="5238550"/>
                  <a:pt x="3881060" y="5238550"/>
                </a:cubicBezTo>
                <a:cubicBezTo>
                  <a:pt x="3881060" y="5238550"/>
                  <a:pt x="3877781" y="5237671"/>
                  <a:pt x="3877781" y="5237671"/>
                </a:cubicBezTo>
                <a:cubicBezTo>
                  <a:pt x="3874499" y="5236793"/>
                  <a:pt x="3874499" y="5236793"/>
                  <a:pt x="3874499" y="5236793"/>
                </a:cubicBezTo>
                <a:cubicBezTo>
                  <a:pt x="3870340" y="5239194"/>
                  <a:pt x="3870340" y="5239194"/>
                  <a:pt x="3873621" y="5240072"/>
                </a:cubicBezTo>
                <a:cubicBezTo>
                  <a:pt x="3862901" y="5240716"/>
                  <a:pt x="3869461" y="5242475"/>
                  <a:pt x="3868581" y="5245755"/>
                </a:cubicBezTo>
                <a:cubicBezTo>
                  <a:pt x="3859621" y="5239836"/>
                  <a:pt x="3856984" y="5249678"/>
                  <a:pt x="3843864" y="5246161"/>
                </a:cubicBezTo>
                <a:cubicBezTo>
                  <a:pt x="3846263" y="5250321"/>
                  <a:pt x="3836423" y="5247684"/>
                  <a:pt x="3835544" y="5250965"/>
                </a:cubicBezTo>
                <a:cubicBezTo>
                  <a:pt x="3850423" y="5247920"/>
                  <a:pt x="3874265" y="5250791"/>
                  <a:pt x="3879302" y="5245111"/>
                </a:cubicBezTo>
                <a:cubicBezTo>
                  <a:pt x="3879302" y="5245111"/>
                  <a:pt x="3882583" y="5245989"/>
                  <a:pt x="3885863" y="5246869"/>
                </a:cubicBezTo>
                <a:cubicBezTo>
                  <a:pt x="3885863" y="5246869"/>
                  <a:pt x="3889143" y="5247748"/>
                  <a:pt x="3890023" y="5244468"/>
                </a:cubicBezTo>
                <a:cubicBezTo>
                  <a:pt x="3909704" y="5249742"/>
                  <a:pt x="3928742" y="5244294"/>
                  <a:pt x="3946901" y="5242128"/>
                </a:cubicBezTo>
                <a:cubicBezTo>
                  <a:pt x="3993940" y="5237154"/>
                  <a:pt x="4040099" y="5235459"/>
                  <a:pt x="4080577" y="5228726"/>
                </a:cubicBezTo>
                <a:cubicBezTo>
                  <a:pt x="4113616" y="5223516"/>
                  <a:pt x="4163054" y="5222700"/>
                  <a:pt x="4208569" y="5210285"/>
                </a:cubicBezTo>
                <a:cubicBezTo>
                  <a:pt x="4216010" y="5208762"/>
                  <a:pt x="4221047" y="5203081"/>
                  <a:pt x="4227607" y="5204840"/>
                </a:cubicBezTo>
                <a:cubicBezTo>
                  <a:pt x="4261525" y="5196348"/>
                  <a:pt x="4293683" y="5194417"/>
                  <a:pt x="4320161" y="5187449"/>
                </a:cubicBezTo>
                <a:cubicBezTo>
                  <a:pt x="4340080" y="5178723"/>
                  <a:pt x="4328481" y="5182645"/>
                  <a:pt x="4350799" y="5178079"/>
                </a:cubicBezTo>
                <a:cubicBezTo>
                  <a:pt x="4376397" y="5174391"/>
                  <a:pt x="4399595" y="5166543"/>
                  <a:pt x="4416232" y="5156937"/>
                </a:cubicBezTo>
                <a:cubicBezTo>
                  <a:pt x="4449271" y="5151726"/>
                  <a:pt x="4497423" y="5129472"/>
                  <a:pt x="4528059" y="5120102"/>
                </a:cubicBezTo>
                <a:cubicBezTo>
                  <a:pt x="4539658" y="5116178"/>
                  <a:pt x="4537257" y="5112018"/>
                  <a:pt x="4548856" y="5108094"/>
                </a:cubicBezTo>
                <a:cubicBezTo>
                  <a:pt x="4550379" y="5115535"/>
                  <a:pt x="4570295" y="5106807"/>
                  <a:pt x="4582773" y="5099604"/>
                </a:cubicBezTo>
                <a:cubicBezTo>
                  <a:pt x="4582773" y="5099604"/>
                  <a:pt x="4583652" y="5096324"/>
                  <a:pt x="4587811" y="5093923"/>
                </a:cubicBezTo>
                <a:cubicBezTo>
                  <a:pt x="4600289" y="5086718"/>
                  <a:pt x="4625008" y="5086310"/>
                  <a:pt x="4642524" y="5073425"/>
                </a:cubicBezTo>
                <a:cubicBezTo>
                  <a:pt x="4646684" y="5071024"/>
                  <a:pt x="4644283" y="5066864"/>
                  <a:pt x="4652601" y="5062062"/>
                </a:cubicBezTo>
                <a:cubicBezTo>
                  <a:pt x="4652601" y="5062062"/>
                  <a:pt x="4662441" y="5064699"/>
                  <a:pt x="4667481" y="5059017"/>
                </a:cubicBezTo>
                <a:cubicBezTo>
                  <a:pt x="4710595" y="5042443"/>
                  <a:pt x="4761384" y="5010346"/>
                  <a:pt x="4798817" y="4988734"/>
                </a:cubicBezTo>
                <a:cubicBezTo>
                  <a:pt x="4815454" y="4979129"/>
                  <a:pt x="4835371" y="4970403"/>
                  <a:pt x="4856167" y="4958396"/>
                </a:cubicBezTo>
                <a:cubicBezTo>
                  <a:pt x="4864486" y="4953593"/>
                  <a:pt x="4874561" y="4942231"/>
                  <a:pt x="4882880" y="4937426"/>
                </a:cubicBezTo>
                <a:cubicBezTo>
                  <a:pt x="4882880" y="4937426"/>
                  <a:pt x="4894479" y="4933504"/>
                  <a:pt x="4894479" y="4933504"/>
                </a:cubicBezTo>
                <a:cubicBezTo>
                  <a:pt x="4902797" y="4928700"/>
                  <a:pt x="4903677" y="4925420"/>
                  <a:pt x="4907835" y="4923019"/>
                </a:cubicBezTo>
                <a:cubicBezTo>
                  <a:pt x="4911115" y="4923898"/>
                  <a:pt x="4911115" y="4923898"/>
                  <a:pt x="4911115" y="4923898"/>
                </a:cubicBezTo>
                <a:cubicBezTo>
                  <a:pt x="4908479" y="4933738"/>
                  <a:pt x="4891198" y="4932624"/>
                  <a:pt x="4896879" y="4937664"/>
                </a:cubicBezTo>
                <a:cubicBezTo>
                  <a:pt x="4896879" y="4937664"/>
                  <a:pt x="4896879" y="4937664"/>
                  <a:pt x="4893599" y="4936784"/>
                </a:cubicBezTo>
                <a:cubicBezTo>
                  <a:pt x="4888561" y="4942464"/>
                  <a:pt x="4888561" y="4942464"/>
                  <a:pt x="4888561" y="4942464"/>
                </a:cubicBezTo>
                <a:cubicBezTo>
                  <a:pt x="4888561" y="4942464"/>
                  <a:pt x="4887682" y="4945746"/>
                  <a:pt x="4887682" y="4945746"/>
                </a:cubicBezTo>
                <a:cubicBezTo>
                  <a:pt x="4887682" y="4945746"/>
                  <a:pt x="4884403" y="4944867"/>
                  <a:pt x="4883523" y="4948147"/>
                </a:cubicBezTo>
                <a:cubicBezTo>
                  <a:pt x="4883523" y="4948147"/>
                  <a:pt x="4882645" y="4951427"/>
                  <a:pt x="4882645" y="4951427"/>
                </a:cubicBezTo>
                <a:cubicBezTo>
                  <a:pt x="4870167" y="4958630"/>
                  <a:pt x="4873447" y="4959510"/>
                  <a:pt x="4860969" y="4966714"/>
                </a:cubicBezTo>
                <a:cubicBezTo>
                  <a:pt x="4860969" y="4966714"/>
                  <a:pt x="4856811" y="4969115"/>
                  <a:pt x="4856811" y="4969115"/>
                </a:cubicBezTo>
                <a:cubicBezTo>
                  <a:pt x="4856811" y="4969115"/>
                  <a:pt x="4856811" y="4969115"/>
                  <a:pt x="4855931" y="4972396"/>
                </a:cubicBezTo>
                <a:cubicBezTo>
                  <a:pt x="4855931" y="4972396"/>
                  <a:pt x="4852651" y="4971516"/>
                  <a:pt x="4852651" y="4971516"/>
                </a:cubicBezTo>
                <a:cubicBezTo>
                  <a:pt x="4845213" y="4973039"/>
                  <a:pt x="4859447" y="4959275"/>
                  <a:pt x="4850250" y="4967358"/>
                </a:cubicBezTo>
                <a:cubicBezTo>
                  <a:pt x="4846091" y="4969759"/>
                  <a:pt x="4848491" y="4973919"/>
                  <a:pt x="4842575" y="4982879"/>
                </a:cubicBezTo>
                <a:cubicBezTo>
                  <a:pt x="4831855" y="4983523"/>
                  <a:pt x="4830097" y="4990084"/>
                  <a:pt x="4810180" y="4998810"/>
                </a:cubicBezTo>
                <a:cubicBezTo>
                  <a:pt x="4811059" y="4995529"/>
                  <a:pt x="4811059" y="4995529"/>
                  <a:pt x="4811059" y="4995529"/>
                </a:cubicBezTo>
                <a:cubicBezTo>
                  <a:pt x="4806900" y="4997932"/>
                  <a:pt x="4806900" y="4997932"/>
                  <a:pt x="4806900" y="4997932"/>
                </a:cubicBezTo>
                <a:cubicBezTo>
                  <a:pt x="4800339" y="4996174"/>
                  <a:pt x="4811937" y="4992250"/>
                  <a:pt x="4812817" y="4988970"/>
                </a:cubicBezTo>
                <a:cubicBezTo>
                  <a:pt x="4801219" y="4992893"/>
                  <a:pt x="4800339" y="4996174"/>
                  <a:pt x="4798581" y="5002734"/>
                </a:cubicBezTo>
                <a:cubicBezTo>
                  <a:pt x="4795301" y="5001856"/>
                  <a:pt x="4795301" y="5001856"/>
                  <a:pt x="4791141" y="5004257"/>
                </a:cubicBezTo>
                <a:cubicBezTo>
                  <a:pt x="4787862" y="5003379"/>
                  <a:pt x="4786983" y="5006658"/>
                  <a:pt x="4786983" y="5006658"/>
                </a:cubicBezTo>
                <a:cubicBezTo>
                  <a:pt x="4789383" y="5010818"/>
                  <a:pt x="4789383" y="5010818"/>
                  <a:pt x="4789383" y="5010818"/>
                </a:cubicBezTo>
                <a:cubicBezTo>
                  <a:pt x="4775384" y="5010582"/>
                  <a:pt x="4783467" y="5019780"/>
                  <a:pt x="4764429" y="5025225"/>
                </a:cubicBezTo>
                <a:cubicBezTo>
                  <a:pt x="4760269" y="5027626"/>
                  <a:pt x="4760269" y="5027626"/>
                  <a:pt x="4760269" y="5027626"/>
                </a:cubicBezTo>
                <a:cubicBezTo>
                  <a:pt x="4760269" y="5027626"/>
                  <a:pt x="4759391" y="5030907"/>
                  <a:pt x="4759391" y="5030907"/>
                </a:cubicBezTo>
                <a:cubicBezTo>
                  <a:pt x="4726995" y="5046837"/>
                  <a:pt x="4702041" y="5061246"/>
                  <a:pt x="4680365" y="5076532"/>
                </a:cubicBezTo>
                <a:cubicBezTo>
                  <a:pt x="4681245" y="5073251"/>
                  <a:pt x="4668123" y="5069736"/>
                  <a:pt x="4669645" y="5077175"/>
                </a:cubicBezTo>
                <a:cubicBezTo>
                  <a:pt x="4677086" y="5075654"/>
                  <a:pt x="4672047" y="5081335"/>
                  <a:pt x="4664607" y="5082858"/>
                </a:cubicBezTo>
                <a:cubicBezTo>
                  <a:pt x="4648849" y="5089182"/>
                  <a:pt x="4623894" y="5103591"/>
                  <a:pt x="4596538" y="5113840"/>
                </a:cubicBezTo>
                <a:cubicBezTo>
                  <a:pt x="4572461" y="5124967"/>
                  <a:pt x="4545105" y="5135216"/>
                  <a:pt x="4525187" y="5143943"/>
                </a:cubicBezTo>
                <a:cubicBezTo>
                  <a:pt x="4529347" y="5141541"/>
                  <a:pt x="4515347" y="5141307"/>
                  <a:pt x="4514467" y="5144586"/>
                </a:cubicBezTo>
                <a:cubicBezTo>
                  <a:pt x="4521908" y="5143064"/>
                  <a:pt x="4521029" y="5146344"/>
                  <a:pt x="4516869" y="5148745"/>
                </a:cubicBezTo>
                <a:cubicBezTo>
                  <a:pt x="4510309" y="5146988"/>
                  <a:pt x="4490391" y="5155714"/>
                  <a:pt x="4474633" y="5162039"/>
                </a:cubicBezTo>
                <a:cubicBezTo>
                  <a:pt x="4458876" y="5168364"/>
                  <a:pt x="4446398" y="5175569"/>
                  <a:pt x="4447277" y="5172288"/>
                </a:cubicBezTo>
                <a:cubicBezTo>
                  <a:pt x="4430639" y="5181894"/>
                  <a:pt x="4415760" y="5184937"/>
                  <a:pt x="4400883" y="5187983"/>
                </a:cubicBezTo>
                <a:cubicBezTo>
                  <a:pt x="4381843" y="5193428"/>
                  <a:pt x="4363683" y="5195595"/>
                  <a:pt x="4339608" y="5206722"/>
                </a:cubicBezTo>
                <a:cubicBezTo>
                  <a:pt x="4339608" y="5206722"/>
                  <a:pt x="4336327" y="5205844"/>
                  <a:pt x="4333047" y="5204965"/>
                </a:cubicBezTo>
                <a:cubicBezTo>
                  <a:pt x="4326252" y="5217207"/>
                  <a:pt x="4280971" y="5215622"/>
                  <a:pt x="4265213" y="5221947"/>
                </a:cubicBezTo>
                <a:cubicBezTo>
                  <a:pt x="4261055" y="5224349"/>
                  <a:pt x="4264334" y="5225227"/>
                  <a:pt x="4256895" y="5226749"/>
                </a:cubicBezTo>
                <a:cubicBezTo>
                  <a:pt x="4245297" y="5230673"/>
                  <a:pt x="4235455" y="5228037"/>
                  <a:pt x="4223857" y="5231960"/>
                </a:cubicBezTo>
                <a:cubicBezTo>
                  <a:pt x="4216417" y="5233481"/>
                  <a:pt x="4212257" y="5235884"/>
                  <a:pt x="4203941" y="5240686"/>
                </a:cubicBezTo>
                <a:cubicBezTo>
                  <a:pt x="4181621" y="5245253"/>
                  <a:pt x="4150341" y="5243904"/>
                  <a:pt x="4124741" y="5247592"/>
                </a:cubicBezTo>
                <a:cubicBezTo>
                  <a:pt x="4094985" y="5253681"/>
                  <a:pt x="4052106" y="5256255"/>
                  <a:pt x="4019067" y="5261465"/>
                </a:cubicBezTo>
                <a:cubicBezTo>
                  <a:pt x="4008347" y="5262109"/>
                  <a:pt x="3996749" y="5266033"/>
                  <a:pt x="3989310" y="5267556"/>
                </a:cubicBezTo>
                <a:cubicBezTo>
                  <a:pt x="3989310" y="5267556"/>
                  <a:pt x="3993469" y="5265155"/>
                  <a:pt x="3993469" y="5265155"/>
                </a:cubicBezTo>
                <a:cubicBezTo>
                  <a:pt x="3979469" y="5264919"/>
                  <a:pt x="3964589" y="5267964"/>
                  <a:pt x="3953870" y="5268607"/>
                </a:cubicBezTo>
                <a:cubicBezTo>
                  <a:pt x="3950590" y="5267728"/>
                  <a:pt x="3944029" y="5265970"/>
                  <a:pt x="3944029" y="5265970"/>
                </a:cubicBezTo>
                <a:cubicBezTo>
                  <a:pt x="3908589" y="5267022"/>
                  <a:pt x="3862430" y="5268717"/>
                  <a:pt x="3830272" y="5270646"/>
                </a:cubicBezTo>
                <a:cubicBezTo>
                  <a:pt x="3830272" y="5270646"/>
                  <a:pt x="3830272" y="5270646"/>
                  <a:pt x="3831150" y="5267367"/>
                </a:cubicBezTo>
                <a:cubicBezTo>
                  <a:pt x="3831150" y="5267367"/>
                  <a:pt x="3827869" y="5266488"/>
                  <a:pt x="3827869" y="5266488"/>
                </a:cubicBezTo>
                <a:cubicBezTo>
                  <a:pt x="3827869" y="5266488"/>
                  <a:pt x="3823711" y="5268887"/>
                  <a:pt x="3823711" y="5268887"/>
                </a:cubicBezTo>
                <a:cubicBezTo>
                  <a:pt x="3812990" y="5269532"/>
                  <a:pt x="3776029" y="5263143"/>
                  <a:pt x="3784991" y="5269060"/>
                </a:cubicBezTo>
                <a:cubicBezTo>
                  <a:pt x="3781710" y="5268182"/>
                  <a:pt x="3781710" y="5268182"/>
                  <a:pt x="3781710" y="5268182"/>
                </a:cubicBezTo>
                <a:cubicBezTo>
                  <a:pt x="3778430" y="5267303"/>
                  <a:pt x="3778430" y="5267303"/>
                  <a:pt x="3778430" y="5267303"/>
                </a:cubicBezTo>
                <a:cubicBezTo>
                  <a:pt x="3777550" y="5270583"/>
                  <a:pt x="3777550" y="5270583"/>
                  <a:pt x="3777550" y="5270583"/>
                </a:cubicBezTo>
                <a:cubicBezTo>
                  <a:pt x="3780831" y="5271463"/>
                  <a:pt x="3780831" y="5271463"/>
                  <a:pt x="3780831" y="5271463"/>
                </a:cubicBezTo>
                <a:cubicBezTo>
                  <a:pt x="3782354" y="5278902"/>
                  <a:pt x="3770111" y="5272106"/>
                  <a:pt x="3766831" y="5271227"/>
                </a:cubicBezTo>
                <a:cubicBezTo>
                  <a:pt x="3772513" y="5276265"/>
                  <a:pt x="3751074" y="5277552"/>
                  <a:pt x="3765073" y="5277788"/>
                </a:cubicBezTo>
                <a:cubicBezTo>
                  <a:pt x="3765953" y="5274507"/>
                  <a:pt x="3775793" y="5277144"/>
                  <a:pt x="3775793" y="5277144"/>
                </a:cubicBezTo>
                <a:cubicBezTo>
                  <a:pt x="3768353" y="5278666"/>
                  <a:pt x="3771633" y="5279545"/>
                  <a:pt x="3774913" y="5280425"/>
                </a:cubicBezTo>
                <a:cubicBezTo>
                  <a:pt x="3779953" y="5274743"/>
                  <a:pt x="3793073" y="5278258"/>
                  <a:pt x="3804672" y="5274334"/>
                </a:cubicBezTo>
                <a:cubicBezTo>
                  <a:pt x="3804672" y="5274334"/>
                  <a:pt x="3807952" y="5275214"/>
                  <a:pt x="3811233" y="5276093"/>
                </a:cubicBezTo>
                <a:cubicBezTo>
                  <a:pt x="3811233" y="5276093"/>
                  <a:pt x="3814512" y="5276971"/>
                  <a:pt x="3814512" y="5276971"/>
                </a:cubicBezTo>
                <a:cubicBezTo>
                  <a:pt x="3817794" y="5277850"/>
                  <a:pt x="3817794" y="5277850"/>
                  <a:pt x="3817794" y="5277850"/>
                </a:cubicBezTo>
                <a:cubicBezTo>
                  <a:pt x="3817794" y="5277850"/>
                  <a:pt x="3818672" y="5274569"/>
                  <a:pt x="3818672" y="5274569"/>
                </a:cubicBezTo>
                <a:cubicBezTo>
                  <a:pt x="3821953" y="5275449"/>
                  <a:pt x="3821953" y="5275449"/>
                  <a:pt x="3825233" y="5276327"/>
                </a:cubicBezTo>
                <a:cubicBezTo>
                  <a:pt x="3827635" y="5280487"/>
                  <a:pt x="3821074" y="5278728"/>
                  <a:pt x="3820193" y="5282009"/>
                </a:cubicBezTo>
                <a:cubicBezTo>
                  <a:pt x="3826754" y="5283768"/>
                  <a:pt x="3827635" y="5280487"/>
                  <a:pt x="3830914" y="5281367"/>
                </a:cubicBezTo>
                <a:cubicBezTo>
                  <a:pt x="3830914" y="5281367"/>
                  <a:pt x="3830914" y="5281367"/>
                  <a:pt x="3834196" y="5282245"/>
                </a:cubicBezTo>
                <a:cubicBezTo>
                  <a:pt x="3834196" y="5282245"/>
                  <a:pt x="3837475" y="5283124"/>
                  <a:pt x="3837475" y="5283124"/>
                </a:cubicBezTo>
                <a:cubicBezTo>
                  <a:pt x="3840755" y="5284004"/>
                  <a:pt x="3840755" y="5284004"/>
                  <a:pt x="3840755" y="5284004"/>
                </a:cubicBezTo>
                <a:cubicBezTo>
                  <a:pt x="3854755" y="5284238"/>
                  <a:pt x="3854755" y="5284238"/>
                  <a:pt x="3854755" y="5284238"/>
                </a:cubicBezTo>
                <a:cubicBezTo>
                  <a:pt x="3858913" y="5281837"/>
                  <a:pt x="3858913" y="5281837"/>
                  <a:pt x="3858913" y="5281837"/>
                </a:cubicBezTo>
                <a:cubicBezTo>
                  <a:pt x="3861316" y="5285997"/>
                  <a:pt x="3862195" y="5282716"/>
                  <a:pt x="3862195" y="5282716"/>
                </a:cubicBezTo>
                <a:lnTo>
                  <a:pt x="3858913" y="5281837"/>
                </a:lnTo>
                <a:cubicBezTo>
                  <a:pt x="3880353" y="5280550"/>
                  <a:pt x="3873793" y="5278792"/>
                  <a:pt x="3894353" y="5280786"/>
                </a:cubicBezTo>
                <a:cubicBezTo>
                  <a:pt x="3897635" y="5281665"/>
                  <a:pt x="3897635" y="5281665"/>
                  <a:pt x="3900914" y="5282543"/>
                </a:cubicBezTo>
                <a:cubicBezTo>
                  <a:pt x="3905073" y="5280142"/>
                  <a:pt x="3905073" y="5280142"/>
                  <a:pt x="3901794" y="5279264"/>
                </a:cubicBezTo>
                <a:cubicBezTo>
                  <a:pt x="3911633" y="5281901"/>
                  <a:pt x="3928914" y="5283015"/>
                  <a:pt x="3933953" y="5277333"/>
                </a:cubicBezTo>
                <a:cubicBezTo>
                  <a:pt x="3926513" y="5278855"/>
                  <a:pt x="3927392" y="5275574"/>
                  <a:pt x="3934831" y="5274053"/>
                </a:cubicBezTo>
                <a:lnTo>
                  <a:pt x="3938111" y="5274932"/>
                </a:lnTo>
                <a:cubicBezTo>
                  <a:pt x="3937233" y="5278211"/>
                  <a:pt x="3937233" y="5278211"/>
                  <a:pt x="3937233" y="5278211"/>
                </a:cubicBezTo>
                <a:cubicBezTo>
                  <a:pt x="3937233" y="5278211"/>
                  <a:pt x="3937233" y="5278211"/>
                  <a:pt x="3940514" y="5279091"/>
                </a:cubicBezTo>
                <a:cubicBezTo>
                  <a:pt x="3940514" y="5279091"/>
                  <a:pt x="3940514" y="5279091"/>
                  <a:pt x="3944673" y="5276690"/>
                </a:cubicBezTo>
                <a:cubicBezTo>
                  <a:pt x="3964353" y="5281963"/>
                  <a:pt x="4019711" y="5272185"/>
                  <a:pt x="4044429" y="5271777"/>
                </a:cubicBezTo>
                <a:cubicBezTo>
                  <a:pt x="4058431" y="5272013"/>
                  <a:pt x="4060832" y="5276173"/>
                  <a:pt x="4072431" y="5272249"/>
                </a:cubicBezTo>
                <a:cubicBezTo>
                  <a:pt x="4078990" y="5274006"/>
                  <a:pt x="4084029" y="5268325"/>
                  <a:pt x="4091468" y="5266803"/>
                </a:cubicBezTo>
                <a:cubicBezTo>
                  <a:pt x="4105469" y="5267037"/>
                  <a:pt x="4115309" y="5269674"/>
                  <a:pt x="4121227" y="5260712"/>
                </a:cubicBezTo>
                <a:cubicBezTo>
                  <a:pt x="4188825" y="5257732"/>
                  <a:pt x="4267380" y="5240106"/>
                  <a:pt x="4336092" y="5219844"/>
                </a:cubicBezTo>
                <a:cubicBezTo>
                  <a:pt x="4338495" y="5224004"/>
                  <a:pt x="4338495" y="5224004"/>
                  <a:pt x="4341775" y="5224882"/>
                </a:cubicBezTo>
                <a:cubicBezTo>
                  <a:pt x="4341775" y="5224882"/>
                  <a:pt x="4338495" y="5224004"/>
                  <a:pt x="4338495" y="5224004"/>
                </a:cubicBezTo>
                <a:cubicBezTo>
                  <a:pt x="4337615" y="5227283"/>
                  <a:pt x="4337615" y="5227283"/>
                  <a:pt x="4337615" y="5227283"/>
                </a:cubicBezTo>
                <a:cubicBezTo>
                  <a:pt x="4337615" y="5227283"/>
                  <a:pt x="4340895" y="5228162"/>
                  <a:pt x="4345054" y="5225760"/>
                </a:cubicBezTo>
                <a:cubicBezTo>
                  <a:pt x="4348334" y="5226639"/>
                  <a:pt x="4347456" y="5229920"/>
                  <a:pt x="4354895" y="5228397"/>
                </a:cubicBezTo>
                <a:cubicBezTo>
                  <a:pt x="4352494" y="5224238"/>
                  <a:pt x="4356653" y="5221837"/>
                  <a:pt x="4368253" y="5217913"/>
                </a:cubicBezTo>
                <a:cubicBezTo>
                  <a:pt x="4371531" y="5218791"/>
                  <a:pt x="4371531" y="5218791"/>
                  <a:pt x="4371531" y="5218791"/>
                </a:cubicBezTo>
                <a:cubicBezTo>
                  <a:pt x="4371531" y="5218791"/>
                  <a:pt x="4372409" y="5215512"/>
                  <a:pt x="4375691" y="5216392"/>
                </a:cubicBezTo>
                <a:cubicBezTo>
                  <a:pt x="4375691" y="5216392"/>
                  <a:pt x="4378971" y="5217270"/>
                  <a:pt x="4378971" y="5217270"/>
                </a:cubicBezTo>
                <a:cubicBezTo>
                  <a:pt x="4379850" y="5213989"/>
                  <a:pt x="4379850" y="5213989"/>
                  <a:pt x="4379850" y="5213989"/>
                </a:cubicBezTo>
                <a:cubicBezTo>
                  <a:pt x="4383131" y="5214869"/>
                  <a:pt x="4383131" y="5214869"/>
                  <a:pt x="4387291" y="5212466"/>
                </a:cubicBezTo>
                <a:cubicBezTo>
                  <a:pt x="4392972" y="5217505"/>
                  <a:pt x="4406328" y="5207020"/>
                  <a:pt x="4405449" y="5210302"/>
                </a:cubicBezTo>
                <a:cubicBezTo>
                  <a:pt x="4405449" y="5210302"/>
                  <a:pt x="4404569" y="5213581"/>
                  <a:pt x="4404569" y="5213581"/>
                </a:cubicBezTo>
                <a:cubicBezTo>
                  <a:pt x="4401290" y="5212703"/>
                  <a:pt x="4400411" y="5215984"/>
                  <a:pt x="4400411" y="5215984"/>
                </a:cubicBezTo>
                <a:cubicBezTo>
                  <a:pt x="4403691" y="5216862"/>
                  <a:pt x="4404569" y="5213581"/>
                  <a:pt x="4407849" y="5214461"/>
                </a:cubicBezTo>
                <a:cubicBezTo>
                  <a:pt x="4407849" y="5214461"/>
                  <a:pt x="4412009" y="5212060"/>
                  <a:pt x="4412009" y="5212060"/>
                </a:cubicBezTo>
                <a:cubicBezTo>
                  <a:pt x="4419449" y="5210537"/>
                  <a:pt x="4426889" y="5209014"/>
                  <a:pt x="4427767" y="5205735"/>
                </a:cubicBezTo>
                <a:cubicBezTo>
                  <a:pt x="4427767" y="5205735"/>
                  <a:pt x="4427767" y="5205735"/>
                  <a:pt x="4431047" y="5206613"/>
                </a:cubicBezTo>
                <a:cubicBezTo>
                  <a:pt x="4431047" y="5206613"/>
                  <a:pt x="4434327" y="5207492"/>
                  <a:pt x="4438487" y="5205091"/>
                </a:cubicBezTo>
                <a:cubicBezTo>
                  <a:pt x="4438487" y="5205091"/>
                  <a:pt x="4439367" y="5201811"/>
                  <a:pt x="4439367" y="5201811"/>
                </a:cubicBezTo>
                <a:cubicBezTo>
                  <a:pt x="4439367" y="5201811"/>
                  <a:pt x="4436087" y="5200931"/>
                  <a:pt x="4436087" y="5200931"/>
                </a:cubicBezTo>
                <a:cubicBezTo>
                  <a:pt x="4439367" y="5201811"/>
                  <a:pt x="4442646" y="5202689"/>
                  <a:pt x="4446805" y="5200288"/>
                </a:cubicBezTo>
                <a:cubicBezTo>
                  <a:pt x="4443525" y="5199408"/>
                  <a:pt x="4444403" y="5196129"/>
                  <a:pt x="4448563" y="5193727"/>
                </a:cubicBezTo>
                <a:cubicBezTo>
                  <a:pt x="4447685" y="5197007"/>
                  <a:pt x="4451843" y="5194606"/>
                  <a:pt x="4455124" y="5195484"/>
                </a:cubicBezTo>
                <a:cubicBezTo>
                  <a:pt x="4459284" y="5193083"/>
                  <a:pt x="4459284" y="5193083"/>
                  <a:pt x="4459284" y="5193083"/>
                </a:cubicBezTo>
                <a:cubicBezTo>
                  <a:pt x="4462565" y="5193963"/>
                  <a:pt x="4462565" y="5193963"/>
                  <a:pt x="4462565" y="5193963"/>
                </a:cubicBezTo>
                <a:cubicBezTo>
                  <a:pt x="4463443" y="5190682"/>
                  <a:pt x="4463443" y="5190682"/>
                  <a:pt x="4463443" y="5190682"/>
                </a:cubicBezTo>
                <a:cubicBezTo>
                  <a:pt x="4463443" y="5190682"/>
                  <a:pt x="4463443" y="5190682"/>
                  <a:pt x="4460162" y="5189804"/>
                </a:cubicBezTo>
                <a:cubicBezTo>
                  <a:pt x="4479199" y="5184357"/>
                  <a:pt x="4498239" y="5178912"/>
                  <a:pt x="4503277" y="5173230"/>
                </a:cubicBezTo>
                <a:cubicBezTo>
                  <a:pt x="4507437" y="5170828"/>
                  <a:pt x="4507437" y="5170828"/>
                  <a:pt x="4510717" y="5171707"/>
                </a:cubicBezTo>
                <a:cubicBezTo>
                  <a:pt x="4514875" y="5169306"/>
                  <a:pt x="4514875" y="5169306"/>
                  <a:pt x="4515755" y="5166027"/>
                </a:cubicBezTo>
                <a:lnTo>
                  <a:pt x="4513179" y="5165335"/>
                </a:lnTo>
                <a:lnTo>
                  <a:pt x="4525643" y="5159666"/>
                </a:lnTo>
                <a:cubicBezTo>
                  <a:pt x="4539955" y="5153613"/>
                  <a:pt x="4547709" y="5151736"/>
                  <a:pt x="4571346" y="5142247"/>
                </a:cubicBezTo>
                <a:cubicBezTo>
                  <a:pt x="4580543" y="5134165"/>
                  <a:pt x="4584703" y="5131765"/>
                  <a:pt x="4585583" y="5128483"/>
                </a:cubicBezTo>
                <a:cubicBezTo>
                  <a:pt x="4588862" y="5129361"/>
                  <a:pt x="4587983" y="5132643"/>
                  <a:pt x="4595423" y="5131120"/>
                </a:cubicBezTo>
                <a:cubicBezTo>
                  <a:pt x="4597181" y="5124559"/>
                  <a:pt x="4607021" y="5127196"/>
                  <a:pt x="4619500" y="5119991"/>
                </a:cubicBezTo>
                <a:cubicBezTo>
                  <a:pt x="4631977" y="5112788"/>
                  <a:pt x="4613817" y="5114955"/>
                  <a:pt x="4629575" y="5108629"/>
                </a:cubicBezTo>
                <a:cubicBezTo>
                  <a:pt x="4620378" y="5116712"/>
                  <a:pt x="4636137" y="5110387"/>
                  <a:pt x="4648615" y="5103183"/>
                </a:cubicBezTo>
                <a:cubicBezTo>
                  <a:pt x="4647735" y="5106463"/>
                  <a:pt x="4647735" y="5106463"/>
                  <a:pt x="4647735" y="5106463"/>
                </a:cubicBezTo>
                <a:cubicBezTo>
                  <a:pt x="4643575" y="5108864"/>
                  <a:pt x="4639415" y="5111267"/>
                  <a:pt x="4642697" y="5112145"/>
                </a:cubicBezTo>
                <a:cubicBezTo>
                  <a:pt x="4642697" y="5112145"/>
                  <a:pt x="4645978" y="5113024"/>
                  <a:pt x="4650136" y="5110622"/>
                </a:cubicBezTo>
                <a:cubicBezTo>
                  <a:pt x="4654296" y="5108221"/>
                  <a:pt x="4654296" y="5108221"/>
                  <a:pt x="4654296" y="5108221"/>
                </a:cubicBezTo>
                <a:cubicBezTo>
                  <a:pt x="4653417" y="5111501"/>
                  <a:pt x="4642697" y="5112145"/>
                  <a:pt x="4645099" y="5116303"/>
                </a:cubicBezTo>
                <a:cubicBezTo>
                  <a:pt x="4653417" y="5111501"/>
                  <a:pt x="4660855" y="5109978"/>
                  <a:pt x="4661735" y="5106698"/>
                </a:cubicBezTo>
                <a:cubicBezTo>
                  <a:pt x="4662613" y="5103419"/>
                  <a:pt x="4662613" y="5103419"/>
                  <a:pt x="4665893" y="5104297"/>
                </a:cubicBezTo>
                <a:cubicBezTo>
                  <a:pt x="4670053" y="5101897"/>
                  <a:pt x="4674211" y="5099495"/>
                  <a:pt x="4675091" y="5096214"/>
                </a:cubicBezTo>
                <a:cubicBezTo>
                  <a:pt x="4675091" y="5096214"/>
                  <a:pt x="4671812" y="5095335"/>
                  <a:pt x="4667651" y="5097736"/>
                </a:cubicBezTo>
                <a:cubicBezTo>
                  <a:pt x="4664372" y="5096858"/>
                  <a:pt x="4664372" y="5096858"/>
                  <a:pt x="4664372" y="5096858"/>
                </a:cubicBezTo>
                <a:cubicBezTo>
                  <a:pt x="4669409" y="5091176"/>
                  <a:pt x="4662850" y="5089418"/>
                  <a:pt x="4676849" y="5089653"/>
                </a:cubicBezTo>
                <a:cubicBezTo>
                  <a:pt x="4674449" y="5085494"/>
                  <a:pt x="4666129" y="5090297"/>
                  <a:pt x="4662850" y="5089418"/>
                </a:cubicBezTo>
                <a:cubicBezTo>
                  <a:pt x="4678607" y="5083093"/>
                  <a:pt x="4681009" y="5087252"/>
                  <a:pt x="4689327" y="5082449"/>
                </a:cubicBezTo>
                <a:cubicBezTo>
                  <a:pt x="4688447" y="5085731"/>
                  <a:pt x="4685169" y="5084851"/>
                  <a:pt x="4685169" y="5084851"/>
                </a:cubicBezTo>
                <a:cubicBezTo>
                  <a:pt x="4681009" y="5087252"/>
                  <a:pt x="4681009" y="5087252"/>
                  <a:pt x="4683411" y="5091411"/>
                </a:cubicBezTo>
                <a:cubicBezTo>
                  <a:pt x="4683411" y="5091411"/>
                  <a:pt x="4687569" y="5089010"/>
                  <a:pt x="4691728" y="5086609"/>
                </a:cubicBezTo>
                <a:cubicBezTo>
                  <a:pt x="4686690" y="5092290"/>
                  <a:pt x="4689971" y="5093170"/>
                  <a:pt x="4695008" y="5087488"/>
                </a:cubicBezTo>
                <a:cubicBezTo>
                  <a:pt x="4698289" y="5088368"/>
                  <a:pt x="4698289" y="5088368"/>
                  <a:pt x="4698289" y="5088368"/>
                </a:cubicBezTo>
                <a:cubicBezTo>
                  <a:pt x="4694130" y="5090767"/>
                  <a:pt x="4697411" y="5091647"/>
                  <a:pt x="4697411" y="5091647"/>
                </a:cubicBezTo>
                <a:cubicBezTo>
                  <a:pt x="4701569" y="5089246"/>
                  <a:pt x="4701569" y="5089246"/>
                  <a:pt x="4702449" y="5085965"/>
                </a:cubicBezTo>
                <a:cubicBezTo>
                  <a:pt x="4705727" y="5086845"/>
                  <a:pt x="4705727" y="5086845"/>
                  <a:pt x="4706607" y="5083564"/>
                </a:cubicBezTo>
                <a:cubicBezTo>
                  <a:pt x="4714047" y="5082041"/>
                  <a:pt x="4714047" y="5082041"/>
                  <a:pt x="4721486" y="5080520"/>
                </a:cubicBezTo>
                <a:cubicBezTo>
                  <a:pt x="4717327" y="5082921"/>
                  <a:pt x="4717327" y="5082921"/>
                  <a:pt x="4717327" y="5082921"/>
                </a:cubicBezTo>
                <a:cubicBezTo>
                  <a:pt x="4713168" y="5085322"/>
                  <a:pt x="4712289" y="5088602"/>
                  <a:pt x="4712289" y="5088602"/>
                </a:cubicBezTo>
                <a:cubicBezTo>
                  <a:pt x="4715569" y="5089482"/>
                  <a:pt x="4719729" y="5087079"/>
                  <a:pt x="4723887" y="5084678"/>
                </a:cubicBezTo>
                <a:cubicBezTo>
                  <a:pt x="4728047" y="5082277"/>
                  <a:pt x="4728047" y="5082277"/>
                  <a:pt x="4728047" y="5082277"/>
                </a:cubicBezTo>
                <a:cubicBezTo>
                  <a:pt x="4732207" y="5079876"/>
                  <a:pt x="4732207" y="5079876"/>
                  <a:pt x="4732207" y="5079876"/>
                </a:cubicBezTo>
                <a:cubicBezTo>
                  <a:pt x="4736365" y="5077475"/>
                  <a:pt x="4737245" y="5074195"/>
                  <a:pt x="4733963" y="5073315"/>
                </a:cubicBezTo>
                <a:cubicBezTo>
                  <a:pt x="4733963" y="5073315"/>
                  <a:pt x="4730684" y="5072437"/>
                  <a:pt x="4726524" y="5074837"/>
                </a:cubicBezTo>
                <a:cubicBezTo>
                  <a:pt x="4726524" y="5074837"/>
                  <a:pt x="4726524" y="5074837"/>
                  <a:pt x="4725646" y="5078117"/>
                </a:cubicBezTo>
                <a:cubicBezTo>
                  <a:pt x="4721486" y="5080520"/>
                  <a:pt x="4721486" y="5080520"/>
                  <a:pt x="4721486" y="5080520"/>
                </a:cubicBezTo>
                <a:cubicBezTo>
                  <a:pt x="4732441" y="5065875"/>
                  <a:pt x="4719083" y="5076361"/>
                  <a:pt x="4707487" y="5080284"/>
                </a:cubicBezTo>
                <a:cubicBezTo>
                  <a:pt x="4711646" y="5077883"/>
                  <a:pt x="4711646" y="5077883"/>
                  <a:pt x="4711646" y="5077883"/>
                </a:cubicBezTo>
                <a:cubicBezTo>
                  <a:pt x="4711646" y="5077883"/>
                  <a:pt x="4708366" y="5077005"/>
                  <a:pt x="4708366" y="5077005"/>
                </a:cubicBezTo>
                <a:cubicBezTo>
                  <a:pt x="4708366" y="5077005"/>
                  <a:pt x="4708366" y="5077005"/>
                  <a:pt x="4705085" y="5076124"/>
                </a:cubicBezTo>
                <a:cubicBezTo>
                  <a:pt x="4704207" y="5079404"/>
                  <a:pt x="4704207" y="5079404"/>
                  <a:pt x="4704207" y="5079404"/>
                </a:cubicBezTo>
                <a:cubicBezTo>
                  <a:pt x="4700046" y="5081805"/>
                  <a:pt x="4700046" y="5081805"/>
                  <a:pt x="4700046" y="5081805"/>
                </a:cubicBezTo>
                <a:cubicBezTo>
                  <a:pt x="4700927" y="5078525"/>
                  <a:pt x="4700927" y="5078525"/>
                  <a:pt x="4700927" y="5078525"/>
                </a:cubicBezTo>
                <a:cubicBezTo>
                  <a:pt x="4700927" y="5078525"/>
                  <a:pt x="4697647" y="5077647"/>
                  <a:pt x="4696767" y="5080927"/>
                </a:cubicBezTo>
                <a:cubicBezTo>
                  <a:pt x="4693487" y="5080048"/>
                  <a:pt x="4693487" y="5080048"/>
                  <a:pt x="4693487" y="5080048"/>
                </a:cubicBezTo>
                <a:cubicBezTo>
                  <a:pt x="4699404" y="5071086"/>
                  <a:pt x="4706843" y="5069563"/>
                  <a:pt x="4722601" y="5063239"/>
                </a:cubicBezTo>
                <a:cubicBezTo>
                  <a:pt x="4721722" y="5066520"/>
                  <a:pt x="4721722" y="5066520"/>
                  <a:pt x="4721722" y="5066520"/>
                </a:cubicBezTo>
                <a:cubicBezTo>
                  <a:pt x="4720843" y="5069800"/>
                  <a:pt x="4720843" y="5069800"/>
                  <a:pt x="4720843" y="5069800"/>
                </a:cubicBezTo>
                <a:cubicBezTo>
                  <a:pt x="4725003" y="5067398"/>
                  <a:pt x="4725003" y="5067398"/>
                  <a:pt x="4725003" y="5067398"/>
                </a:cubicBezTo>
                <a:cubicBezTo>
                  <a:pt x="4725882" y="5064117"/>
                  <a:pt x="4725882" y="5064117"/>
                  <a:pt x="4725882" y="5064117"/>
                </a:cubicBezTo>
                <a:cubicBezTo>
                  <a:pt x="4730041" y="5061716"/>
                  <a:pt x="4730041" y="5061716"/>
                  <a:pt x="4730041" y="5061716"/>
                </a:cubicBezTo>
                <a:cubicBezTo>
                  <a:pt x="4734199" y="5059315"/>
                  <a:pt x="4736599" y="5063474"/>
                  <a:pt x="4744919" y="5058672"/>
                </a:cubicBezTo>
                <a:cubicBezTo>
                  <a:pt x="4748200" y="5059551"/>
                  <a:pt x="4748200" y="5059551"/>
                  <a:pt x="4748200" y="5059551"/>
                </a:cubicBezTo>
                <a:cubicBezTo>
                  <a:pt x="4749079" y="5056269"/>
                  <a:pt x="4752360" y="5057149"/>
                  <a:pt x="4752360" y="5057149"/>
                </a:cubicBezTo>
                <a:cubicBezTo>
                  <a:pt x="4753238" y="5053868"/>
                  <a:pt x="4753238" y="5053868"/>
                  <a:pt x="4753238" y="5053868"/>
                </a:cubicBezTo>
                <a:cubicBezTo>
                  <a:pt x="4749957" y="5052989"/>
                  <a:pt x="4749957" y="5052989"/>
                  <a:pt x="4749957" y="5052989"/>
                </a:cubicBezTo>
                <a:cubicBezTo>
                  <a:pt x="4758275" y="5048187"/>
                  <a:pt x="4768117" y="5050824"/>
                  <a:pt x="4769875" y="5044264"/>
                </a:cubicBezTo>
                <a:cubicBezTo>
                  <a:pt x="4769875" y="5044264"/>
                  <a:pt x="4770754" y="5040984"/>
                  <a:pt x="4774035" y="5041862"/>
                </a:cubicBezTo>
                <a:cubicBezTo>
                  <a:pt x="4774035" y="5041862"/>
                  <a:pt x="4774913" y="5038581"/>
                  <a:pt x="4774913" y="5038581"/>
                </a:cubicBezTo>
                <a:cubicBezTo>
                  <a:pt x="4771632" y="5037702"/>
                  <a:pt x="4771632" y="5037702"/>
                  <a:pt x="4771632" y="5037702"/>
                </a:cubicBezTo>
                <a:cubicBezTo>
                  <a:pt x="4798110" y="5030735"/>
                  <a:pt x="4779951" y="5032901"/>
                  <a:pt x="4781709" y="5026339"/>
                </a:cubicBezTo>
                <a:cubicBezTo>
                  <a:pt x="4795709" y="5026575"/>
                  <a:pt x="4820663" y="5012167"/>
                  <a:pt x="4841460" y="5000161"/>
                </a:cubicBezTo>
                <a:cubicBezTo>
                  <a:pt x="4839059" y="4996002"/>
                  <a:pt x="4839059" y="4996002"/>
                  <a:pt x="4839059" y="4996002"/>
                </a:cubicBezTo>
                <a:cubicBezTo>
                  <a:pt x="4842339" y="4996880"/>
                  <a:pt x="4842339" y="4996880"/>
                  <a:pt x="4842339" y="4996880"/>
                </a:cubicBezTo>
                <a:cubicBezTo>
                  <a:pt x="4842339" y="4996880"/>
                  <a:pt x="4845620" y="4997758"/>
                  <a:pt x="4846498" y="4994478"/>
                </a:cubicBezTo>
                <a:cubicBezTo>
                  <a:pt x="4846498" y="4994478"/>
                  <a:pt x="4843217" y="4993600"/>
                  <a:pt x="4843217" y="4993600"/>
                </a:cubicBezTo>
                <a:cubicBezTo>
                  <a:pt x="4855696" y="4986396"/>
                  <a:pt x="4870575" y="4983351"/>
                  <a:pt x="4878014" y="4981829"/>
                </a:cubicBezTo>
                <a:cubicBezTo>
                  <a:pt x="4875613" y="4977670"/>
                  <a:pt x="4872333" y="4976790"/>
                  <a:pt x="4876493" y="4974389"/>
                </a:cubicBezTo>
                <a:cubicBezTo>
                  <a:pt x="4879771" y="4975267"/>
                  <a:pt x="4879771" y="4975267"/>
                  <a:pt x="4883931" y="4972867"/>
                </a:cubicBezTo>
                <a:cubicBezTo>
                  <a:pt x="4881530" y="4968708"/>
                  <a:pt x="4884811" y="4969587"/>
                  <a:pt x="4892249" y="4968064"/>
                </a:cubicBezTo>
                <a:cubicBezTo>
                  <a:pt x="4892249" y="4968064"/>
                  <a:pt x="4892249" y="4968064"/>
                  <a:pt x="4891370" y="4971344"/>
                </a:cubicBezTo>
                <a:cubicBezTo>
                  <a:pt x="4891370" y="4971344"/>
                  <a:pt x="4891370" y="4971344"/>
                  <a:pt x="4894652" y="4972224"/>
                </a:cubicBezTo>
                <a:cubicBezTo>
                  <a:pt x="4895530" y="4968943"/>
                  <a:pt x="4898811" y="4969821"/>
                  <a:pt x="4899690" y="4966541"/>
                </a:cubicBezTo>
                <a:cubicBezTo>
                  <a:pt x="4899690" y="4966541"/>
                  <a:pt x="4900568" y="4963262"/>
                  <a:pt x="4900568" y="4963262"/>
                </a:cubicBezTo>
                <a:cubicBezTo>
                  <a:pt x="4907129" y="4965019"/>
                  <a:pt x="4934721" y="4940771"/>
                  <a:pt x="4926402" y="4945573"/>
                </a:cubicBezTo>
                <a:cubicBezTo>
                  <a:pt x="4923765" y="4955414"/>
                  <a:pt x="4914160" y="4938777"/>
                  <a:pt x="4914803" y="4949497"/>
                </a:cubicBezTo>
                <a:lnTo>
                  <a:pt x="4909765" y="4955178"/>
                </a:lnTo>
                <a:cubicBezTo>
                  <a:pt x="4910645" y="4951898"/>
                  <a:pt x="4906487" y="4954299"/>
                  <a:pt x="4906487" y="4954299"/>
                </a:cubicBezTo>
                <a:cubicBezTo>
                  <a:pt x="4902327" y="4956701"/>
                  <a:pt x="4902327" y="4956701"/>
                  <a:pt x="4902327" y="4956701"/>
                </a:cubicBezTo>
                <a:cubicBezTo>
                  <a:pt x="4903205" y="4953421"/>
                  <a:pt x="4903205" y="4953421"/>
                  <a:pt x="4903205" y="4953421"/>
                </a:cubicBezTo>
                <a:cubicBezTo>
                  <a:pt x="4906487" y="4954299"/>
                  <a:pt x="4907365" y="4951018"/>
                  <a:pt x="4907365" y="4951018"/>
                </a:cubicBezTo>
                <a:cubicBezTo>
                  <a:pt x="4907365" y="4951018"/>
                  <a:pt x="4904084" y="4950140"/>
                  <a:pt x="4904084" y="4950140"/>
                </a:cubicBezTo>
                <a:cubicBezTo>
                  <a:pt x="4899924" y="4952541"/>
                  <a:pt x="4899924" y="4952541"/>
                  <a:pt x="4899924" y="4952541"/>
                </a:cubicBezTo>
                <a:cubicBezTo>
                  <a:pt x="4895766" y="4954944"/>
                  <a:pt x="4895766" y="4954944"/>
                  <a:pt x="4895766" y="4954944"/>
                </a:cubicBezTo>
                <a:cubicBezTo>
                  <a:pt x="4895766" y="4954944"/>
                  <a:pt x="4900803" y="4949262"/>
                  <a:pt x="4900803" y="4949262"/>
                </a:cubicBezTo>
                <a:cubicBezTo>
                  <a:pt x="4904963" y="4946860"/>
                  <a:pt x="4904963" y="4946860"/>
                  <a:pt x="4904963" y="4946860"/>
                </a:cubicBezTo>
                <a:cubicBezTo>
                  <a:pt x="4909122" y="4944459"/>
                  <a:pt x="4909122" y="4944459"/>
                  <a:pt x="4909122" y="4944459"/>
                </a:cubicBezTo>
                <a:cubicBezTo>
                  <a:pt x="4912403" y="4945337"/>
                  <a:pt x="4916563" y="4942936"/>
                  <a:pt x="4917441" y="4939655"/>
                </a:cubicBezTo>
                <a:cubicBezTo>
                  <a:pt x="4918319" y="4936376"/>
                  <a:pt x="4915039" y="4935497"/>
                  <a:pt x="4910881" y="4937898"/>
                </a:cubicBezTo>
                <a:cubicBezTo>
                  <a:pt x="4910881" y="4937898"/>
                  <a:pt x="4910881" y="4937898"/>
                  <a:pt x="4907601" y="4937018"/>
                </a:cubicBezTo>
                <a:cubicBezTo>
                  <a:pt x="4920077" y="4929815"/>
                  <a:pt x="4917441" y="4939655"/>
                  <a:pt x="4927516" y="4928292"/>
                </a:cubicBezTo>
                <a:cubicBezTo>
                  <a:pt x="4926638" y="4931573"/>
                  <a:pt x="4926638" y="4931573"/>
                  <a:pt x="4926638" y="4931573"/>
                </a:cubicBezTo>
                <a:cubicBezTo>
                  <a:pt x="4926638" y="4931573"/>
                  <a:pt x="4926638" y="4931573"/>
                  <a:pt x="4929919" y="4932452"/>
                </a:cubicBezTo>
                <a:cubicBezTo>
                  <a:pt x="4930798" y="4929172"/>
                  <a:pt x="4930798" y="4929172"/>
                  <a:pt x="4930798" y="4929172"/>
                </a:cubicBezTo>
                <a:cubicBezTo>
                  <a:pt x="4930798" y="4929172"/>
                  <a:pt x="4931676" y="4925891"/>
                  <a:pt x="4931676" y="4925891"/>
                </a:cubicBezTo>
                <a:cubicBezTo>
                  <a:pt x="4935835" y="4923490"/>
                  <a:pt x="4935835" y="4923490"/>
                  <a:pt x="4935835" y="4923490"/>
                </a:cubicBezTo>
                <a:cubicBezTo>
                  <a:pt x="4939994" y="4921088"/>
                  <a:pt x="4939994" y="4921088"/>
                  <a:pt x="4948314" y="4916286"/>
                </a:cubicBezTo>
                <a:cubicBezTo>
                  <a:pt x="4943511" y="4907968"/>
                  <a:pt x="4963429" y="4899242"/>
                  <a:pt x="4953587" y="4896605"/>
                </a:cubicBezTo>
                <a:cubicBezTo>
                  <a:pt x="4951829" y="4903166"/>
                  <a:pt x="4944389" y="4904687"/>
                  <a:pt x="4939352" y="4910369"/>
                </a:cubicBezTo>
                <a:cubicBezTo>
                  <a:pt x="4944389" y="4904687"/>
                  <a:pt x="4944389" y="4904687"/>
                  <a:pt x="4941109" y="4903808"/>
                </a:cubicBezTo>
                <a:cubicBezTo>
                  <a:pt x="4941109" y="4903808"/>
                  <a:pt x="4941109" y="4903808"/>
                  <a:pt x="4937829" y="4902930"/>
                </a:cubicBezTo>
                <a:cubicBezTo>
                  <a:pt x="4949427" y="4899006"/>
                  <a:pt x="4961905" y="4891801"/>
                  <a:pt x="4971103" y="4883717"/>
                </a:cubicBezTo>
                <a:close/>
                <a:moveTo>
                  <a:pt x="6068122" y="4864900"/>
                </a:moveTo>
                <a:lnTo>
                  <a:pt x="6068152" y="4865039"/>
                </a:lnTo>
                <a:cubicBezTo>
                  <a:pt x="6068152" y="4865039"/>
                  <a:pt x="6068152" y="4865039"/>
                  <a:pt x="6064479" y="4870708"/>
                </a:cubicBezTo>
                <a:close/>
                <a:moveTo>
                  <a:pt x="2849427" y="4863682"/>
                </a:moveTo>
                <a:cubicBezTo>
                  <a:pt x="2849427" y="4863682"/>
                  <a:pt x="2849427" y="4863682"/>
                  <a:pt x="2852706" y="4864560"/>
                </a:cubicBezTo>
                <a:cubicBezTo>
                  <a:pt x="2855987" y="4865440"/>
                  <a:pt x="2855987" y="4865440"/>
                  <a:pt x="2855987" y="4865440"/>
                </a:cubicBezTo>
                <a:lnTo>
                  <a:pt x="2856769" y="4866135"/>
                </a:lnTo>
                <a:close/>
                <a:moveTo>
                  <a:pt x="5007247" y="4862211"/>
                </a:moveTo>
                <a:lnTo>
                  <a:pt x="4996249" y="4868580"/>
                </a:lnTo>
                <a:lnTo>
                  <a:pt x="4999337" y="4870189"/>
                </a:lnTo>
                <a:close/>
                <a:moveTo>
                  <a:pt x="6130068" y="4856695"/>
                </a:moveTo>
                <a:lnTo>
                  <a:pt x="6126199" y="4862407"/>
                </a:lnTo>
                <a:cubicBezTo>
                  <a:pt x="6130871" y="4861409"/>
                  <a:pt x="6129873" y="4856736"/>
                  <a:pt x="6129873" y="4856736"/>
                </a:cubicBezTo>
                <a:close/>
                <a:moveTo>
                  <a:pt x="5030417" y="4849127"/>
                </a:moveTo>
                <a:lnTo>
                  <a:pt x="5029817" y="4849140"/>
                </a:lnTo>
                <a:lnTo>
                  <a:pt x="5010221" y="4860487"/>
                </a:lnTo>
                <a:lnTo>
                  <a:pt x="5015974" y="4860584"/>
                </a:lnTo>
                <a:cubicBezTo>
                  <a:pt x="5023533" y="4852061"/>
                  <a:pt x="5031451" y="4849569"/>
                  <a:pt x="5030417" y="4849127"/>
                </a:cubicBezTo>
                <a:close/>
                <a:moveTo>
                  <a:pt x="5071263" y="4820079"/>
                </a:moveTo>
                <a:lnTo>
                  <a:pt x="5059909" y="4829301"/>
                </a:lnTo>
                <a:lnTo>
                  <a:pt x="5059325" y="4830010"/>
                </a:lnTo>
                <a:lnTo>
                  <a:pt x="5057793" y="4831019"/>
                </a:lnTo>
                <a:lnTo>
                  <a:pt x="5055235" y="4833097"/>
                </a:lnTo>
                <a:lnTo>
                  <a:pt x="5055445" y="4833420"/>
                </a:lnTo>
                <a:cubicBezTo>
                  <a:pt x="5056491" y="4833207"/>
                  <a:pt x="5058665" y="4832469"/>
                  <a:pt x="5062605" y="4830888"/>
                </a:cubicBezTo>
                <a:cubicBezTo>
                  <a:pt x="5060527" y="4832090"/>
                  <a:pt x="5058227" y="4834110"/>
                  <a:pt x="5057377" y="4835640"/>
                </a:cubicBezTo>
                <a:lnTo>
                  <a:pt x="5060755" y="4837402"/>
                </a:lnTo>
                <a:lnTo>
                  <a:pt x="5060961" y="4837260"/>
                </a:lnTo>
                <a:close/>
                <a:moveTo>
                  <a:pt x="5108837" y="4789562"/>
                </a:moveTo>
                <a:lnTo>
                  <a:pt x="5093745" y="4801819"/>
                </a:lnTo>
                <a:lnTo>
                  <a:pt x="5095236" y="4800959"/>
                </a:lnTo>
                <a:cubicBezTo>
                  <a:pt x="5098515" y="4801837"/>
                  <a:pt x="5103555" y="4796156"/>
                  <a:pt x="5108593" y="4790474"/>
                </a:cubicBezTo>
                <a:close/>
                <a:moveTo>
                  <a:pt x="5127188" y="4774656"/>
                </a:moveTo>
                <a:lnTo>
                  <a:pt x="5117361" y="4782639"/>
                </a:lnTo>
                <a:lnTo>
                  <a:pt x="5121949" y="4779991"/>
                </a:lnTo>
                <a:cubicBezTo>
                  <a:pt x="5121949" y="4779991"/>
                  <a:pt x="5125229" y="4780869"/>
                  <a:pt x="5125229" y="4780869"/>
                </a:cubicBezTo>
                <a:cubicBezTo>
                  <a:pt x="5129389" y="4778468"/>
                  <a:pt x="5129389" y="4778468"/>
                  <a:pt x="5129389" y="4778468"/>
                </a:cubicBezTo>
                <a:close/>
                <a:moveTo>
                  <a:pt x="2748506" y="4741714"/>
                </a:moveTo>
                <a:lnTo>
                  <a:pt x="2753001" y="4745754"/>
                </a:lnTo>
                <a:lnTo>
                  <a:pt x="2748356" y="4742283"/>
                </a:lnTo>
                <a:close/>
                <a:moveTo>
                  <a:pt x="2738573" y="4734114"/>
                </a:moveTo>
                <a:lnTo>
                  <a:pt x="2742497" y="4737906"/>
                </a:lnTo>
                <a:lnTo>
                  <a:pt x="2748356" y="4742283"/>
                </a:lnTo>
                <a:lnTo>
                  <a:pt x="2747627" y="4744994"/>
                </a:lnTo>
                <a:cubicBezTo>
                  <a:pt x="2745226" y="4740836"/>
                  <a:pt x="2742826" y="4736676"/>
                  <a:pt x="2739545" y="4735796"/>
                </a:cubicBezTo>
                <a:close/>
                <a:moveTo>
                  <a:pt x="2733528" y="4728433"/>
                </a:moveTo>
                <a:lnTo>
                  <a:pt x="2737143" y="4731638"/>
                </a:lnTo>
                <a:lnTo>
                  <a:pt x="2738573" y="4734114"/>
                </a:lnTo>
                <a:lnTo>
                  <a:pt x="2733769" y="4729470"/>
                </a:lnTo>
                <a:close/>
                <a:moveTo>
                  <a:pt x="2725781" y="4721561"/>
                </a:moveTo>
                <a:cubicBezTo>
                  <a:pt x="2729061" y="4722440"/>
                  <a:pt x="2731462" y="4726600"/>
                  <a:pt x="2732341" y="4723320"/>
                </a:cubicBezTo>
                <a:lnTo>
                  <a:pt x="2733528" y="4728433"/>
                </a:lnTo>
                <a:lnTo>
                  <a:pt x="2731462" y="4726600"/>
                </a:lnTo>
                <a:cubicBezTo>
                  <a:pt x="2728183" y="4725721"/>
                  <a:pt x="2728183" y="4725721"/>
                  <a:pt x="2728183" y="4725721"/>
                </a:cubicBezTo>
                <a:cubicBezTo>
                  <a:pt x="2728183" y="4725721"/>
                  <a:pt x="2728183" y="4725721"/>
                  <a:pt x="2725781" y="4721561"/>
                </a:cubicBezTo>
                <a:close/>
                <a:moveTo>
                  <a:pt x="3028405" y="4669808"/>
                </a:moveTo>
                <a:lnTo>
                  <a:pt x="3030752" y="4673522"/>
                </a:lnTo>
                <a:cubicBezTo>
                  <a:pt x="3036699" y="4679422"/>
                  <a:pt x="3044989" y="4685949"/>
                  <a:pt x="3054617" y="4692835"/>
                </a:cubicBezTo>
                <a:cubicBezTo>
                  <a:pt x="3073871" y="4706605"/>
                  <a:pt x="3094562" y="4715020"/>
                  <a:pt x="3107225" y="4721282"/>
                </a:cubicBezTo>
                <a:lnTo>
                  <a:pt x="3105246" y="4719661"/>
                </a:lnTo>
                <a:lnTo>
                  <a:pt x="3057715" y="4691376"/>
                </a:lnTo>
                <a:close/>
                <a:moveTo>
                  <a:pt x="6304463" y="4668027"/>
                </a:moveTo>
                <a:lnTo>
                  <a:pt x="6302855" y="4672815"/>
                </a:lnTo>
                <a:lnTo>
                  <a:pt x="6301832" y="4672862"/>
                </a:lnTo>
                <a:cubicBezTo>
                  <a:pt x="6301708" y="4672278"/>
                  <a:pt x="6302626" y="4670861"/>
                  <a:pt x="6304463" y="4668027"/>
                </a:cubicBezTo>
                <a:close/>
                <a:moveTo>
                  <a:pt x="2673360" y="4654778"/>
                </a:moveTo>
                <a:lnTo>
                  <a:pt x="2678648" y="4660537"/>
                </a:lnTo>
                <a:lnTo>
                  <a:pt x="2678411" y="4660527"/>
                </a:lnTo>
                <a:cubicBezTo>
                  <a:pt x="2676581" y="4659157"/>
                  <a:pt x="2674561" y="4656858"/>
                  <a:pt x="2673360" y="4654778"/>
                </a:cubicBezTo>
                <a:close/>
                <a:moveTo>
                  <a:pt x="2988071" y="4640127"/>
                </a:moveTo>
                <a:lnTo>
                  <a:pt x="2993758" y="4645670"/>
                </a:lnTo>
                <a:cubicBezTo>
                  <a:pt x="2996821" y="4648286"/>
                  <a:pt x="2999603" y="4650286"/>
                  <a:pt x="3002041" y="4651387"/>
                </a:cubicBezTo>
                <a:lnTo>
                  <a:pt x="3003476" y="4651462"/>
                </a:lnTo>
                <a:close/>
                <a:moveTo>
                  <a:pt x="2964415" y="4622718"/>
                </a:moveTo>
                <a:lnTo>
                  <a:pt x="2964410" y="4622737"/>
                </a:lnTo>
                <a:lnTo>
                  <a:pt x="2964457" y="4622750"/>
                </a:lnTo>
                <a:close/>
                <a:moveTo>
                  <a:pt x="2936215" y="4620923"/>
                </a:moveTo>
                <a:cubicBezTo>
                  <a:pt x="2936215" y="4620923"/>
                  <a:pt x="2936215" y="4620923"/>
                  <a:pt x="2938890" y="4621639"/>
                </a:cubicBezTo>
                <a:lnTo>
                  <a:pt x="2938711" y="4622308"/>
                </a:lnTo>
                <a:close/>
                <a:moveTo>
                  <a:pt x="2922025" y="4586750"/>
                </a:moveTo>
                <a:lnTo>
                  <a:pt x="2919078" y="4591214"/>
                </a:lnTo>
                <a:cubicBezTo>
                  <a:pt x="2916891" y="4591346"/>
                  <a:pt x="2914215" y="4590629"/>
                  <a:pt x="2912519" y="4591609"/>
                </a:cubicBezTo>
                <a:cubicBezTo>
                  <a:pt x="2913760" y="4597683"/>
                  <a:pt x="2918395" y="4601796"/>
                  <a:pt x="2922311" y="4608585"/>
                </a:cubicBezTo>
                <a:cubicBezTo>
                  <a:pt x="2920354" y="4605190"/>
                  <a:pt x="2917677" y="4604474"/>
                  <a:pt x="2917677" y="4604474"/>
                </a:cubicBezTo>
                <a:cubicBezTo>
                  <a:pt x="2915718" y="4601078"/>
                  <a:pt x="2915718" y="4601078"/>
                  <a:pt x="2913043" y="4600361"/>
                </a:cubicBezTo>
                <a:cubicBezTo>
                  <a:pt x="2912325" y="4603039"/>
                  <a:pt x="2915001" y="4603756"/>
                  <a:pt x="2915001" y="4603756"/>
                </a:cubicBezTo>
                <a:cubicBezTo>
                  <a:pt x="2916959" y="4607152"/>
                  <a:pt x="2919635" y="4607868"/>
                  <a:pt x="2919635" y="4607868"/>
                </a:cubicBezTo>
                <a:cubicBezTo>
                  <a:pt x="2919635" y="4607868"/>
                  <a:pt x="2921593" y="4611263"/>
                  <a:pt x="2921593" y="4611263"/>
                </a:cubicBezTo>
                <a:cubicBezTo>
                  <a:pt x="2926229" y="4615376"/>
                  <a:pt x="2930863" y="4619488"/>
                  <a:pt x="2932821" y="4622883"/>
                </a:cubicBezTo>
                <a:cubicBezTo>
                  <a:pt x="2932821" y="4622883"/>
                  <a:pt x="2932821" y="4622883"/>
                  <a:pt x="2935497" y="4623599"/>
                </a:cubicBezTo>
                <a:cubicBezTo>
                  <a:pt x="2935497" y="4623599"/>
                  <a:pt x="2938172" y="4624317"/>
                  <a:pt x="2938172" y="4624317"/>
                </a:cubicBezTo>
                <a:lnTo>
                  <a:pt x="2938711" y="4622308"/>
                </a:lnTo>
                <a:lnTo>
                  <a:pt x="2941207" y="4623695"/>
                </a:lnTo>
                <a:cubicBezTo>
                  <a:pt x="2942545" y="4624054"/>
                  <a:pt x="2943884" y="4624412"/>
                  <a:pt x="2946201" y="4626469"/>
                </a:cubicBezTo>
                <a:cubicBezTo>
                  <a:pt x="2954947" y="4625941"/>
                  <a:pt x="2940326" y="4616283"/>
                  <a:pt x="2941761" y="4610927"/>
                </a:cubicBezTo>
                <a:cubicBezTo>
                  <a:pt x="2953705" y="4619869"/>
                  <a:pt x="2957099" y="4617907"/>
                  <a:pt x="2961733" y="4622018"/>
                </a:cubicBezTo>
                <a:lnTo>
                  <a:pt x="2962703" y="4621458"/>
                </a:lnTo>
                <a:lnTo>
                  <a:pt x="2948426" y="4610952"/>
                </a:lnTo>
                <a:close/>
                <a:moveTo>
                  <a:pt x="2860394" y="4530255"/>
                </a:moveTo>
                <a:lnTo>
                  <a:pt x="2873925" y="4544310"/>
                </a:lnTo>
                <a:lnTo>
                  <a:pt x="2898368" y="4565066"/>
                </a:lnTo>
                <a:close/>
                <a:moveTo>
                  <a:pt x="2850179" y="4503144"/>
                </a:moveTo>
                <a:lnTo>
                  <a:pt x="2849725" y="4504837"/>
                </a:lnTo>
                <a:lnTo>
                  <a:pt x="2856363" y="4508236"/>
                </a:lnTo>
                <a:lnTo>
                  <a:pt x="2855786" y="4507515"/>
                </a:lnTo>
                <a:lnTo>
                  <a:pt x="2857490" y="4507973"/>
                </a:lnTo>
                <a:lnTo>
                  <a:pt x="2858176" y="4509163"/>
                </a:lnTo>
                <a:lnTo>
                  <a:pt x="2862899" y="4511580"/>
                </a:lnTo>
                <a:lnTo>
                  <a:pt x="2852855" y="4503860"/>
                </a:lnTo>
                <a:lnTo>
                  <a:pt x="2855786" y="4507515"/>
                </a:lnTo>
                <a:lnTo>
                  <a:pt x="2854813" y="4507255"/>
                </a:lnTo>
                <a:cubicBezTo>
                  <a:pt x="2852855" y="4503860"/>
                  <a:pt x="2852855" y="4503860"/>
                  <a:pt x="2850179" y="4503144"/>
                </a:cubicBezTo>
                <a:close/>
                <a:moveTo>
                  <a:pt x="5450741" y="4439964"/>
                </a:moveTo>
                <a:lnTo>
                  <a:pt x="5377825" y="4530592"/>
                </a:lnTo>
                <a:cubicBezTo>
                  <a:pt x="5359841" y="4551255"/>
                  <a:pt x="5341650" y="4570690"/>
                  <a:pt x="5323869" y="4592582"/>
                </a:cubicBezTo>
                <a:cubicBezTo>
                  <a:pt x="5319577" y="4597083"/>
                  <a:pt x="5312626" y="4600767"/>
                  <a:pt x="5314677" y="4613036"/>
                </a:cubicBezTo>
                <a:cubicBezTo>
                  <a:pt x="5333076" y="4598610"/>
                  <a:pt x="5347637" y="4580097"/>
                  <a:pt x="5364167" y="4564878"/>
                </a:cubicBezTo>
                <a:lnTo>
                  <a:pt x="5370795" y="4560109"/>
                </a:lnTo>
                <a:lnTo>
                  <a:pt x="5397869" y="4523430"/>
                </a:lnTo>
                <a:close/>
                <a:moveTo>
                  <a:pt x="1643525" y="4432993"/>
                </a:moveTo>
                <a:cubicBezTo>
                  <a:pt x="1643525" y="4432993"/>
                  <a:pt x="1643525" y="4432993"/>
                  <a:pt x="1644522" y="4437664"/>
                </a:cubicBezTo>
                <a:lnTo>
                  <a:pt x="1643326" y="4435630"/>
                </a:lnTo>
                <a:close/>
                <a:moveTo>
                  <a:pt x="2776939" y="4423240"/>
                </a:moveTo>
                <a:lnTo>
                  <a:pt x="2779311" y="4426396"/>
                </a:lnTo>
                <a:lnTo>
                  <a:pt x="2778899" y="4426634"/>
                </a:lnTo>
                <a:cubicBezTo>
                  <a:pt x="2778899" y="4426634"/>
                  <a:pt x="2776223" y="4425916"/>
                  <a:pt x="2776939" y="4423240"/>
                </a:cubicBezTo>
                <a:close/>
                <a:moveTo>
                  <a:pt x="2676789" y="4299837"/>
                </a:moveTo>
                <a:lnTo>
                  <a:pt x="2665036" y="4302598"/>
                </a:lnTo>
                <a:lnTo>
                  <a:pt x="2701549" y="4351370"/>
                </a:lnTo>
                <a:cubicBezTo>
                  <a:pt x="2709383" y="4364950"/>
                  <a:pt x="2723809" y="4386038"/>
                  <a:pt x="2741629" y="4405167"/>
                </a:cubicBezTo>
                <a:cubicBezTo>
                  <a:pt x="2756055" y="4426254"/>
                  <a:pt x="2774593" y="4442703"/>
                  <a:pt x="2786537" y="4451645"/>
                </a:cubicBezTo>
                <a:cubicBezTo>
                  <a:pt x="2797048" y="4465942"/>
                  <a:pt x="2810232" y="4480958"/>
                  <a:pt x="2822178" y="4489900"/>
                </a:cubicBezTo>
                <a:cubicBezTo>
                  <a:pt x="2822178" y="4489900"/>
                  <a:pt x="2821462" y="4492576"/>
                  <a:pt x="2824137" y="4493294"/>
                </a:cubicBezTo>
                <a:cubicBezTo>
                  <a:pt x="2826095" y="4496689"/>
                  <a:pt x="2826095" y="4496689"/>
                  <a:pt x="2828771" y="4497407"/>
                </a:cubicBezTo>
                <a:lnTo>
                  <a:pt x="2839192" y="4508233"/>
                </a:lnTo>
                <a:lnTo>
                  <a:pt x="2837891" y="4500449"/>
                </a:lnTo>
                <a:lnTo>
                  <a:pt x="2829489" y="4494729"/>
                </a:lnTo>
                <a:cubicBezTo>
                  <a:pt x="2832164" y="4495445"/>
                  <a:pt x="2832164" y="4495445"/>
                  <a:pt x="2832164" y="4495445"/>
                </a:cubicBezTo>
                <a:cubicBezTo>
                  <a:pt x="2832164" y="4495445"/>
                  <a:pt x="2830206" y="4492051"/>
                  <a:pt x="2827529" y="4491333"/>
                </a:cubicBezTo>
                <a:cubicBezTo>
                  <a:pt x="2828249" y="4488655"/>
                  <a:pt x="2825572" y="4487938"/>
                  <a:pt x="2825572" y="4487938"/>
                </a:cubicBezTo>
                <a:lnTo>
                  <a:pt x="2779311" y="4426396"/>
                </a:lnTo>
                <a:lnTo>
                  <a:pt x="2782293" y="4424673"/>
                </a:lnTo>
                <a:cubicBezTo>
                  <a:pt x="2782293" y="4424673"/>
                  <a:pt x="2779616" y="4423956"/>
                  <a:pt x="2779616" y="4423956"/>
                </a:cubicBezTo>
                <a:cubicBezTo>
                  <a:pt x="2779616" y="4423956"/>
                  <a:pt x="2779616" y="4423956"/>
                  <a:pt x="2776939" y="4423240"/>
                </a:cubicBezTo>
                <a:cubicBezTo>
                  <a:pt x="2777658" y="4420560"/>
                  <a:pt x="2774981" y="4419843"/>
                  <a:pt x="2774981" y="4419843"/>
                </a:cubicBezTo>
                <a:cubicBezTo>
                  <a:pt x="2778375" y="4417882"/>
                  <a:pt x="2771783" y="4410375"/>
                  <a:pt x="2765190" y="4402868"/>
                </a:cubicBezTo>
                <a:cubicBezTo>
                  <a:pt x="2761796" y="4404828"/>
                  <a:pt x="2766430" y="4408940"/>
                  <a:pt x="2766430" y="4408940"/>
                </a:cubicBezTo>
                <a:cubicBezTo>
                  <a:pt x="2763755" y="4408224"/>
                  <a:pt x="2763755" y="4408224"/>
                  <a:pt x="2763755" y="4408224"/>
                </a:cubicBezTo>
                <a:cubicBezTo>
                  <a:pt x="2761078" y="4407507"/>
                  <a:pt x="2761078" y="4407507"/>
                  <a:pt x="2761078" y="4407507"/>
                </a:cubicBezTo>
                <a:cubicBezTo>
                  <a:pt x="2761078" y="4407507"/>
                  <a:pt x="2763037" y="4410902"/>
                  <a:pt x="2763037" y="4410902"/>
                </a:cubicBezTo>
                <a:cubicBezTo>
                  <a:pt x="2756444" y="4403395"/>
                  <a:pt x="2755728" y="4406073"/>
                  <a:pt x="2747175" y="4395170"/>
                </a:cubicBezTo>
                <a:cubicBezTo>
                  <a:pt x="2749852" y="4395886"/>
                  <a:pt x="2749852" y="4395886"/>
                  <a:pt x="2749852" y="4395886"/>
                </a:cubicBezTo>
                <a:cubicBezTo>
                  <a:pt x="2749852" y="4395886"/>
                  <a:pt x="2749852" y="4395886"/>
                  <a:pt x="2751809" y="4399282"/>
                </a:cubicBezTo>
                <a:cubicBezTo>
                  <a:pt x="2754485" y="4399999"/>
                  <a:pt x="2754485" y="4399999"/>
                  <a:pt x="2754485" y="4399999"/>
                </a:cubicBezTo>
                <a:cubicBezTo>
                  <a:pt x="2755204" y="4397321"/>
                  <a:pt x="2753245" y="4393926"/>
                  <a:pt x="2750569" y="4393208"/>
                </a:cubicBezTo>
                <a:cubicBezTo>
                  <a:pt x="2750569" y="4393208"/>
                  <a:pt x="2751287" y="4390530"/>
                  <a:pt x="2748611" y="4389814"/>
                </a:cubicBezTo>
                <a:cubicBezTo>
                  <a:pt x="2750047" y="4384457"/>
                  <a:pt x="2744172" y="4374272"/>
                  <a:pt x="2736338" y="4360691"/>
                </a:cubicBezTo>
                <a:cubicBezTo>
                  <a:pt x="2732061" y="4355240"/>
                  <a:pt x="2727118" y="4349609"/>
                  <a:pt x="2722327" y="4344738"/>
                </a:cubicBezTo>
                <a:lnTo>
                  <a:pt x="2716857" y="4339970"/>
                </a:lnTo>
                <a:lnTo>
                  <a:pt x="2703428" y="4336022"/>
                </a:lnTo>
                <a:cubicBezTo>
                  <a:pt x="2696735" y="4331964"/>
                  <a:pt x="2691607" y="4326386"/>
                  <a:pt x="2688247" y="4319673"/>
                </a:cubicBezTo>
                <a:lnTo>
                  <a:pt x="2677451" y="4300826"/>
                </a:lnTo>
                <a:close/>
                <a:moveTo>
                  <a:pt x="2337159" y="4269366"/>
                </a:moveTo>
                <a:cubicBezTo>
                  <a:pt x="2336279" y="4272646"/>
                  <a:pt x="2339560" y="4273526"/>
                  <a:pt x="2339560" y="4273526"/>
                </a:cubicBezTo>
                <a:lnTo>
                  <a:pt x="2339523" y="4273662"/>
                </a:lnTo>
                <a:close/>
                <a:moveTo>
                  <a:pt x="1526874" y="4252779"/>
                </a:moveTo>
                <a:cubicBezTo>
                  <a:pt x="1531545" y="4251780"/>
                  <a:pt x="1533542" y="4261121"/>
                  <a:pt x="1534539" y="4265793"/>
                </a:cubicBezTo>
                <a:cubicBezTo>
                  <a:pt x="1529869" y="4266791"/>
                  <a:pt x="1529869" y="4266791"/>
                  <a:pt x="1529869" y="4266791"/>
                </a:cubicBezTo>
                <a:close/>
                <a:moveTo>
                  <a:pt x="2351864" y="4227601"/>
                </a:moveTo>
                <a:lnTo>
                  <a:pt x="2354365" y="4231786"/>
                </a:lnTo>
                <a:lnTo>
                  <a:pt x="2354267" y="4231761"/>
                </a:lnTo>
                <a:cubicBezTo>
                  <a:pt x="2354267" y="4231761"/>
                  <a:pt x="2354267" y="4231761"/>
                  <a:pt x="2351864" y="4227601"/>
                </a:cubicBezTo>
                <a:close/>
                <a:moveTo>
                  <a:pt x="6397652" y="4184394"/>
                </a:moveTo>
                <a:lnTo>
                  <a:pt x="6397793" y="4184698"/>
                </a:lnTo>
                <a:cubicBezTo>
                  <a:pt x="6397247" y="4187866"/>
                  <a:pt x="6395661" y="4191868"/>
                  <a:pt x="6393825" y="4194703"/>
                </a:cubicBezTo>
                <a:close/>
                <a:moveTo>
                  <a:pt x="6495950" y="4124042"/>
                </a:moveTo>
                <a:cubicBezTo>
                  <a:pt x="6501619" y="4127714"/>
                  <a:pt x="6497945" y="4133384"/>
                  <a:pt x="6492277" y="4129712"/>
                </a:cubicBezTo>
                <a:cubicBezTo>
                  <a:pt x="6496947" y="4128713"/>
                  <a:pt x="6496947" y="4128713"/>
                  <a:pt x="6495950" y="4124042"/>
                </a:cubicBezTo>
                <a:close/>
                <a:moveTo>
                  <a:pt x="6447581" y="4072213"/>
                </a:moveTo>
                <a:lnTo>
                  <a:pt x="6446607" y="4075973"/>
                </a:lnTo>
                <a:cubicBezTo>
                  <a:pt x="6447605" y="4080645"/>
                  <a:pt x="6447605" y="4080645"/>
                  <a:pt x="6447605" y="4080645"/>
                </a:cubicBezTo>
                <a:cubicBezTo>
                  <a:pt x="6447605" y="4080645"/>
                  <a:pt x="6447605" y="4080645"/>
                  <a:pt x="6443932" y="4086313"/>
                </a:cubicBezTo>
                <a:cubicBezTo>
                  <a:pt x="6442933" y="4081643"/>
                  <a:pt x="6446607" y="4075973"/>
                  <a:pt x="6441935" y="4076971"/>
                </a:cubicBezTo>
                <a:close/>
                <a:moveTo>
                  <a:pt x="6451467" y="4062259"/>
                </a:moveTo>
                <a:lnTo>
                  <a:pt x="6448725" y="4071248"/>
                </a:lnTo>
                <a:lnTo>
                  <a:pt x="6447581" y="4072213"/>
                </a:lnTo>
                <a:lnTo>
                  <a:pt x="6449283" y="4065635"/>
                </a:lnTo>
                <a:close/>
                <a:moveTo>
                  <a:pt x="6095133" y="4053382"/>
                </a:moveTo>
                <a:cubicBezTo>
                  <a:pt x="6095539" y="4055288"/>
                  <a:pt x="6094789" y="4056444"/>
                  <a:pt x="6093665" y="4058179"/>
                </a:cubicBezTo>
                <a:lnTo>
                  <a:pt x="6092651" y="4060432"/>
                </a:lnTo>
                <a:lnTo>
                  <a:pt x="6092133" y="4058007"/>
                </a:lnTo>
                <a:cubicBezTo>
                  <a:pt x="6092133" y="4058007"/>
                  <a:pt x="6095947" y="4057193"/>
                  <a:pt x="6095133" y="4053382"/>
                </a:cubicBezTo>
                <a:close/>
                <a:moveTo>
                  <a:pt x="1243863" y="4048308"/>
                </a:moveTo>
                <a:lnTo>
                  <a:pt x="1243853" y="4048690"/>
                </a:lnTo>
                <a:lnTo>
                  <a:pt x="1244017" y="4049024"/>
                </a:lnTo>
                <a:close/>
                <a:moveTo>
                  <a:pt x="6459303" y="4043956"/>
                </a:moveTo>
                <a:cubicBezTo>
                  <a:pt x="6455630" y="4049626"/>
                  <a:pt x="6451956" y="4055293"/>
                  <a:pt x="6452955" y="4059966"/>
                </a:cubicBezTo>
                <a:lnTo>
                  <a:pt x="6451467" y="4062259"/>
                </a:lnTo>
                <a:lnTo>
                  <a:pt x="6453708" y="4054920"/>
                </a:lnTo>
                <a:lnTo>
                  <a:pt x="6455441" y="4044781"/>
                </a:lnTo>
                <a:close/>
                <a:moveTo>
                  <a:pt x="6456817" y="4036740"/>
                </a:moveTo>
                <a:lnTo>
                  <a:pt x="6455441" y="4044781"/>
                </a:lnTo>
                <a:lnTo>
                  <a:pt x="6454631" y="4044953"/>
                </a:lnTo>
                <a:close/>
                <a:moveTo>
                  <a:pt x="1431945" y="4014196"/>
                </a:moveTo>
                <a:lnTo>
                  <a:pt x="1434938" y="4028209"/>
                </a:lnTo>
                <a:cubicBezTo>
                  <a:pt x="1434938" y="4028209"/>
                  <a:pt x="1429269" y="4024536"/>
                  <a:pt x="1428273" y="4019865"/>
                </a:cubicBezTo>
                <a:cubicBezTo>
                  <a:pt x="1432942" y="4018867"/>
                  <a:pt x="1431945" y="4014196"/>
                  <a:pt x="1431945" y="4014196"/>
                </a:cubicBezTo>
                <a:close/>
                <a:moveTo>
                  <a:pt x="1496703" y="3951518"/>
                </a:moveTo>
                <a:cubicBezTo>
                  <a:pt x="1496703" y="3951518"/>
                  <a:pt x="1497700" y="3956190"/>
                  <a:pt x="1502371" y="3955191"/>
                </a:cubicBezTo>
                <a:cubicBezTo>
                  <a:pt x="1497700" y="3956190"/>
                  <a:pt x="1502689" y="3979543"/>
                  <a:pt x="1498697" y="3960861"/>
                </a:cubicBezTo>
                <a:cubicBezTo>
                  <a:pt x="1497700" y="3956190"/>
                  <a:pt x="1497700" y="3956190"/>
                  <a:pt x="1496703" y="3951518"/>
                </a:cubicBezTo>
                <a:close/>
                <a:moveTo>
                  <a:pt x="2081274" y="3919538"/>
                </a:moveTo>
                <a:lnTo>
                  <a:pt x="2082728" y="3919927"/>
                </a:lnTo>
                <a:cubicBezTo>
                  <a:pt x="2082728" y="3919927"/>
                  <a:pt x="2082728" y="3919927"/>
                  <a:pt x="2081850" y="3923208"/>
                </a:cubicBezTo>
                <a:close/>
                <a:moveTo>
                  <a:pt x="6530564" y="3917715"/>
                </a:moveTo>
                <a:lnTo>
                  <a:pt x="6530564" y="3921552"/>
                </a:lnTo>
                <a:lnTo>
                  <a:pt x="6527556" y="3926194"/>
                </a:lnTo>
                <a:cubicBezTo>
                  <a:pt x="6527097" y="3926903"/>
                  <a:pt x="6527097" y="3926903"/>
                  <a:pt x="6527097" y="3926903"/>
                </a:cubicBezTo>
                <a:close/>
                <a:moveTo>
                  <a:pt x="6183373" y="3883119"/>
                </a:moveTo>
                <a:lnTo>
                  <a:pt x="6183235" y="3887133"/>
                </a:lnTo>
                <a:cubicBezTo>
                  <a:pt x="6183235" y="3887133"/>
                  <a:pt x="6183235" y="3887133"/>
                  <a:pt x="6182420" y="3883322"/>
                </a:cubicBezTo>
                <a:close/>
                <a:moveTo>
                  <a:pt x="6530394" y="3785167"/>
                </a:moveTo>
                <a:lnTo>
                  <a:pt x="6530564" y="3785630"/>
                </a:lnTo>
                <a:lnTo>
                  <a:pt x="6530564" y="3792682"/>
                </a:lnTo>
                <a:lnTo>
                  <a:pt x="6526181" y="3785456"/>
                </a:lnTo>
                <a:cubicBezTo>
                  <a:pt x="6528018" y="3782622"/>
                  <a:pt x="6529436" y="3783540"/>
                  <a:pt x="6530394" y="3785167"/>
                </a:cubicBezTo>
                <a:close/>
                <a:moveTo>
                  <a:pt x="2531063" y="3675825"/>
                </a:moveTo>
                <a:cubicBezTo>
                  <a:pt x="2544376" y="3721527"/>
                  <a:pt x="2557984" y="3767100"/>
                  <a:pt x="2572765" y="3812143"/>
                </a:cubicBezTo>
                <a:lnTo>
                  <a:pt x="2619585" y="3940039"/>
                </a:lnTo>
                <a:lnTo>
                  <a:pt x="2689216" y="4071055"/>
                </a:lnTo>
                <a:cubicBezTo>
                  <a:pt x="2704468" y="4095365"/>
                  <a:pt x="2717728" y="4121128"/>
                  <a:pt x="2731894" y="4145620"/>
                </a:cubicBezTo>
                <a:cubicBezTo>
                  <a:pt x="2733347" y="4147616"/>
                  <a:pt x="2735616" y="4149474"/>
                  <a:pt x="2736797" y="4151516"/>
                </a:cubicBezTo>
                <a:lnTo>
                  <a:pt x="2736150" y="4154286"/>
                </a:lnTo>
                <a:lnTo>
                  <a:pt x="2761162" y="4192307"/>
                </a:lnTo>
                <a:lnTo>
                  <a:pt x="2734027" y="4159027"/>
                </a:lnTo>
                <a:lnTo>
                  <a:pt x="2727501" y="4162023"/>
                </a:lnTo>
                <a:cubicBezTo>
                  <a:pt x="2724826" y="4161910"/>
                  <a:pt x="2722102" y="4160686"/>
                  <a:pt x="2719561" y="4158874"/>
                </a:cubicBezTo>
                <a:cubicBezTo>
                  <a:pt x="2708125" y="4150712"/>
                  <a:pt x="2699591" y="4139827"/>
                  <a:pt x="2694323" y="4128398"/>
                </a:cubicBezTo>
                <a:cubicBezTo>
                  <a:pt x="2676524" y="4095558"/>
                  <a:pt x="2656593" y="4063356"/>
                  <a:pt x="2638432" y="4030019"/>
                </a:cubicBezTo>
                <a:lnTo>
                  <a:pt x="2616715" y="3986397"/>
                </a:lnTo>
                <a:lnTo>
                  <a:pt x="2616051" y="3985283"/>
                </a:lnTo>
                <a:lnTo>
                  <a:pt x="2614788" y="3982527"/>
                </a:lnTo>
                <a:lnTo>
                  <a:pt x="2613003" y="3978941"/>
                </a:lnTo>
                <a:lnTo>
                  <a:pt x="2612430" y="3977382"/>
                </a:lnTo>
                <a:lnTo>
                  <a:pt x="2590101" y="3928646"/>
                </a:lnTo>
                <a:lnTo>
                  <a:pt x="2588278" y="3930926"/>
                </a:lnTo>
                <a:cubicBezTo>
                  <a:pt x="2587371" y="3933141"/>
                  <a:pt x="2587033" y="3935507"/>
                  <a:pt x="2586807" y="3937922"/>
                </a:cubicBezTo>
                <a:lnTo>
                  <a:pt x="2585985" y="3941174"/>
                </a:lnTo>
                <a:lnTo>
                  <a:pt x="2612386" y="4010360"/>
                </a:lnTo>
                <a:lnTo>
                  <a:pt x="2690871" y="4160213"/>
                </a:lnTo>
                <a:lnTo>
                  <a:pt x="2700625" y="4177201"/>
                </a:lnTo>
                <a:cubicBezTo>
                  <a:pt x="2703184" y="4181187"/>
                  <a:pt x="2706355" y="4185073"/>
                  <a:pt x="2708709" y="4189725"/>
                </a:cubicBezTo>
                <a:lnTo>
                  <a:pt x="2709242" y="4192597"/>
                </a:lnTo>
                <a:lnTo>
                  <a:pt x="2818914" y="4346218"/>
                </a:lnTo>
                <a:cubicBezTo>
                  <a:pt x="2861241" y="4397540"/>
                  <a:pt x="2907623" y="4446474"/>
                  <a:pt x="2958211" y="4492927"/>
                </a:cubicBezTo>
                <a:lnTo>
                  <a:pt x="3037117" y="4556144"/>
                </a:lnTo>
                <a:lnTo>
                  <a:pt x="3127435" y="4612403"/>
                </a:lnTo>
                <a:cubicBezTo>
                  <a:pt x="3160291" y="4631663"/>
                  <a:pt x="3193888" y="4649695"/>
                  <a:pt x="3228660" y="4665324"/>
                </a:cubicBezTo>
                <a:cubicBezTo>
                  <a:pt x="3246659" y="4674928"/>
                  <a:pt x="3261389" y="4687601"/>
                  <a:pt x="3284085" y="4680023"/>
                </a:cubicBezTo>
                <a:cubicBezTo>
                  <a:pt x="3297170" y="4675314"/>
                  <a:pt x="3311489" y="4685533"/>
                  <a:pt x="3324987" y="4690843"/>
                </a:cubicBezTo>
                <a:cubicBezTo>
                  <a:pt x="3394736" y="4723328"/>
                  <a:pt x="3467956" y="4746405"/>
                  <a:pt x="3540971" y="4768253"/>
                </a:cubicBezTo>
                <a:cubicBezTo>
                  <a:pt x="3546289" y="4769888"/>
                  <a:pt x="3550379" y="4771726"/>
                  <a:pt x="3555898" y="4767020"/>
                </a:cubicBezTo>
                <a:cubicBezTo>
                  <a:pt x="3556712" y="4756793"/>
                  <a:pt x="3546692" y="4757208"/>
                  <a:pt x="3541374" y="4755574"/>
                </a:cubicBezTo>
                <a:cubicBezTo>
                  <a:pt x="3427660" y="4724131"/>
                  <a:pt x="3321505" y="4677553"/>
                  <a:pt x="3218006" y="4624223"/>
                </a:cubicBezTo>
                <a:cubicBezTo>
                  <a:pt x="3213914" y="4622385"/>
                  <a:pt x="3209824" y="4620546"/>
                  <a:pt x="3205733" y="4618706"/>
                </a:cubicBezTo>
                <a:cubicBezTo>
                  <a:pt x="3200211" y="4615846"/>
                  <a:pt x="3196937" y="4611348"/>
                  <a:pt x="3202251" y="4605416"/>
                </a:cubicBezTo>
                <a:cubicBezTo>
                  <a:pt x="3205927" y="4597234"/>
                  <a:pt x="3210223" y="4600300"/>
                  <a:pt x="3215747" y="4603161"/>
                </a:cubicBezTo>
                <a:cubicBezTo>
                  <a:pt x="3235689" y="4614961"/>
                  <a:pt x="3256222" y="4625561"/>
                  <a:pt x="3277149" y="4635346"/>
                </a:cubicBezTo>
                <a:lnTo>
                  <a:pt x="3300817" y="4645474"/>
                </a:lnTo>
                <a:lnTo>
                  <a:pt x="3203581" y="4589043"/>
                </a:lnTo>
                <a:cubicBezTo>
                  <a:pt x="3051439" y="4487592"/>
                  <a:pt x="2921098" y="4359931"/>
                  <a:pt x="2817218" y="4214123"/>
                </a:cubicBezTo>
                <a:lnTo>
                  <a:pt x="2795524" y="4180373"/>
                </a:lnTo>
                <a:lnTo>
                  <a:pt x="2794029" y="4178497"/>
                </a:lnTo>
                <a:lnTo>
                  <a:pt x="2777085" y="4161569"/>
                </a:lnTo>
                <a:lnTo>
                  <a:pt x="2741001" y="4101332"/>
                </a:lnTo>
                <a:lnTo>
                  <a:pt x="2679864" y="4007725"/>
                </a:lnTo>
                <a:cubicBezTo>
                  <a:pt x="2618900" y="3903300"/>
                  <a:pt x="2568950" y="3793094"/>
                  <a:pt x="2531063" y="3675825"/>
                </a:cubicBezTo>
                <a:close/>
                <a:moveTo>
                  <a:pt x="1469523" y="3664273"/>
                </a:moveTo>
                <a:cubicBezTo>
                  <a:pt x="1470520" y="3668943"/>
                  <a:pt x="1470520" y="3668943"/>
                  <a:pt x="1470520" y="3668943"/>
                </a:cubicBezTo>
                <a:cubicBezTo>
                  <a:pt x="1465849" y="3669942"/>
                  <a:pt x="1464851" y="3665270"/>
                  <a:pt x="1464851" y="3665270"/>
                </a:cubicBezTo>
                <a:cubicBezTo>
                  <a:pt x="1464851" y="3665270"/>
                  <a:pt x="1469523" y="3664273"/>
                  <a:pt x="1469523" y="3664273"/>
                </a:cubicBezTo>
                <a:close/>
                <a:moveTo>
                  <a:pt x="1961674" y="3623805"/>
                </a:moveTo>
                <a:lnTo>
                  <a:pt x="1961195" y="3627779"/>
                </a:lnTo>
                <a:lnTo>
                  <a:pt x="1960794" y="3627086"/>
                </a:lnTo>
                <a:cubicBezTo>
                  <a:pt x="1960794" y="3627086"/>
                  <a:pt x="1960794" y="3627086"/>
                  <a:pt x="1961674" y="3623805"/>
                </a:cubicBezTo>
                <a:close/>
                <a:moveTo>
                  <a:pt x="6199520" y="3608723"/>
                </a:moveTo>
                <a:cubicBezTo>
                  <a:pt x="6189150" y="3634846"/>
                  <a:pt x="6186664" y="3679206"/>
                  <a:pt x="6184735" y="3707510"/>
                </a:cubicBezTo>
                <a:cubicBezTo>
                  <a:pt x="6172479" y="3706143"/>
                  <a:pt x="6159367" y="3756759"/>
                  <a:pt x="6163438" y="3775812"/>
                </a:cubicBezTo>
                <a:cubicBezTo>
                  <a:pt x="6163438" y="3775812"/>
                  <a:pt x="6163438" y="3775812"/>
                  <a:pt x="6164252" y="3779623"/>
                </a:cubicBezTo>
                <a:cubicBezTo>
                  <a:pt x="6164252" y="3779623"/>
                  <a:pt x="6161253" y="3784247"/>
                  <a:pt x="6161253" y="3784247"/>
                </a:cubicBezTo>
                <a:cubicBezTo>
                  <a:pt x="6162069" y="3788059"/>
                  <a:pt x="6165881" y="3787245"/>
                  <a:pt x="6165881" y="3787245"/>
                </a:cubicBezTo>
                <a:cubicBezTo>
                  <a:pt x="6169695" y="3786429"/>
                  <a:pt x="6168881" y="3782617"/>
                  <a:pt x="6168881" y="3782617"/>
                </a:cubicBezTo>
                <a:cubicBezTo>
                  <a:pt x="6161510" y="3804116"/>
                  <a:pt x="6151697" y="3814180"/>
                  <a:pt x="6144582" y="3855546"/>
                </a:cubicBezTo>
                <a:cubicBezTo>
                  <a:pt x="6145397" y="3859358"/>
                  <a:pt x="6141585" y="3860172"/>
                  <a:pt x="6142399" y="3863981"/>
                </a:cubicBezTo>
                <a:cubicBezTo>
                  <a:pt x="6143213" y="3867791"/>
                  <a:pt x="6139398" y="3868606"/>
                  <a:pt x="6139398" y="3868606"/>
                </a:cubicBezTo>
                <a:cubicBezTo>
                  <a:pt x="6141026" y="3876229"/>
                  <a:pt x="6141026" y="3876229"/>
                  <a:pt x="6144841" y="3875415"/>
                </a:cubicBezTo>
                <a:cubicBezTo>
                  <a:pt x="6141840" y="3880038"/>
                  <a:pt x="6137470" y="3896910"/>
                  <a:pt x="6133657" y="3897726"/>
                </a:cubicBezTo>
                <a:cubicBezTo>
                  <a:pt x="6125173" y="3951336"/>
                  <a:pt x="6094619" y="4013646"/>
                  <a:pt x="6089949" y="4066444"/>
                </a:cubicBezTo>
                <a:lnTo>
                  <a:pt x="6092651" y="4060432"/>
                </a:lnTo>
                <a:lnTo>
                  <a:pt x="6092947" y="4061819"/>
                </a:lnTo>
                <a:cubicBezTo>
                  <a:pt x="6089949" y="4066444"/>
                  <a:pt x="6089949" y="4066444"/>
                  <a:pt x="6090763" y="4070255"/>
                </a:cubicBezTo>
                <a:cubicBezTo>
                  <a:pt x="6090763" y="4070255"/>
                  <a:pt x="6094575" y="4069439"/>
                  <a:pt x="6094575" y="4069439"/>
                </a:cubicBezTo>
                <a:cubicBezTo>
                  <a:pt x="6097575" y="4064815"/>
                  <a:pt x="6097575" y="4064815"/>
                  <a:pt x="6096761" y="4061003"/>
                </a:cubicBezTo>
                <a:cubicBezTo>
                  <a:pt x="6098389" y="4068625"/>
                  <a:pt x="6094833" y="4089307"/>
                  <a:pt x="6093461" y="4101553"/>
                </a:cubicBezTo>
                <a:cubicBezTo>
                  <a:pt x="6092647" y="4097743"/>
                  <a:pt x="6092647" y="4097743"/>
                  <a:pt x="6092647" y="4097743"/>
                </a:cubicBezTo>
                <a:cubicBezTo>
                  <a:pt x="6092647" y="4097743"/>
                  <a:pt x="6089647" y="4102367"/>
                  <a:pt x="6090461" y="4106179"/>
                </a:cubicBezTo>
                <a:cubicBezTo>
                  <a:pt x="6086648" y="4106993"/>
                  <a:pt x="6087462" y="4110804"/>
                  <a:pt x="6087462" y="4110804"/>
                </a:cubicBezTo>
                <a:cubicBezTo>
                  <a:pt x="6076534" y="4152985"/>
                  <a:pt x="6060166" y="4188356"/>
                  <a:pt x="6037541" y="4213114"/>
                </a:cubicBezTo>
                <a:cubicBezTo>
                  <a:pt x="6041354" y="4212298"/>
                  <a:pt x="6040540" y="4208487"/>
                  <a:pt x="6040540" y="4208487"/>
                </a:cubicBezTo>
                <a:cubicBezTo>
                  <a:pt x="6039726" y="4204676"/>
                  <a:pt x="6039726" y="4204676"/>
                  <a:pt x="6035913" y="4205492"/>
                </a:cubicBezTo>
                <a:cubicBezTo>
                  <a:pt x="6035913" y="4205492"/>
                  <a:pt x="6036727" y="4209302"/>
                  <a:pt x="6036727" y="4209302"/>
                </a:cubicBezTo>
                <a:cubicBezTo>
                  <a:pt x="6036727" y="4209302"/>
                  <a:pt x="6036727" y="4209302"/>
                  <a:pt x="6037541" y="4213114"/>
                </a:cubicBezTo>
                <a:cubicBezTo>
                  <a:pt x="6033727" y="4213928"/>
                  <a:pt x="6034541" y="4217738"/>
                  <a:pt x="6034541" y="4217738"/>
                </a:cubicBezTo>
                <a:cubicBezTo>
                  <a:pt x="6029913" y="4214742"/>
                  <a:pt x="6024727" y="4227804"/>
                  <a:pt x="6019543" y="4240865"/>
                </a:cubicBezTo>
                <a:cubicBezTo>
                  <a:pt x="6024171" y="4243861"/>
                  <a:pt x="6026355" y="4235425"/>
                  <a:pt x="6026355" y="4235425"/>
                </a:cubicBezTo>
                <a:cubicBezTo>
                  <a:pt x="6027169" y="4239235"/>
                  <a:pt x="6027169" y="4239235"/>
                  <a:pt x="6027169" y="4239235"/>
                </a:cubicBezTo>
                <a:cubicBezTo>
                  <a:pt x="6027984" y="4243047"/>
                  <a:pt x="6027984" y="4243047"/>
                  <a:pt x="6027984" y="4243047"/>
                </a:cubicBezTo>
                <a:cubicBezTo>
                  <a:pt x="6027984" y="4243047"/>
                  <a:pt x="6030985" y="4238420"/>
                  <a:pt x="6030985" y="4238420"/>
                </a:cubicBezTo>
                <a:cubicBezTo>
                  <a:pt x="6025799" y="4251482"/>
                  <a:pt x="6029612" y="4250666"/>
                  <a:pt x="6021427" y="4268354"/>
                </a:cubicBezTo>
                <a:cubicBezTo>
                  <a:pt x="6020613" y="4264544"/>
                  <a:pt x="6020613" y="4264544"/>
                  <a:pt x="6020613" y="4264544"/>
                </a:cubicBezTo>
                <a:cubicBezTo>
                  <a:pt x="6020613" y="4264544"/>
                  <a:pt x="6020613" y="4264544"/>
                  <a:pt x="6023613" y="4259918"/>
                </a:cubicBezTo>
                <a:cubicBezTo>
                  <a:pt x="6022799" y="4256108"/>
                  <a:pt x="6022799" y="4256108"/>
                  <a:pt x="6022799" y="4256108"/>
                </a:cubicBezTo>
                <a:cubicBezTo>
                  <a:pt x="6018985" y="4256922"/>
                  <a:pt x="6015986" y="4261548"/>
                  <a:pt x="6016800" y="4265358"/>
                </a:cubicBezTo>
                <a:cubicBezTo>
                  <a:pt x="6016800" y="4265358"/>
                  <a:pt x="6012987" y="4266173"/>
                  <a:pt x="6013801" y="4269984"/>
                </a:cubicBezTo>
                <a:cubicBezTo>
                  <a:pt x="6006175" y="4271612"/>
                  <a:pt x="5997175" y="4285488"/>
                  <a:pt x="5985177" y="4303990"/>
                </a:cubicBezTo>
                <a:cubicBezTo>
                  <a:pt x="5976993" y="4321677"/>
                  <a:pt x="5969622" y="4343174"/>
                  <a:pt x="5968249" y="4355422"/>
                </a:cubicBezTo>
                <a:cubicBezTo>
                  <a:pt x="5968249" y="4355422"/>
                  <a:pt x="5968249" y="4355422"/>
                  <a:pt x="5964437" y="4356236"/>
                </a:cubicBezTo>
                <a:cubicBezTo>
                  <a:pt x="5964437" y="4356236"/>
                  <a:pt x="5961437" y="4360860"/>
                  <a:pt x="5962251" y="4364670"/>
                </a:cubicBezTo>
                <a:cubicBezTo>
                  <a:pt x="5958437" y="4365486"/>
                  <a:pt x="5958437" y="4365486"/>
                  <a:pt x="5958437" y="4365486"/>
                </a:cubicBezTo>
                <a:cubicBezTo>
                  <a:pt x="5959251" y="4369296"/>
                  <a:pt x="5959251" y="4369296"/>
                  <a:pt x="5959251" y="4369296"/>
                </a:cubicBezTo>
                <a:cubicBezTo>
                  <a:pt x="5954067" y="4382358"/>
                  <a:pt x="5949439" y="4379362"/>
                  <a:pt x="5945069" y="4396235"/>
                </a:cubicBezTo>
                <a:cubicBezTo>
                  <a:pt x="5946697" y="4403855"/>
                  <a:pt x="5951881" y="4390793"/>
                  <a:pt x="5955695" y="4389979"/>
                </a:cubicBezTo>
                <a:cubicBezTo>
                  <a:pt x="5955695" y="4389979"/>
                  <a:pt x="5956509" y="4393791"/>
                  <a:pt x="5956509" y="4393791"/>
                </a:cubicBezTo>
                <a:cubicBezTo>
                  <a:pt x="5957323" y="4397601"/>
                  <a:pt x="5960323" y="4392975"/>
                  <a:pt x="5959509" y="4389164"/>
                </a:cubicBezTo>
                <a:cubicBezTo>
                  <a:pt x="5963323" y="4388350"/>
                  <a:pt x="5963323" y="4388350"/>
                  <a:pt x="5963323" y="4388350"/>
                </a:cubicBezTo>
                <a:cubicBezTo>
                  <a:pt x="5958137" y="4401410"/>
                  <a:pt x="5949139" y="4415286"/>
                  <a:pt x="5943140" y="4424538"/>
                </a:cubicBezTo>
                <a:cubicBezTo>
                  <a:pt x="5933884" y="4418547"/>
                  <a:pt x="5933884" y="4418547"/>
                  <a:pt x="5933884" y="4418547"/>
                </a:cubicBezTo>
                <a:cubicBezTo>
                  <a:pt x="5921072" y="4433236"/>
                  <a:pt x="5908260" y="4447927"/>
                  <a:pt x="5895447" y="4462619"/>
                </a:cubicBezTo>
                <a:cubicBezTo>
                  <a:pt x="5887263" y="4480304"/>
                  <a:pt x="5892705" y="4487111"/>
                  <a:pt x="5880707" y="4505613"/>
                </a:cubicBezTo>
                <a:cubicBezTo>
                  <a:pt x="5870893" y="4515679"/>
                  <a:pt x="5861081" y="4525744"/>
                  <a:pt x="5846083" y="4548870"/>
                </a:cubicBezTo>
                <a:cubicBezTo>
                  <a:pt x="5840898" y="4561932"/>
                  <a:pt x="5852339" y="4559487"/>
                  <a:pt x="5839527" y="4574178"/>
                </a:cubicBezTo>
                <a:cubicBezTo>
                  <a:pt x="5798904" y="4626687"/>
                  <a:pt x="5769165" y="4692807"/>
                  <a:pt x="5727729" y="4741505"/>
                </a:cubicBezTo>
                <a:cubicBezTo>
                  <a:pt x="5757167" y="4711309"/>
                  <a:pt x="5784163" y="4669680"/>
                  <a:pt x="5808417" y="4652545"/>
                </a:cubicBezTo>
                <a:cubicBezTo>
                  <a:pt x="5824787" y="4617173"/>
                  <a:pt x="5848781" y="4580169"/>
                  <a:pt x="5869779" y="4547793"/>
                </a:cubicBezTo>
                <a:cubicBezTo>
                  <a:pt x="5870593" y="4551603"/>
                  <a:pt x="5870593" y="4551603"/>
                  <a:pt x="5870593" y="4551603"/>
                </a:cubicBezTo>
                <a:cubicBezTo>
                  <a:pt x="5867593" y="4556229"/>
                  <a:pt x="5867593" y="4556229"/>
                  <a:pt x="5868407" y="4560039"/>
                </a:cubicBezTo>
                <a:cubicBezTo>
                  <a:pt x="5868407" y="4560039"/>
                  <a:pt x="5872222" y="4559224"/>
                  <a:pt x="5871408" y="4555413"/>
                </a:cubicBezTo>
                <a:cubicBezTo>
                  <a:pt x="5878220" y="4549973"/>
                  <a:pt x="5878220" y="4549973"/>
                  <a:pt x="5878220" y="4549973"/>
                </a:cubicBezTo>
                <a:cubicBezTo>
                  <a:pt x="5875221" y="4554598"/>
                  <a:pt x="5872222" y="4559224"/>
                  <a:pt x="5869221" y="4563850"/>
                </a:cubicBezTo>
                <a:cubicBezTo>
                  <a:pt x="5893476" y="4546714"/>
                  <a:pt x="5914473" y="4514338"/>
                  <a:pt x="5934654" y="4478149"/>
                </a:cubicBezTo>
                <a:cubicBezTo>
                  <a:pt x="5954024" y="4438150"/>
                  <a:pt x="5976392" y="4393527"/>
                  <a:pt x="5995761" y="4353528"/>
                </a:cubicBezTo>
                <a:cubicBezTo>
                  <a:pt x="6007759" y="4335026"/>
                  <a:pt x="6024942" y="4303464"/>
                  <a:pt x="6037497" y="4268905"/>
                </a:cubicBezTo>
                <a:cubicBezTo>
                  <a:pt x="6054681" y="4237344"/>
                  <a:pt x="6063422" y="4203598"/>
                  <a:pt x="6066979" y="4182916"/>
                </a:cubicBezTo>
                <a:cubicBezTo>
                  <a:pt x="6078162" y="4160604"/>
                  <a:pt x="6088532" y="4134483"/>
                  <a:pt x="6092089" y="4113800"/>
                </a:cubicBezTo>
                <a:cubicBezTo>
                  <a:pt x="6092089" y="4113800"/>
                  <a:pt x="6095903" y="4112984"/>
                  <a:pt x="6095089" y="4109174"/>
                </a:cubicBezTo>
                <a:cubicBezTo>
                  <a:pt x="6098089" y="4104550"/>
                  <a:pt x="6098089" y="4104550"/>
                  <a:pt x="6097275" y="4100738"/>
                </a:cubicBezTo>
                <a:cubicBezTo>
                  <a:pt x="6124013" y="4039243"/>
                  <a:pt x="6133313" y="3989443"/>
                  <a:pt x="6147797" y="3926580"/>
                </a:cubicBezTo>
                <a:cubicBezTo>
                  <a:pt x="6158423" y="3920325"/>
                  <a:pt x="6157052" y="3932572"/>
                  <a:pt x="6161681" y="3935566"/>
                </a:cubicBezTo>
                <a:cubicBezTo>
                  <a:pt x="6168493" y="3930128"/>
                  <a:pt x="6170678" y="3921692"/>
                  <a:pt x="6176677" y="3912441"/>
                </a:cubicBezTo>
                <a:cubicBezTo>
                  <a:pt x="6173679" y="3917066"/>
                  <a:pt x="6174493" y="3920876"/>
                  <a:pt x="6174493" y="3920876"/>
                </a:cubicBezTo>
                <a:cubicBezTo>
                  <a:pt x="6171492" y="3925502"/>
                  <a:pt x="6171492" y="3925502"/>
                  <a:pt x="6172306" y="3929312"/>
                </a:cubicBezTo>
                <a:cubicBezTo>
                  <a:pt x="6176121" y="3928497"/>
                  <a:pt x="6175307" y="3924687"/>
                  <a:pt x="6175307" y="3924687"/>
                </a:cubicBezTo>
                <a:cubicBezTo>
                  <a:pt x="6178306" y="3920062"/>
                  <a:pt x="6177492" y="3916252"/>
                  <a:pt x="6177492" y="3916252"/>
                </a:cubicBezTo>
                <a:cubicBezTo>
                  <a:pt x="6177492" y="3916252"/>
                  <a:pt x="6180491" y="3911626"/>
                  <a:pt x="6180491" y="3911626"/>
                </a:cubicBezTo>
                <a:cubicBezTo>
                  <a:pt x="6182677" y="3903190"/>
                  <a:pt x="6184863" y="3894755"/>
                  <a:pt x="6187861" y="3890129"/>
                </a:cubicBezTo>
                <a:cubicBezTo>
                  <a:pt x="6187861" y="3890129"/>
                  <a:pt x="6187861" y="3890129"/>
                  <a:pt x="6187047" y="3886319"/>
                </a:cubicBezTo>
                <a:cubicBezTo>
                  <a:pt x="6187047" y="3886319"/>
                  <a:pt x="6186233" y="3882508"/>
                  <a:pt x="6186233" y="3882508"/>
                </a:cubicBezTo>
                <a:lnTo>
                  <a:pt x="6183373" y="3883119"/>
                </a:lnTo>
                <a:lnTo>
                  <a:pt x="6183513" y="3879104"/>
                </a:lnTo>
                <a:cubicBezTo>
                  <a:pt x="6183107" y="3877200"/>
                  <a:pt x="6182699" y="3875294"/>
                  <a:pt x="6183791" y="3871076"/>
                </a:cubicBezTo>
                <a:cubicBezTo>
                  <a:pt x="6177536" y="3860460"/>
                  <a:pt x="6174793" y="3884952"/>
                  <a:pt x="6167166" y="3886581"/>
                </a:cubicBezTo>
                <a:cubicBezTo>
                  <a:pt x="6170722" y="3865899"/>
                  <a:pt x="6166095" y="3862904"/>
                  <a:pt x="6168280" y="3854469"/>
                </a:cubicBezTo>
                <a:cubicBezTo>
                  <a:pt x="6163653" y="3851471"/>
                  <a:pt x="6163653" y="3851471"/>
                  <a:pt x="6163653" y="3851471"/>
                </a:cubicBezTo>
                <a:cubicBezTo>
                  <a:pt x="6163653" y="3851471"/>
                  <a:pt x="6163653" y="3851471"/>
                  <a:pt x="6167465" y="3850657"/>
                </a:cubicBezTo>
                <a:cubicBezTo>
                  <a:pt x="6167465" y="3850657"/>
                  <a:pt x="6166651" y="3846847"/>
                  <a:pt x="6166651" y="3846847"/>
                </a:cubicBezTo>
                <a:cubicBezTo>
                  <a:pt x="6169652" y="3842221"/>
                  <a:pt x="6169652" y="3842221"/>
                  <a:pt x="6165837" y="3843036"/>
                </a:cubicBezTo>
                <a:cubicBezTo>
                  <a:pt x="6165022" y="3839226"/>
                  <a:pt x="6165022" y="3839226"/>
                  <a:pt x="6165022" y="3839226"/>
                </a:cubicBezTo>
                <a:cubicBezTo>
                  <a:pt x="6174579" y="3809291"/>
                  <a:pt x="6184949" y="3783170"/>
                  <a:pt x="6175693" y="3777178"/>
                </a:cubicBezTo>
                <a:cubicBezTo>
                  <a:pt x="6171880" y="3777993"/>
                  <a:pt x="6171880" y="3777993"/>
                  <a:pt x="6171880" y="3777993"/>
                </a:cubicBezTo>
                <a:cubicBezTo>
                  <a:pt x="6175693" y="3777178"/>
                  <a:pt x="6174879" y="3773367"/>
                  <a:pt x="6174879" y="3773367"/>
                </a:cubicBezTo>
                <a:cubicBezTo>
                  <a:pt x="6178693" y="3772553"/>
                  <a:pt x="6177065" y="3764931"/>
                  <a:pt x="6180065" y="3760306"/>
                </a:cubicBezTo>
                <a:cubicBezTo>
                  <a:pt x="6179251" y="3756496"/>
                  <a:pt x="6179251" y="3756496"/>
                  <a:pt x="6175436" y="3757310"/>
                </a:cubicBezTo>
                <a:cubicBezTo>
                  <a:pt x="6186063" y="3751055"/>
                  <a:pt x="6192619" y="3725749"/>
                  <a:pt x="6197548" y="3692818"/>
                </a:cubicBezTo>
                <a:cubicBezTo>
                  <a:pt x="6202477" y="3659890"/>
                  <a:pt x="6199777" y="3628590"/>
                  <a:pt x="6199520" y="3608723"/>
                </a:cubicBezTo>
                <a:close/>
                <a:moveTo>
                  <a:pt x="6065238" y="3308795"/>
                </a:moveTo>
                <a:lnTo>
                  <a:pt x="6065531" y="3314628"/>
                </a:lnTo>
                <a:cubicBezTo>
                  <a:pt x="6065619" y="3535954"/>
                  <a:pt x="6032197" y="3753635"/>
                  <a:pt x="5962661" y="3968210"/>
                </a:cubicBezTo>
                <a:cubicBezTo>
                  <a:pt x="5923735" y="4086245"/>
                  <a:pt x="5863115" y="4192627"/>
                  <a:pt x="5809937" y="4303923"/>
                </a:cubicBezTo>
                <a:cubicBezTo>
                  <a:pt x="5743915" y="4446814"/>
                  <a:pt x="5660651" y="4577784"/>
                  <a:pt x="5551706" y="4690196"/>
                </a:cubicBezTo>
                <a:cubicBezTo>
                  <a:pt x="5541612" y="4700629"/>
                  <a:pt x="5535239" y="4713519"/>
                  <a:pt x="5516536" y="4707050"/>
                </a:cubicBezTo>
                <a:cubicBezTo>
                  <a:pt x="5511453" y="4704228"/>
                  <a:pt x="5505908" y="4708581"/>
                  <a:pt x="5503087" y="4713664"/>
                </a:cubicBezTo>
                <a:cubicBezTo>
                  <a:pt x="5442689" y="4786530"/>
                  <a:pt x="5375216" y="4853121"/>
                  <a:pt x="5304022" y="4917255"/>
                </a:cubicBezTo>
                <a:cubicBezTo>
                  <a:pt x="5302296" y="4918251"/>
                  <a:pt x="5301565" y="4920976"/>
                  <a:pt x="5300471" y="4925062"/>
                </a:cubicBezTo>
                <a:cubicBezTo>
                  <a:pt x="5316350" y="4936615"/>
                  <a:pt x="5328341" y="4935449"/>
                  <a:pt x="5343981" y="4920662"/>
                </a:cubicBezTo>
                <a:cubicBezTo>
                  <a:pt x="5452365" y="4821238"/>
                  <a:pt x="5563109" y="4723908"/>
                  <a:pt x="5655346" y="4608480"/>
                </a:cubicBezTo>
                <a:cubicBezTo>
                  <a:pt x="5805256" y="4419455"/>
                  <a:pt x="5915500" y="4209583"/>
                  <a:pt x="5983356" y="3978135"/>
                </a:cubicBezTo>
                <a:cubicBezTo>
                  <a:pt x="6021115" y="3848108"/>
                  <a:pt x="6058875" y="3718084"/>
                  <a:pt x="6073117" y="3583217"/>
                </a:cubicBezTo>
                <a:lnTo>
                  <a:pt x="6074066" y="3578467"/>
                </a:lnTo>
                <a:lnTo>
                  <a:pt x="6079369" y="3507090"/>
                </a:lnTo>
                <a:cubicBezTo>
                  <a:pt x="6079795" y="3459249"/>
                  <a:pt x="6077335" y="3411548"/>
                  <a:pt x="6072751" y="3363985"/>
                </a:cubicBezTo>
                <a:close/>
                <a:moveTo>
                  <a:pt x="2047326" y="3281632"/>
                </a:moveTo>
                <a:lnTo>
                  <a:pt x="2045645" y="3284178"/>
                </a:lnTo>
                <a:lnTo>
                  <a:pt x="2047343" y="3286585"/>
                </a:lnTo>
                <a:close/>
                <a:moveTo>
                  <a:pt x="2051036" y="3201671"/>
                </a:moveTo>
                <a:lnTo>
                  <a:pt x="2050661" y="3206416"/>
                </a:lnTo>
                <a:cubicBezTo>
                  <a:pt x="2050023" y="3213716"/>
                  <a:pt x="2049494" y="3220607"/>
                  <a:pt x="2049263" y="3226807"/>
                </a:cubicBezTo>
                <a:lnTo>
                  <a:pt x="2049406" y="3233130"/>
                </a:lnTo>
                <a:close/>
                <a:moveTo>
                  <a:pt x="1495570" y="3077486"/>
                </a:moveTo>
                <a:cubicBezTo>
                  <a:pt x="1496569" y="3082159"/>
                  <a:pt x="1496569" y="3082159"/>
                  <a:pt x="1496569" y="3082159"/>
                </a:cubicBezTo>
                <a:cubicBezTo>
                  <a:pt x="1496569" y="3082159"/>
                  <a:pt x="1491897" y="3083156"/>
                  <a:pt x="1491897" y="3083156"/>
                </a:cubicBezTo>
                <a:cubicBezTo>
                  <a:pt x="1495570" y="3077486"/>
                  <a:pt x="1495570" y="3077486"/>
                  <a:pt x="1495570" y="3077486"/>
                </a:cubicBezTo>
                <a:close/>
                <a:moveTo>
                  <a:pt x="2063000" y="3065542"/>
                </a:moveTo>
                <a:lnTo>
                  <a:pt x="2061195" y="3075253"/>
                </a:lnTo>
                <a:cubicBezTo>
                  <a:pt x="2060063" y="3083575"/>
                  <a:pt x="2059108" y="3092878"/>
                  <a:pt x="2058277" y="3102543"/>
                </a:cubicBezTo>
                <a:lnTo>
                  <a:pt x="2056929" y="3122128"/>
                </a:lnTo>
                <a:close/>
                <a:moveTo>
                  <a:pt x="6487598" y="3056185"/>
                </a:moveTo>
                <a:cubicBezTo>
                  <a:pt x="6488597" y="3060857"/>
                  <a:pt x="6493268" y="3059858"/>
                  <a:pt x="6493268" y="3059858"/>
                </a:cubicBezTo>
                <a:cubicBezTo>
                  <a:pt x="6488597" y="3060857"/>
                  <a:pt x="6488597" y="3060857"/>
                  <a:pt x="6488597" y="3060857"/>
                </a:cubicBezTo>
                <a:cubicBezTo>
                  <a:pt x="6487598" y="3056185"/>
                  <a:pt x="6487598" y="3056185"/>
                  <a:pt x="6487598" y="3056185"/>
                </a:cubicBezTo>
                <a:close/>
                <a:moveTo>
                  <a:pt x="6485963" y="3002807"/>
                </a:moveTo>
                <a:cubicBezTo>
                  <a:pt x="6493945" y="3040177"/>
                  <a:pt x="6496941" y="3054189"/>
                  <a:pt x="6508597" y="3085888"/>
                </a:cubicBezTo>
                <a:cubicBezTo>
                  <a:pt x="6512769" y="3082554"/>
                  <a:pt x="6517021" y="3085309"/>
                  <a:pt x="6520853" y="3091817"/>
                </a:cubicBezTo>
                <a:lnTo>
                  <a:pt x="6530564" y="3120178"/>
                </a:lnTo>
                <a:lnTo>
                  <a:pt x="6530564" y="3206162"/>
                </a:lnTo>
                <a:lnTo>
                  <a:pt x="6521209" y="3190646"/>
                </a:lnTo>
                <a:cubicBezTo>
                  <a:pt x="6526878" y="3194319"/>
                  <a:pt x="6526878" y="3194319"/>
                  <a:pt x="6525881" y="3189649"/>
                </a:cubicBezTo>
                <a:cubicBezTo>
                  <a:pt x="6529555" y="3183979"/>
                  <a:pt x="6523885" y="3180305"/>
                  <a:pt x="6523885" y="3180305"/>
                </a:cubicBezTo>
                <a:cubicBezTo>
                  <a:pt x="6523885" y="3180305"/>
                  <a:pt x="6523885" y="3180305"/>
                  <a:pt x="6522887" y="3175635"/>
                </a:cubicBezTo>
                <a:cubicBezTo>
                  <a:pt x="6529235" y="3159627"/>
                  <a:pt x="6512229" y="3148606"/>
                  <a:pt x="6517578" y="3127927"/>
                </a:cubicBezTo>
                <a:cubicBezTo>
                  <a:pt x="6512907" y="3128925"/>
                  <a:pt x="6512907" y="3128925"/>
                  <a:pt x="6512907" y="3128925"/>
                </a:cubicBezTo>
                <a:cubicBezTo>
                  <a:pt x="6517578" y="3127927"/>
                  <a:pt x="6516581" y="3123256"/>
                  <a:pt x="6516581" y="3123256"/>
                </a:cubicBezTo>
                <a:cubicBezTo>
                  <a:pt x="6515583" y="3118585"/>
                  <a:pt x="6515583" y="3118585"/>
                  <a:pt x="6510911" y="3119583"/>
                </a:cubicBezTo>
                <a:cubicBezTo>
                  <a:pt x="6507917" y="3105571"/>
                  <a:pt x="6504923" y="3091557"/>
                  <a:pt x="6504923" y="3091557"/>
                </a:cubicBezTo>
                <a:cubicBezTo>
                  <a:pt x="6501930" y="3077543"/>
                  <a:pt x="6502249" y="3101897"/>
                  <a:pt x="6497260" y="3078542"/>
                </a:cubicBezTo>
                <a:cubicBezTo>
                  <a:pt x="6502927" y="3082216"/>
                  <a:pt x="6506600" y="3076546"/>
                  <a:pt x="6500931" y="3072873"/>
                </a:cubicBezTo>
                <a:cubicBezTo>
                  <a:pt x="6495263" y="3069200"/>
                  <a:pt x="6495583" y="3093553"/>
                  <a:pt x="6490593" y="3070198"/>
                </a:cubicBezTo>
                <a:cubicBezTo>
                  <a:pt x="6490593" y="3070198"/>
                  <a:pt x="6490593" y="3070198"/>
                  <a:pt x="6495263" y="3069200"/>
                </a:cubicBezTo>
                <a:cubicBezTo>
                  <a:pt x="6495263" y="3069200"/>
                  <a:pt x="6495263" y="3069200"/>
                  <a:pt x="6494265" y="3064529"/>
                </a:cubicBezTo>
                <a:cubicBezTo>
                  <a:pt x="6494265" y="3064529"/>
                  <a:pt x="6493268" y="3059858"/>
                  <a:pt x="6493268" y="3059858"/>
                </a:cubicBezTo>
                <a:cubicBezTo>
                  <a:pt x="6492269" y="3055188"/>
                  <a:pt x="6492269" y="3055188"/>
                  <a:pt x="6492269" y="3055188"/>
                </a:cubicBezTo>
                <a:cubicBezTo>
                  <a:pt x="6491272" y="3050515"/>
                  <a:pt x="6491272" y="3050515"/>
                  <a:pt x="6491272" y="3050515"/>
                </a:cubicBezTo>
                <a:cubicBezTo>
                  <a:pt x="6495941" y="3049518"/>
                  <a:pt x="6494945" y="3044847"/>
                  <a:pt x="6493945" y="3040177"/>
                </a:cubicBezTo>
                <a:cubicBezTo>
                  <a:pt x="6489275" y="3041174"/>
                  <a:pt x="6488277" y="3036503"/>
                  <a:pt x="6487279" y="3031831"/>
                </a:cubicBezTo>
                <a:cubicBezTo>
                  <a:pt x="6490952" y="3026163"/>
                  <a:pt x="6487959" y="3012150"/>
                  <a:pt x="6485963" y="3002807"/>
                </a:cubicBezTo>
                <a:close/>
                <a:moveTo>
                  <a:pt x="2135961" y="2977892"/>
                </a:moveTo>
                <a:lnTo>
                  <a:pt x="2135002" y="2982694"/>
                </a:lnTo>
                <a:lnTo>
                  <a:pt x="2136350" y="2985028"/>
                </a:lnTo>
                <a:cubicBezTo>
                  <a:pt x="2137229" y="2981748"/>
                  <a:pt x="2138107" y="2978468"/>
                  <a:pt x="2138107" y="2978468"/>
                </a:cubicBezTo>
                <a:close/>
                <a:moveTo>
                  <a:pt x="1530525" y="2870743"/>
                </a:moveTo>
                <a:lnTo>
                  <a:pt x="1530389" y="2874680"/>
                </a:lnTo>
                <a:cubicBezTo>
                  <a:pt x="1530389" y="2874680"/>
                  <a:pt x="1530389" y="2874680"/>
                  <a:pt x="1526716" y="2880348"/>
                </a:cubicBezTo>
                <a:close/>
                <a:moveTo>
                  <a:pt x="1549890" y="2806826"/>
                </a:moveTo>
                <a:lnTo>
                  <a:pt x="1550113" y="2806971"/>
                </a:lnTo>
                <a:lnTo>
                  <a:pt x="1549629" y="2807814"/>
                </a:lnTo>
                <a:close/>
                <a:moveTo>
                  <a:pt x="2190201" y="2770932"/>
                </a:moveTo>
                <a:cubicBezTo>
                  <a:pt x="2189323" y="2774211"/>
                  <a:pt x="2189323" y="2774211"/>
                  <a:pt x="2189323" y="2774211"/>
                </a:cubicBezTo>
                <a:cubicBezTo>
                  <a:pt x="2189323" y="2774211"/>
                  <a:pt x="2189323" y="2774211"/>
                  <a:pt x="2188443" y="2777491"/>
                </a:cubicBezTo>
                <a:cubicBezTo>
                  <a:pt x="2187564" y="2780772"/>
                  <a:pt x="2185806" y="2787331"/>
                  <a:pt x="2184927" y="2790612"/>
                </a:cubicBezTo>
                <a:lnTo>
                  <a:pt x="2181290" y="2797164"/>
                </a:lnTo>
                <a:close/>
                <a:moveTo>
                  <a:pt x="6368398" y="2681145"/>
                </a:moveTo>
                <a:cubicBezTo>
                  <a:pt x="6374068" y="2684818"/>
                  <a:pt x="6375065" y="2689491"/>
                  <a:pt x="6376065" y="2694161"/>
                </a:cubicBezTo>
                <a:cubicBezTo>
                  <a:pt x="6376065" y="2694161"/>
                  <a:pt x="6376065" y="2694161"/>
                  <a:pt x="6377063" y="2698832"/>
                </a:cubicBezTo>
                <a:cubicBezTo>
                  <a:pt x="6378061" y="2703503"/>
                  <a:pt x="6378061" y="2703503"/>
                  <a:pt x="6378061" y="2703503"/>
                </a:cubicBezTo>
                <a:lnTo>
                  <a:pt x="6379057" y="2708174"/>
                </a:lnTo>
                <a:cubicBezTo>
                  <a:pt x="6379057" y="2708174"/>
                  <a:pt x="6378061" y="2703503"/>
                  <a:pt x="6372391" y="2699831"/>
                </a:cubicBezTo>
                <a:cubicBezTo>
                  <a:pt x="6370395" y="2690488"/>
                  <a:pt x="6369397" y="2685816"/>
                  <a:pt x="6368398" y="2681145"/>
                </a:cubicBezTo>
                <a:close/>
                <a:moveTo>
                  <a:pt x="1615952" y="2612189"/>
                </a:moveTo>
                <a:cubicBezTo>
                  <a:pt x="1616951" y="2616860"/>
                  <a:pt x="1616951" y="2616860"/>
                  <a:pt x="1617948" y="2621531"/>
                </a:cubicBezTo>
                <a:cubicBezTo>
                  <a:pt x="1605931" y="2633867"/>
                  <a:pt x="1597227" y="2684569"/>
                  <a:pt x="1578861" y="2712914"/>
                </a:cubicBezTo>
                <a:cubicBezTo>
                  <a:pt x="1581695" y="2714750"/>
                  <a:pt x="1579270" y="2726259"/>
                  <a:pt x="1573966" y="2741433"/>
                </a:cubicBezTo>
                <a:lnTo>
                  <a:pt x="1556905" y="2780304"/>
                </a:lnTo>
                <a:lnTo>
                  <a:pt x="1579289" y="2695699"/>
                </a:lnTo>
                <a:lnTo>
                  <a:pt x="1595842" y="2645791"/>
                </a:lnTo>
                <a:lnTo>
                  <a:pt x="1603256" y="2644207"/>
                </a:lnTo>
                <a:cubicBezTo>
                  <a:pt x="1605931" y="2633867"/>
                  <a:pt x="1608607" y="2623526"/>
                  <a:pt x="1612279" y="2617859"/>
                </a:cubicBezTo>
                <a:cubicBezTo>
                  <a:pt x="1612279" y="2617859"/>
                  <a:pt x="1615952" y="2612189"/>
                  <a:pt x="1615952" y="2612189"/>
                </a:cubicBezTo>
                <a:close/>
                <a:moveTo>
                  <a:pt x="1613956" y="2602847"/>
                </a:moveTo>
                <a:cubicBezTo>
                  <a:pt x="1614953" y="2607518"/>
                  <a:pt x="1610283" y="2608515"/>
                  <a:pt x="1611280" y="2613188"/>
                </a:cubicBezTo>
                <a:cubicBezTo>
                  <a:pt x="1606611" y="2614185"/>
                  <a:pt x="1607608" y="2618857"/>
                  <a:pt x="1607608" y="2618857"/>
                </a:cubicBezTo>
                <a:lnTo>
                  <a:pt x="1599798" y="2633861"/>
                </a:lnTo>
                <a:lnTo>
                  <a:pt x="1607087" y="2611884"/>
                </a:lnTo>
                <a:lnTo>
                  <a:pt x="1610283" y="2608515"/>
                </a:lnTo>
                <a:lnTo>
                  <a:pt x="1609003" y="2606107"/>
                </a:lnTo>
                <a:lnTo>
                  <a:pt x="1609622" y="2604236"/>
                </a:lnTo>
                <a:close/>
                <a:moveTo>
                  <a:pt x="1612438" y="2595743"/>
                </a:moveTo>
                <a:lnTo>
                  <a:pt x="1612958" y="2598177"/>
                </a:lnTo>
                <a:lnTo>
                  <a:pt x="1611136" y="2599671"/>
                </a:lnTo>
                <a:close/>
                <a:moveTo>
                  <a:pt x="1622980" y="2576498"/>
                </a:moveTo>
                <a:cubicBezTo>
                  <a:pt x="1622980" y="2576498"/>
                  <a:pt x="1619308" y="2582167"/>
                  <a:pt x="1620306" y="2586839"/>
                </a:cubicBezTo>
                <a:cubicBezTo>
                  <a:pt x="1620306" y="2586839"/>
                  <a:pt x="1620306" y="2586839"/>
                  <a:pt x="1619308" y="2582167"/>
                </a:cubicBezTo>
                <a:lnTo>
                  <a:pt x="1616762" y="2582712"/>
                </a:lnTo>
                <a:lnTo>
                  <a:pt x="1618505" y="2577454"/>
                </a:lnTo>
                <a:close/>
                <a:moveTo>
                  <a:pt x="1649502" y="2499886"/>
                </a:moveTo>
                <a:lnTo>
                  <a:pt x="1648634" y="2503325"/>
                </a:lnTo>
                <a:cubicBezTo>
                  <a:pt x="1646391" y="2513192"/>
                  <a:pt x="1649461" y="2506126"/>
                  <a:pt x="1655719" y="2501126"/>
                </a:cubicBezTo>
                <a:cubicBezTo>
                  <a:pt x="1639350" y="2538812"/>
                  <a:pt x="1640347" y="2543482"/>
                  <a:pt x="1625655" y="2566159"/>
                </a:cubicBezTo>
                <a:lnTo>
                  <a:pt x="1621993" y="2566942"/>
                </a:lnTo>
                <a:lnTo>
                  <a:pt x="1623115" y="2563555"/>
                </a:lnTo>
                <a:close/>
                <a:moveTo>
                  <a:pt x="2319373" y="2498792"/>
                </a:moveTo>
                <a:lnTo>
                  <a:pt x="2303814" y="2500188"/>
                </a:lnTo>
                <a:cubicBezTo>
                  <a:pt x="2298499" y="2503283"/>
                  <a:pt x="2294412" y="2509011"/>
                  <a:pt x="2290837" y="2517807"/>
                </a:cubicBezTo>
                <a:cubicBezTo>
                  <a:pt x="2265509" y="2577535"/>
                  <a:pt x="2239517" y="2637059"/>
                  <a:pt x="2215875" y="2697450"/>
                </a:cubicBezTo>
                <a:lnTo>
                  <a:pt x="2209226" y="2715686"/>
                </a:lnTo>
                <a:lnTo>
                  <a:pt x="2208765" y="2718664"/>
                </a:lnTo>
                <a:cubicBezTo>
                  <a:pt x="2205398" y="2730616"/>
                  <a:pt x="2197993" y="2748408"/>
                  <a:pt x="2202915" y="2749726"/>
                </a:cubicBezTo>
                <a:lnTo>
                  <a:pt x="2202035" y="2753007"/>
                </a:lnTo>
                <a:cubicBezTo>
                  <a:pt x="2197877" y="2755408"/>
                  <a:pt x="2196118" y="2761968"/>
                  <a:pt x="2195240" y="2765248"/>
                </a:cubicBezTo>
                <a:cubicBezTo>
                  <a:pt x="2191960" y="2764370"/>
                  <a:pt x="2191960" y="2764370"/>
                  <a:pt x="2191960" y="2764370"/>
                </a:cubicBezTo>
                <a:lnTo>
                  <a:pt x="2191515" y="2764250"/>
                </a:lnTo>
                <a:lnTo>
                  <a:pt x="2182554" y="2788823"/>
                </a:lnTo>
                <a:lnTo>
                  <a:pt x="2178751" y="2801737"/>
                </a:lnTo>
                <a:lnTo>
                  <a:pt x="2181290" y="2797164"/>
                </a:lnTo>
                <a:lnTo>
                  <a:pt x="2172327" y="2823555"/>
                </a:lnTo>
                <a:lnTo>
                  <a:pt x="2164219" y="2851082"/>
                </a:lnTo>
                <a:lnTo>
                  <a:pt x="2161835" y="2861828"/>
                </a:lnTo>
                <a:cubicBezTo>
                  <a:pt x="2160677" y="2867176"/>
                  <a:pt x="2159674" y="2871740"/>
                  <a:pt x="2158794" y="2875021"/>
                </a:cubicBezTo>
                <a:cubicBezTo>
                  <a:pt x="2158794" y="2875021"/>
                  <a:pt x="2157915" y="2878301"/>
                  <a:pt x="2157915" y="2878301"/>
                </a:cubicBezTo>
                <a:lnTo>
                  <a:pt x="2148821" y="2913407"/>
                </a:lnTo>
                <a:lnTo>
                  <a:pt x="2139494" y="2960172"/>
                </a:lnTo>
                <a:lnTo>
                  <a:pt x="2142037" y="2950680"/>
                </a:lnTo>
                <a:cubicBezTo>
                  <a:pt x="2148670" y="2925925"/>
                  <a:pt x="2153944" y="2906242"/>
                  <a:pt x="2161195" y="2879181"/>
                </a:cubicBezTo>
                <a:cubicBezTo>
                  <a:pt x="2163598" y="2883339"/>
                  <a:pt x="2164476" y="2880059"/>
                  <a:pt x="2168636" y="2877658"/>
                </a:cubicBezTo>
                <a:cubicBezTo>
                  <a:pt x="2169514" y="2874377"/>
                  <a:pt x="2169514" y="2874377"/>
                  <a:pt x="2169514" y="2874377"/>
                </a:cubicBezTo>
                <a:cubicBezTo>
                  <a:pt x="2166235" y="2873499"/>
                  <a:pt x="2166235" y="2873499"/>
                  <a:pt x="2166235" y="2873499"/>
                </a:cubicBezTo>
                <a:cubicBezTo>
                  <a:pt x="2170865" y="2843097"/>
                  <a:pt x="2191897" y="2817090"/>
                  <a:pt x="2184693" y="2804613"/>
                </a:cubicBezTo>
                <a:cubicBezTo>
                  <a:pt x="2181412" y="2803733"/>
                  <a:pt x="2181412" y="2803733"/>
                  <a:pt x="2181412" y="2803733"/>
                </a:cubicBezTo>
                <a:cubicBezTo>
                  <a:pt x="2185571" y="2801333"/>
                  <a:pt x="2187329" y="2794772"/>
                  <a:pt x="2188209" y="2791491"/>
                </a:cubicBezTo>
                <a:cubicBezTo>
                  <a:pt x="2189087" y="2788211"/>
                  <a:pt x="2189966" y="2784930"/>
                  <a:pt x="2189966" y="2784930"/>
                </a:cubicBezTo>
                <a:cubicBezTo>
                  <a:pt x="2193245" y="2785808"/>
                  <a:pt x="2199806" y="2787568"/>
                  <a:pt x="2202207" y="2791725"/>
                </a:cubicBezTo>
                <a:cubicBezTo>
                  <a:pt x="2201328" y="2795006"/>
                  <a:pt x="2199570" y="2801568"/>
                  <a:pt x="2198691" y="2804847"/>
                </a:cubicBezTo>
                <a:cubicBezTo>
                  <a:pt x="2196934" y="2811408"/>
                  <a:pt x="2191897" y="2817090"/>
                  <a:pt x="2193417" y="2824530"/>
                </a:cubicBezTo>
                <a:cubicBezTo>
                  <a:pt x="2193417" y="2824530"/>
                  <a:pt x="2192539" y="2827809"/>
                  <a:pt x="2192539" y="2827809"/>
                </a:cubicBezTo>
                <a:cubicBezTo>
                  <a:pt x="2192539" y="2827809"/>
                  <a:pt x="2192539" y="2827809"/>
                  <a:pt x="2191660" y="2831090"/>
                </a:cubicBezTo>
                <a:cubicBezTo>
                  <a:pt x="2190780" y="2834370"/>
                  <a:pt x="2190780" y="2834370"/>
                  <a:pt x="2189902" y="2837650"/>
                </a:cubicBezTo>
                <a:cubicBezTo>
                  <a:pt x="2189023" y="2840931"/>
                  <a:pt x="2189023" y="2840931"/>
                  <a:pt x="2189023" y="2840931"/>
                </a:cubicBezTo>
                <a:lnTo>
                  <a:pt x="2189696" y="2840543"/>
                </a:lnTo>
                <a:lnTo>
                  <a:pt x="2208348" y="2778797"/>
                </a:lnTo>
                <a:lnTo>
                  <a:pt x="2211622" y="2769653"/>
                </a:lnTo>
                <a:lnTo>
                  <a:pt x="2207481" y="2772046"/>
                </a:lnTo>
                <a:cubicBezTo>
                  <a:pt x="2203965" y="2785166"/>
                  <a:pt x="2203965" y="2785166"/>
                  <a:pt x="2203965" y="2785166"/>
                </a:cubicBezTo>
                <a:cubicBezTo>
                  <a:pt x="2201565" y="2781008"/>
                  <a:pt x="2195882" y="2775968"/>
                  <a:pt x="2192603" y="2775089"/>
                </a:cubicBezTo>
                <a:cubicBezTo>
                  <a:pt x="2193481" y="2771810"/>
                  <a:pt x="2194361" y="2768530"/>
                  <a:pt x="2194361" y="2768530"/>
                </a:cubicBezTo>
                <a:cubicBezTo>
                  <a:pt x="2195240" y="2765248"/>
                  <a:pt x="2195240" y="2765248"/>
                  <a:pt x="2195240" y="2765248"/>
                </a:cubicBezTo>
                <a:cubicBezTo>
                  <a:pt x="2197641" y="2769408"/>
                  <a:pt x="2197641" y="2769408"/>
                  <a:pt x="2197641" y="2769408"/>
                </a:cubicBezTo>
                <a:cubicBezTo>
                  <a:pt x="2197641" y="2769408"/>
                  <a:pt x="2198519" y="2766127"/>
                  <a:pt x="2201800" y="2767006"/>
                </a:cubicBezTo>
                <a:cubicBezTo>
                  <a:pt x="2202679" y="2763726"/>
                  <a:pt x="2199399" y="2762848"/>
                  <a:pt x="2200278" y="2759567"/>
                </a:cubicBezTo>
                <a:cubicBezTo>
                  <a:pt x="2200278" y="2759567"/>
                  <a:pt x="2201156" y="2756287"/>
                  <a:pt x="2201156" y="2756287"/>
                </a:cubicBezTo>
                <a:cubicBezTo>
                  <a:pt x="2202035" y="2753007"/>
                  <a:pt x="2206194" y="2750606"/>
                  <a:pt x="2207953" y="2744045"/>
                </a:cubicBezTo>
                <a:cubicBezTo>
                  <a:pt x="2211468" y="2730923"/>
                  <a:pt x="2210354" y="2748205"/>
                  <a:pt x="2216271" y="2739241"/>
                </a:cubicBezTo>
                <a:cubicBezTo>
                  <a:pt x="2211468" y="2730923"/>
                  <a:pt x="2220665" y="2722840"/>
                  <a:pt x="2225703" y="2717159"/>
                </a:cubicBezTo>
                <a:cubicBezTo>
                  <a:pt x="2222423" y="2716280"/>
                  <a:pt x="2219144" y="2715402"/>
                  <a:pt x="2220022" y="2712121"/>
                </a:cubicBezTo>
                <a:cubicBezTo>
                  <a:pt x="2223302" y="2712999"/>
                  <a:pt x="2226583" y="2713879"/>
                  <a:pt x="2227462" y="2710598"/>
                </a:cubicBezTo>
                <a:cubicBezTo>
                  <a:pt x="2225060" y="2706440"/>
                  <a:pt x="2227696" y="2696598"/>
                  <a:pt x="2229455" y="2690037"/>
                </a:cubicBezTo>
                <a:cubicBezTo>
                  <a:pt x="2235137" y="2695076"/>
                  <a:pt x="2241290" y="2672114"/>
                  <a:pt x="2238887" y="2667954"/>
                </a:cubicBezTo>
                <a:cubicBezTo>
                  <a:pt x="2239767" y="2664674"/>
                  <a:pt x="2239767" y="2664674"/>
                  <a:pt x="2239767" y="2664674"/>
                </a:cubicBezTo>
                <a:cubicBezTo>
                  <a:pt x="2242404" y="2654833"/>
                  <a:pt x="2246328" y="2666432"/>
                  <a:pt x="2248965" y="2656591"/>
                </a:cubicBezTo>
                <a:cubicBezTo>
                  <a:pt x="2247442" y="2649152"/>
                  <a:pt x="2245041" y="2644992"/>
                  <a:pt x="2252715" y="2629469"/>
                </a:cubicBezTo>
                <a:cubicBezTo>
                  <a:pt x="2257755" y="2623789"/>
                  <a:pt x="2263670" y="2614826"/>
                  <a:pt x="2266307" y="2604985"/>
                </a:cubicBezTo>
                <a:cubicBezTo>
                  <a:pt x="2267187" y="2601706"/>
                  <a:pt x="2268944" y="2595145"/>
                  <a:pt x="2273104" y="2592744"/>
                </a:cubicBezTo>
                <a:cubicBezTo>
                  <a:pt x="2281658" y="2573941"/>
                  <a:pt x="2277264" y="2590343"/>
                  <a:pt x="2287340" y="2578980"/>
                </a:cubicBezTo>
                <a:cubicBezTo>
                  <a:pt x="2284295" y="2564099"/>
                  <a:pt x="2314524" y="2530009"/>
                  <a:pt x="2314759" y="2516010"/>
                </a:cubicBezTo>
                <a:cubicBezTo>
                  <a:pt x="2304684" y="2527372"/>
                  <a:pt x="2318274" y="2502889"/>
                  <a:pt x="2318274" y="2502889"/>
                </a:cubicBezTo>
                <a:close/>
                <a:moveTo>
                  <a:pt x="1745743" y="2277280"/>
                </a:moveTo>
                <a:lnTo>
                  <a:pt x="1746544" y="2277481"/>
                </a:lnTo>
                <a:lnTo>
                  <a:pt x="1735073" y="2301013"/>
                </a:lnTo>
                <a:cubicBezTo>
                  <a:pt x="1725969" y="2321274"/>
                  <a:pt x="1718702" y="2338701"/>
                  <a:pt x="1715529" y="2346705"/>
                </a:cubicBezTo>
                <a:cubicBezTo>
                  <a:pt x="1713852" y="2361715"/>
                  <a:pt x="1680793" y="2412737"/>
                  <a:pt x="1682110" y="2441760"/>
                </a:cubicBezTo>
                <a:cubicBezTo>
                  <a:pt x="1673767" y="2448427"/>
                  <a:pt x="1676442" y="2438087"/>
                  <a:pt x="1676442" y="2438087"/>
                </a:cubicBezTo>
                <a:cubicBezTo>
                  <a:pt x="1675604" y="2445593"/>
                  <a:pt x="1670841" y="2457600"/>
                  <a:pt x="1665372" y="2469147"/>
                </a:cubicBezTo>
                <a:lnTo>
                  <a:pt x="1652015" y="2493822"/>
                </a:lnTo>
                <a:lnTo>
                  <a:pt x="1729501" y="2306860"/>
                </a:lnTo>
                <a:cubicBezTo>
                  <a:pt x="1732137" y="2300212"/>
                  <a:pt x="1734774" y="2293566"/>
                  <a:pt x="1737409" y="2286918"/>
                </a:cubicBezTo>
                <a:cubicBezTo>
                  <a:pt x="1739489" y="2282418"/>
                  <a:pt x="1742262" y="2278784"/>
                  <a:pt x="1745743" y="2277280"/>
                </a:cubicBezTo>
                <a:close/>
                <a:moveTo>
                  <a:pt x="2406271" y="2140812"/>
                </a:moveTo>
                <a:lnTo>
                  <a:pt x="2381400" y="2172178"/>
                </a:lnTo>
                <a:cubicBezTo>
                  <a:pt x="2373073" y="2183571"/>
                  <a:pt x="2365897" y="2193952"/>
                  <a:pt x="2360419" y="2201275"/>
                </a:cubicBezTo>
                <a:cubicBezTo>
                  <a:pt x="2331713" y="2242804"/>
                  <a:pt x="2302362" y="2273613"/>
                  <a:pt x="2279573" y="2306181"/>
                </a:cubicBezTo>
                <a:cubicBezTo>
                  <a:pt x="2265981" y="2330665"/>
                  <a:pt x="2246471" y="2364112"/>
                  <a:pt x="2232000" y="2391875"/>
                </a:cubicBezTo>
                <a:cubicBezTo>
                  <a:pt x="2217764" y="2405641"/>
                  <a:pt x="2208331" y="2427724"/>
                  <a:pt x="2198898" y="2449807"/>
                </a:cubicBezTo>
                <a:cubicBezTo>
                  <a:pt x="2186422" y="2457011"/>
                  <a:pt x="2171071" y="2488057"/>
                  <a:pt x="2155721" y="2519101"/>
                </a:cubicBezTo>
                <a:cubicBezTo>
                  <a:pt x="2140372" y="2550147"/>
                  <a:pt x="2125021" y="2581191"/>
                  <a:pt x="2112543" y="2588395"/>
                </a:cubicBezTo>
                <a:cubicBezTo>
                  <a:pt x="2109906" y="2598236"/>
                  <a:pt x="2102231" y="2613758"/>
                  <a:pt x="2098073" y="2616160"/>
                </a:cubicBezTo>
                <a:cubicBezTo>
                  <a:pt x="2101995" y="2627759"/>
                  <a:pt x="2085767" y="2662085"/>
                  <a:pt x="2078328" y="2663606"/>
                </a:cubicBezTo>
                <a:cubicBezTo>
                  <a:pt x="2077448" y="2666887"/>
                  <a:pt x="2075691" y="2673447"/>
                  <a:pt x="2074811" y="2676728"/>
                </a:cubicBezTo>
                <a:cubicBezTo>
                  <a:pt x="2064970" y="2674091"/>
                  <a:pt x="2063622" y="2705371"/>
                  <a:pt x="2050908" y="2726574"/>
                </a:cubicBezTo>
                <a:cubicBezTo>
                  <a:pt x="2050028" y="2729856"/>
                  <a:pt x="2050028" y="2729856"/>
                  <a:pt x="2050028" y="2729856"/>
                </a:cubicBezTo>
                <a:cubicBezTo>
                  <a:pt x="2050028" y="2729856"/>
                  <a:pt x="2046748" y="2728977"/>
                  <a:pt x="2046748" y="2728977"/>
                </a:cubicBezTo>
                <a:cubicBezTo>
                  <a:pt x="2045870" y="2732257"/>
                  <a:pt x="2045870" y="2732257"/>
                  <a:pt x="2044991" y="2735538"/>
                </a:cubicBezTo>
                <a:cubicBezTo>
                  <a:pt x="2044991" y="2735538"/>
                  <a:pt x="2044991" y="2735538"/>
                  <a:pt x="2048271" y="2736415"/>
                </a:cubicBezTo>
                <a:cubicBezTo>
                  <a:pt x="2048271" y="2736415"/>
                  <a:pt x="2049149" y="2733136"/>
                  <a:pt x="2049149" y="2733136"/>
                </a:cubicBezTo>
                <a:cubicBezTo>
                  <a:pt x="2047392" y="2739696"/>
                  <a:pt x="2044755" y="2749537"/>
                  <a:pt x="2048035" y="2750415"/>
                </a:cubicBezTo>
                <a:cubicBezTo>
                  <a:pt x="2026533" y="2804424"/>
                  <a:pt x="2008310" y="2859309"/>
                  <a:pt x="1995770" y="2919234"/>
                </a:cubicBezTo>
                <a:cubicBezTo>
                  <a:pt x="1992897" y="2943075"/>
                  <a:pt x="1988501" y="2959475"/>
                  <a:pt x="1981470" y="2985718"/>
                </a:cubicBezTo>
                <a:cubicBezTo>
                  <a:pt x="1976840" y="3016119"/>
                  <a:pt x="1971976" y="3060521"/>
                  <a:pt x="1964707" y="3100763"/>
                </a:cubicBezTo>
                <a:cubicBezTo>
                  <a:pt x="1959841" y="3145164"/>
                  <a:pt x="1955856" y="3186286"/>
                  <a:pt x="1953626" y="3220847"/>
                </a:cubicBezTo>
                <a:cubicBezTo>
                  <a:pt x="1949875" y="3247969"/>
                  <a:pt x="1949639" y="3261969"/>
                  <a:pt x="1948288" y="3293249"/>
                </a:cubicBezTo>
                <a:cubicBezTo>
                  <a:pt x="1949811" y="3300688"/>
                  <a:pt x="1947174" y="3310529"/>
                  <a:pt x="1945417" y="3317092"/>
                </a:cubicBezTo>
                <a:cubicBezTo>
                  <a:pt x="1944301" y="3334371"/>
                  <a:pt x="1950626" y="3350128"/>
                  <a:pt x="1946232" y="3366530"/>
                </a:cubicBezTo>
                <a:cubicBezTo>
                  <a:pt x="1946232" y="3366530"/>
                  <a:pt x="1942952" y="3365651"/>
                  <a:pt x="1942952" y="3365651"/>
                </a:cubicBezTo>
                <a:cubicBezTo>
                  <a:pt x="1943831" y="3362372"/>
                  <a:pt x="1939671" y="3364773"/>
                  <a:pt x="1942074" y="3368931"/>
                </a:cubicBezTo>
                <a:cubicBezTo>
                  <a:pt x="1941194" y="3372213"/>
                  <a:pt x="1940315" y="3375492"/>
                  <a:pt x="1940315" y="3375492"/>
                </a:cubicBezTo>
                <a:cubicBezTo>
                  <a:pt x="1943595" y="3376371"/>
                  <a:pt x="1942716" y="3379652"/>
                  <a:pt x="1942716" y="3379652"/>
                </a:cubicBezTo>
                <a:cubicBezTo>
                  <a:pt x="1939437" y="3378772"/>
                  <a:pt x="1938557" y="3382053"/>
                  <a:pt x="1937678" y="3385333"/>
                </a:cubicBezTo>
                <a:cubicBezTo>
                  <a:pt x="1940079" y="3389492"/>
                  <a:pt x="1940958" y="3386211"/>
                  <a:pt x="1944239" y="3387091"/>
                </a:cubicBezTo>
                <a:cubicBezTo>
                  <a:pt x="1944239" y="3387091"/>
                  <a:pt x="1943359" y="3390371"/>
                  <a:pt x="1943359" y="3390371"/>
                </a:cubicBezTo>
                <a:cubicBezTo>
                  <a:pt x="1942481" y="3393652"/>
                  <a:pt x="1944882" y="3397810"/>
                  <a:pt x="1944882" y="3397810"/>
                </a:cubicBezTo>
                <a:cubicBezTo>
                  <a:pt x="1948161" y="3398690"/>
                  <a:pt x="1949041" y="3395409"/>
                  <a:pt x="1949920" y="3392128"/>
                </a:cubicBezTo>
                <a:cubicBezTo>
                  <a:pt x="1946640" y="3391250"/>
                  <a:pt x="1946640" y="3391250"/>
                  <a:pt x="1946640" y="3391250"/>
                </a:cubicBezTo>
                <a:cubicBezTo>
                  <a:pt x="1950798" y="3388848"/>
                  <a:pt x="1950798" y="3388848"/>
                  <a:pt x="1950798" y="3388848"/>
                </a:cubicBezTo>
                <a:cubicBezTo>
                  <a:pt x="1947048" y="3415971"/>
                  <a:pt x="1946341" y="3457970"/>
                  <a:pt x="1955068" y="3477887"/>
                </a:cubicBezTo>
                <a:cubicBezTo>
                  <a:pt x="1953718" y="3509167"/>
                  <a:pt x="1958692" y="3556207"/>
                  <a:pt x="1967593" y="3614845"/>
                </a:cubicBezTo>
                <a:cubicBezTo>
                  <a:pt x="1964311" y="3613965"/>
                  <a:pt x="1964311" y="3613965"/>
                  <a:pt x="1964311" y="3613965"/>
                </a:cubicBezTo>
                <a:cubicBezTo>
                  <a:pt x="1964311" y="3613965"/>
                  <a:pt x="1965190" y="3610685"/>
                  <a:pt x="1965190" y="3610685"/>
                </a:cubicBezTo>
                <a:cubicBezTo>
                  <a:pt x="1962788" y="3606525"/>
                  <a:pt x="1963667" y="3603245"/>
                  <a:pt x="1959509" y="3605646"/>
                </a:cubicBezTo>
                <a:cubicBezTo>
                  <a:pt x="1959509" y="3605646"/>
                  <a:pt x="1958629" y="3608926"/>
                  <a:pt x="1961030" y="3613086"/>
                </a:cubicBezTo>
                <a:cubicBezTo>
                  <a:pt x="1960151" y="3616366"/>
                  <a:pt x="1960151" y="3616366"/>
                  <a:pt x="1962553" y="3620525"/>
                </a:cubicBezTo>
                <a:cubicBezTo>
                  <a:pt x="1959273" y="3619647"/>
                  <a:pt x="1958393" y="3622927"/>
                  <a:pt x="1956636" y="3629487"/>
                </a:cubicBezTo>
                <a:cubicBezTo>
                  <a:pt x="1958276" y="3629926"/>
                  <a:pt x="1959916" y="3630366"/>
                  <a:pt x="1960956" y="3629767"/>
                </a:cubicBezTo>
                <a:lnTo>
                  <a:pt x="1961195" y="3627779"/>
                </a:lnTo>
                <a:lnTo>
                  <a:pt x="1965598" y="3635404"/>
                </a:lnTo>
                <a:cubicBezTo>
                  <a:pt x="1966476" y="3632124"/>
                  <a:pt x="1967355" y="3628843"/>
                  <a:pt x="1968235" y="3625564"/>
                </a:cubicBezTo>
                <a:cubicBezTo>
                  <a:pt x="1975438" y="3638041"/>
                  <a:pt x="1980241" y="3646361"/>
                  <a:pt x="1982406" y="3664519"/>
                </a:cubicBezTo>
                <a:cubicBezTo>
                  <a:pt x="1980005" y="3660359"/>
                  <a:pt x="1979127" y="3663639"/>
                  <a:pt x="1978248" y="3666921"/>
                </a:cubicBezTo>
                <a:cubicBezTo>
                  <a:pt x="1980413" y="3685079"/>
                  <a:pt x="1992420" y="3705876"/>
                  <a:pt x="1993063" y="3716595"/>
                </a:cubicBezTo>
                <a:cubicBezTo>
                  <a:pt x="1993063" y="3716595"/>
                  <a:pt x="1989783" y="3715716"/>
                  <a:pt x="1990662" y="3712437"/>
                </a:cubicBezTo>
                <a:cubicBezTo>
                  <a:pt x="1994349" y="3738035"/>
                  <a:pt x="2006357" y="3758832"/>
                  <a:pt x="2000440" y="3767792"/>
                </a:cubicBezTo>
                <a:cubicBezTo>
                  <a:pt x="2001319" y="3764513"/>
                  <a:pt x="2003721" y="3768672"/>
                  <a:pt x="2002841" y="3771952"/>
                </a:cubicBezTo>
                <a:cubicBezTo>
                  <a:pt x="2010925" y="3781150"/>
                  <a:pt x="2005477" y="3762112"/>
                  <a:pt x="2006357" y="3758832"/>
                </a:cubicBezTo>
                <a:cubicBezTo>
                  <a:pt x="2010925" y="3781150"/>
                  <a:pt x="2009166" y="3787711"/>
                  <a:pt x="2017248" y="3796907"/>
                </a:cubicBezTo>
                <a:cubicBezTo>
                  <a:pt x="2013090" y="3799309"/>
                  <a:pt x="2008288" y="3790991"/>
                  <a:pt x="2012210" y="3802590"/>
                </a:cubicBezTo>
                <a:cubicBezTo>
                  <a:pt x="2017892" y="3807629"/>
                  <a:pt x="2015491" y="3803468"/>
                  <a:pt x="2020293" y="3811786"/>
                </a:cubicBezTo>
                <a:cubicBezTo>
                  <a:pt x="2023573" y="3812666"/>
                  <a:pt x="2022695" y="3815946"/>
                  <a:pt x="2022695" y="3815946"/>
                </a:cubicBezTo>
                <a:cubicBezTo>
                  <a:pt x="2025096" y="3820106"/>
                  <a:pt x="2024217" y="3823386"/>
                  <a:pt x="2027497" y="3824264"/>
                </a:cubicBezTo>
                <a:cubicBezTo>
                  <a:pt x="2030778" y="3825144"/>
                  <a:pt x="2031657" y="3821863"/>
                  <a:pt x="2029256" y="3817704"/>
                </a:cubicBezTo>
                <a:cubicBezTo>
                  <a:pt x="2029256" y="3817704"/>
                  <a:pt x="2029256" y="3817704"/>
                  <a:pt x="2030134" y="3814423"/>
                </a:cubicBezTo>
                <a:cubicBezTo>
                  <a:pt x="2038626" y="3848341"/>
                  <a:pt x="2046708" y="3857538"/>
                  <a:pt x="2060002" y="3899774"/>
                </a:cubicBezTo>
                <a:cubicBezTo>
                  <a:pt x="2049926" y="3911137"/>
                  <a:pt x="2062403" y="3903934"/>
                  <a:pt x="2059530" y="3927774"/>
                </a:cubicBezTo>
                <a:cubicBezTo>
                  <a:pt x="2056251" y="3926896"/>
                  <a:pt x="2056251" y="3926896"/>
                  <a:pt x="2056251" y="3926896"/>
                </a:cubicBezTo>
                <a:cubicBezTo>
                  <a:pt x="2053849" y="3922736"/>
                  <a:pt x="2052969" y="3926018"/>
                  <a:pt x="2055372" y="3930176"/>
                </a:cubicBezTo>
                <a:cubicBezTo>
                  <a:pt x="2054492" y="3933457"/>
                  <a:pt x="2056893" y="3937615"/>
                  <a:pt x="2060174" y="3938494"/>
                </a:cubicBezTo>
                <a:cubicBezTo>
                  <a:pt x="2062575" y="3942653"/>
                  <a:pt x="2062575" y="3942653"/>
                  <a:pt x="2062575" y="3942653"/>
                </a:cubicBezTo>
                <a:cubicBezTo>
                  <a:pt x="2064098" y="3950093"/>
                  <a:pt x="2067378" y="3950971"/>
                  <a:pt x="2071537" y="3948570"/>
                </a:cubicBezTo>
                <a:cubicBezTo>
                  <a:pt x="2069779" y="3955131"/>
                  <a:pt x="2075461" y="3960170"/>
                  <a:pt x="2077862" y="3964329"/>
                </a:cubicBezTo>
                <a:cubicBezTo>
                  <a:pt x="2076340" y="3956889"/>
                  <a:pt x="2074817" y="3949450"/>
                  <a:pt x="2073296" y="3942009"/>
                </a:cubicBezTo>
                <a:cubicBezTo>
                  <a:pt x="2070015" y="3941131"/>
                  <a:pt x="2066735" y="3940252"/>
                  <a:pt x="2066735" y="3940252"/>
                </a:cubicBezTo>
                <a:cubicBezTo>
                  <a:pt x="2066735" y="3940252"/>
                  <a:pt x="2067614" y="3936973"/>
                  <a:pt x="2064334" y="3936093"/>
                </a:cubicBezTo>
                <a:cubicBezTo>
                  <a:pt x="2064334" y="3936093"/>
                  <a:pt x="2065212" y="3932813"/>
                  <a:pt x="2065212" y="3932813"/>
                </a:cubicBezTo>
                <a:cubicBezTo>
                  <a:pt x="2066091" y="3929533"/>
                  <a:pt x="2062811" y="3928653"/>
                  <a:pt x="2059530" y="3927774"/>
                </a:cubicBezTo>
                <a:cubicBezTo>
                  <a:pt x="2070485" y="3913130"/>
                  <a:pt x="2072479" y="3892570"/>
                  <a:pt x="2055670" y="3863455"/>
                </a:cubicBezTo>
                <a:cubicBezTo>
                  <a:pt x="2056550" y="3860175"/>
                  <a:pt x="2054147" y="3856016"/>
                  <a:pt x="2057428" y="3856895"/>
                </a:cubicBezTo>
                <a:cubicBezTo>
                  <a:pt x="2056550" y="3860175"/>
                  <a:pt x="2059829" y="3861055"/>
                  <a:pt x="2060708" y="3857775"/>
                </a:cubicBezTo>
                <a:cubicBezTo>
                  <a:pt x="2060708" y="3857775"/>
                  <a:pt x="2060708" y="3857775"/>
                  <a:pt x="2058307" y="3853615"/>
                </a:cubicBezTo>
                <a:cubicBezTo>
                  <a:pt x="2058307" y="3853615"/>
                  <a:pt x="2059185" y="3850335"/>
                  <a:pt x="2059185" y="3850335"/>
                </a:cubicBezTo>
                <a:cubicBezTo>
                  <a:pt x="2066830" y="3861173"/>
                  <a:pt x="2072013" y="3871351"/>
                  <a:pt x="2075527" y="3882839"/>
                </a:cubicBezTo>
                <a:lnTo>
                  <a:pt x="2081274" y="3919538"/>
                </a:lnTo>
                <a:lnTo>
                  <a:pt x="2079447" y="3919048"/>
                </a:lnTo>
                <a:cubicBezTo>
                  <a:pt x="2078568" y="3922330"/>
                  <a:pt x="2078568" y="3922330"/>
                  <a:pt x="2081850" y="3923208"/>
                </a:cubicBezTo>
                <a:cubicBezTo>
                  <a:pt x="2080091" y="3929767"/>
                  <a:pt x="2083371" y="3930646"/>
                  <a:pt x="2084894" y="3938087"/>
                </a:cubicBezTo>
                <a:cubicBezTo>
                  <a:pt x="2084894" y="3938087"/>
                  <a:pt x="2081612" y="3937209"/>
                  <a:pt x="2082492" y="3933927"/>
                </a:cubicBezTo>
                <a:cubicBezTo>
                  <a:pt x="2082492" y="3933927"/>
                  <a:pt x="2081612" y="3937209"/>
                  <a:pt x="2081612" y="3937209"/>
                </a:cubicBezTo>
                <a:cubicBezTo>
                  <a:pt x="2081612" y="3937209"/>
                  <a:pt x="2084015" y="3941367"/>
                  <a:pt x="2084015" y="3941367"/>
                </a:cubicBezTo>
                <a:cubicBezTo>
                  <a:pt x="2088582" y="3963685"/>
                  <a:pt x="2084187" y="3980086"/>
                  <a:pt x="2096193" y="4000883"/>
                </a:cubicBezTo>
                <a:cubicBezTo>
                  <a:pt x="2091391" y="3992564"/>
                  <a:pt x="2092913" y="4000005"/>
                  <a:pt x="2091155" y="4006565"/>
                </a:cubicBezTo>
                <a:cubicBezTo>
                  <a:pt x="2083952" y="3994087"/>
                  <a:pt x="2086589" y="3984246"/>
                  <a:pt x="2079149" y="3985769"/>
                </a:cubicBezTo>
                <a:cubicBezTo>
                  <a:pt x="2090276" y="4009844"/>
                  <a:pt x="2096601" y="4025603"/>
                  <a:pt x="2105093" y="4059520"/>
                </a:cubicBezTo>
                <a:cubicBezTo>
                  <a:pt x="2101812" y="4058642"/>
                  <a:pt x="2104213" y="4062800"/>
                  <a:pt x="2103334" y="4066081"/>
                </a:cubicBezTo>
                <a:cubicBezTo>
                  <a:pt x="2105736" y="4070241"/>
                  <a:pt x="2108137" y="4074399"/>
                  <a:pt x="2109017" y="4071119"/>
                </a:cubicBezTo>
                <a:cubicBezTo>
                  <a:pt x="2110538" y="4078557"/>
                  <a:pt x="2116220" y="4083597"/>
                  <a:pt x="2124302" y="4092795"/>
                </a:cubicBezTo>
                <a:cubicBezTo>
                  <a:pt x="2120144" y="4095196"/>
                  <a:pt x="2115340" y="4086877"/>
                  <a:pt x="2116863" y="4094316"/>
                </a:cubicBezTo>
                <a:cubicBezTo>
                  <a:pt x="2120144" y="4095196"/>
                  <a:pt x="2121665" y="4102634"/>
                  <a:pt x="2124946" y="4103514"/>
                </a:cubicBezTo>
                <a:cubicBezTo>
                  <a:pt x="2124946" y="4103514"/>
                  <a:pt x="2124068" y="4106796"/>
                  <a:pt x="2127347" y="4107674"/>
                </a:cubicBezTo>
                <a:cubicBezTo>
                  <a:pt x="2126469" y="4110953"/>
                  <a:pt x="2126469" y="4110953"/>
                  <a:pt x="2126469" y="4110953"/>
                </a:cubicBezTo>
                <a:cubicBezTo>
                  <a:pt x="2129749" y="4111834"/>
                  <a:pt x="2129749" y="4111834"/>
                  <a:pt x="2129749" y="4111834"/>
                </a:cubicBezTo>
                <a:cubicBezTo>
                  <a:pt x="2127347" y="4107674"/>
                  <a:pt x="2127347" y="4107674"/>
                  <a:pt x="2127347" y="4107674"/>
                </a:cubicBezTo>
                <a:cubicBezTo>
                  <a:pt x="2128226" y="4104393"/>
                  <a:pt x="2128226" y="4104393"/>
                  <a:pt x="2128226" y="4104393"/>
                </a:cubicBezTo>
                <a:cubicBezTo>
                  <a:pt x="2134551" y="4120150"/>
                  <a:pt x="2134551" y="4120150"/>
                  <a:pt x="2134551" y="4120150"/>
                </a:cubicBezTo>
                <a:cubicBezTo>
                  <a:pt x="2132150" y="4115992"/>
                  <a:pt x="2128870" y="4115113"/>
                  <a:pt x="2131272" y="4119272"/>
                </a:cubicBezTo>
                <a:cubicBezTo>
                  <a:pt x="2149602" y="4155826"/>
                  <a:pt x="2179533" y="4188456"/>
                  <a:pt x="2205304" y="4223489"/>
                </a:cubicBezTo>
                <a:cubicBezTo>
                  <a:pt x="2235233" y="4256119"/>
                  <a:pt x="2261885" y="4287869"/>
                  <a:pt x="2288534" y="4319621"/>
                </a:cubicBezTo>
                <a:cubicBezTo>
                  <a:pt x="2286776" y="4326183"/>
                  <a:pt x="2283495" y="4325304"/>
                  <a:pt x="2276936" y="4323545"/>
                </a:cubicBezTo>
                <a:cubicBezTo>
                  <a:pt x="2302064" y="4347856"/>
                  <a:pt x="2318229" y="4366253"/>
                  <a:pt x="2338554" y="4382245"/>
                </a:cubicBezTo>
                <a:cubicBezTo>
                  <a:pt x="2358000" y="4401520"/>
                  <a:pt x="2378325" y="4417513"/>
                  <a:pt x="2402574" y="4445104"/>
                </a:cubicBezTo>
                <a:cubicBezTo>
                  <a:pt x="2400173" y="4440946"/>
                  <a:pt x="2400173" y="4440946"/>
                  <a:pt x="2399295" y="4444226"/>
                </a:cubicBezTo>
                <a:cubicBezTo>
                  <a:pt x="2399295" y="4444226"/>
                  <a:pt x="2398414" y="4447507"/>
                  <a:pt x="2400815" y="4451665"/>
                </a:cubicBezTo>
                <a:cubicBezTo>
                  <a:pt x="2399937" y="4454946"/>
                  <a:pt x="2399937" y="4454946"/>
                  <a:pt x="2399937" y="4454946"/>
                </a:cubicBezTo>
                <a:cubicBezTo>
                  <a:pt x="2405619" y="4459984"/>
                  <a:pt x="2410421" y="4468302"/>
                  <a:pt x="2414581" y="4465901"/>
                </a:cubicBezTo>
                <a:cubicBezTo>
                  <a:pt x="2413701" y="4469181"/>
                  <a:pt x="2416102" y="4473341"/>
                  <a:pt x="2419383" y="4474219"/>
                </a:cubicBezTo>
                <a:cubicBezTo>
                  <a:pt x="2421785" y="4478379"/>
                  <a:pt x="2422665" y="4475099"/>
                  <a:pt x="2422665" y="4475099"/>
                </a:cubicBezTo>
                <a:cubicBezTo>
                  <a:pt x="2423543" y="4471818"/>
                  <a:pt x="2423543" y="4471818"/>
                  <a:pt x="2423543" y="4471818"/>
                </a:cubicBezTo>
                <a:cubicBezTo>
                  <a:pt x="2436427" y="4489334"/>
                  <a:pt x="2446268" y="4491971"/>
                  <a:pt x="2459154" y="4509487"/>
                </a:cubicBezTo>
                <a:cubicBezTo>
                  <a:pt x="2461791" y="4499646"/>
                  <a:pt x="2465714" y="4511245"/>
                  <a:pt x="2468994" y="4512124"/>
                </a:cubicBezTo>
                <a:cubicBezTo>
                  <a:pt x="2460913" y="4502926"/>
                  <a:pt x="2467473" y="4504684"/>
                  <a:pt x="2462671" y="4496365"/>
                </a:cubicBezTo>
                <a:cubicBezTo>
                  <a:pt x="2456989" y="4491328"/>
                  <a:pt x="2464194" y="4503806"/>
                  <a:pt x="2455230" y="4497888"/>
                </a:cubicBezTo>
                <a:cubicBezTo>
                  <a:pt x="2451306" y="4486290"/>
                  <a:pt x="2442344" y="4480372"/>
                  <a:pt x="2440823" y="4472932"/>
                </a:cubicBezTo>
                <a:cubicBezTo>
                  <a:pt x="2443224" y="4477092"/>
                  <a:pt x="2445625" y="4481252"/>
                  <a:pt x="2448905" y="4482130"/>
                </a:cubicBezTo>
                <a:cubicBezTo>
                  <a:pt x="2436021" y="4464614"/>
                  <a:pt x="2420734" y="4442939"/>
                  <a:pt x="2402166" y="4420385"/>
                </a:cubicBezTo>
                <a:cubicBezTo>
                  <a:pt x="2383599" y="4397831"/>
                  <a:pt x="2365032" y="4375276"/>
                  <a:pt x="2348865" y="4356882"/>
                </a:cubicBezTo>
                <a:cubicBezTo>
                  <a:pt x="2352147" y="4357761"/>
                  <a:pt x="2353025" y="4354481"/>
                  <a:pt x="2350624" y="4350321"/>
                </a:cubicBezTo>
                <a:cubicBezTo>
                  <a:pt x="2335337" y="4328647"/>
                  <a:pt x="2322451" y="4311131"/>
                  <a:pt x="2311324" y="4287054"/>
                </a:cubicBezTo>
                <a:cubicBezTo>
                  <a:pt x="2303885" y="4288577"/>
                  <a:pt x="2301719" y="4270417"/>
                  <a:pt x="2296917" y="4262099"/>
                </a:cubicBezTo>
                <a:cubicBezTo>
                  <a:pt x="2294514" y="4257939"/>
                  <a:pt x="2290356" y="4260340"/>
                  <a:pt x="2288833" y="4252901"/>
                </a:cubicBezTo>
                <a:cubicBezTo>
                  <a:pt x="2285552" y="4252022"/>
                  <a:pt x="2284909" y="4241302"/>
                  <a:pt x="2280107" y="4232984"/>
                </a:cubicBezTo>
                <a:cubicBezTo>
                  <a:pt x="2272902" y="4220507"/>
                  <a:pt x="2262419" y="4207150"/>
                  <a:pt x="2255216" y="4194671"/>
                </a:cubicBezTo>
                <a:cubicBezTo>
                  <a:pt x="2245609" y="4178035"/>
                  <a:pt x="2242330" y="4177155"/>
                  <a:pt x="2233602" y="4157238"/>
                </a:cubicBezTo>
                <a:cubicBezTo>
                  <a:pt x="2208711" y="4118927"/>
                  <a:pt x="2191494" y="4065092"/>
                  <a:pt x="2178608" y="4047576"/>
                </a:cubicBezTo>
                <a:cubicBezTo>
                  <a:pt x="2181245" y="4037736"/>
                  <a:pt x="2167482" y="4023500"/>
                  <a:pt x="2162677" y="4015182"/>
                </a:cubicBezTo>
                <a:cubicBezTo>
                  <a:pt x="2168360" y="4020220"/>
                  <a:pt x="2165958" y="4016061"/>
                  <a:pt x="2166837" y="4012780"/>
                </a:cubicBezTo>
                <a:cubicBezTo>
                  <a:pt x="2150027" y="3983666"/>
                  <a:pt x="2146576" y="3944067"/>
                  <a:pt x="2126722" y="3900073"/>
                </a:cubicBezTo>
                <a:cubicBezTo>
                  <a:pt x="2117115" y="3883437"/>
                  <a:pt x="2121040" y="3895035"/>
                  <a:pt x="2116473" y="3872717"/>
                </a:cubicBezTo>
                <a:cubicBezTo>
                  <a:pt x="2113428" y="3857837"/>
                  <a:pt x="2106223" y="3845361"/>
                  <a:pt x="2103179" y="3830480"/>
                </a:cubicBezTo>
                <a:cubicBezTo>
                  <a:pt x="2089243" y="3777526"/>
                  <a:pt x="2078585" y="3725448"/>
                  <a:pt x="2069451" y="3680812"/>
                </a:cubicBezTo>
                <a:cubicBezTo>
                  <a:pt x="2064005" y="3661772"/>
                  <a:pt x="2064241" y="3647773"/>
                  <a:pt x="2057037" y="3635295"/>
                </a:cubicBezTo>
                <a:cubicBezTo>
                  <a:pt x="2057916" y="3632014"/>
                  <a:pt x="2057916" y="3632014"/>
                  <a:pt x="2058794" y="3628734"/>
                </a:cubicBezTo>
                <a:cubicBezTo>
                  <a:pt x="2059674" y="3625453"/>
                  <a:pt x="2062311" y="3615613"/>
                  <a:pt x="2056865" y="3596574"/>
                </a:cubicBezTo>
                <a:cubicBezTo>
                  <a:pt x="2055343" y="3589135"/>
                  <a:pt x="2051419" y="3577537"/>
                  <a:pt x="2049896" y="3570096"/>
                </a:cubicBezTo>
                <a:cubicBezTo>
                  <a:pt x="2047966" y="3537937"/>
                  <a:pt x="2047794" y="3499218"/>
                  <a:pt x="2040589" y="3486740"/>
                </a:cubicBezTo>
                <a:cubicBezTo>
                  <a:pt x="2048673" y="3495938"/>
                  <a:pt x="2039538" y="3451300"/>
                  <a:pt x="2035615" y="3439701"/>
                </a:cubicBezTo>
                <a:cubicBezTo>
                  <a:pt x="2042412" y="3427459"/>
                  <a:pt x="2032161" y="3400103"/>
                  <a:pt x="2035915" y="3372981"/>
                </a:cubicBezTo>
                <a:cubicBezTo>
                  <a:pt x="2036793" y="3369701"/>
                  <a:pt x="2029353" y="3371223"/>
                  <a:pt x="2031990" y="3361383"/>
                </a:cubicBezTo>
                <a:cubicBezTo>
                  <a:pt x="2037029" y="3355701"/>
                  <a:pt x="2036620" y="3330981"/>
                  <a:pt x="2032461" y="3333382"/>
                </a:cubicBezTo>
                <a:cubicBezTo>
                  <a:pt x="2041659" y="3325299"/>
                  <a:pt x="2033811" y="3302102"/>
                  <a:pt x="2038849" y="3296420"/>
                </a:cubicBezTo>
                <a:cubicBezTo>
                  <a:pt x="2032289" y="3294661"/>
                  <a:pt x="2029888" y="3290503"/>
                  <a:pt x="2027486" y="3286343"/>
                </a:cubicBezTo>
                <a:cubicBezTo>
                  <a:pt x="2025963" y="3278904"/>
                  <a:pt x="2026842" y="3275624"/>
                  <a:pt x="2025321" y="3268185"/>
                </a:cubicBezTo>
                <a:cubicBezTo>
                  <a:pt x="2024913" y="3243464"/>
                  <a:pt x="2029543" y="3213062"/>
                  <a:pt x="2033294" y="3185942"/>
                </a:cubicBezTo>
                <a:cubicBezTo>
                  <a:pt x="2035053" y="3179382"/>
                  <a:pt x="2040090" y="3173700"/>
                  <a:pt x="2040090" y="3173700"/>
                </a:cubicBezTo>
                <a:cubicBezTo>
                  <a:pt x="2037689" y="3169540"/>
                  <a:pt x="2038567" y="3166260"/>
                  <a:pt x="2036166" y="3162101"/>
                </a:cubicBezTo>
                <a:cubicBezTo>
                  <a:pt x="2037046" y="3158821"/>
                  <a:pt x="2037046" y="3158821"/>
                  <a:pt x="2037046" y="3158821"/>
                </a:cubicBezTo>
                <a:cubicBezTo>
                  <a:pt x="2049758" y="3137617"/>
                  <a:pt x="2048707" y="3102177"/>
                  <a:pt x="2049179" y="3074176"/>
                </a:cubicBezTo>
                <a:cubicBezTo>
                  <a:pt x="2052459" y="3075055"/>
                  <a:pt x="2052459" y="3075055"/>
                  <a:pt x="2052459" y="3075055"/>
                </a:cubicBezTo>
                <a:cubicBezTo>
                  <a:pt x="2058377" y="3066094"/>
                  <a:pt x="2046134" y="3059297"/>
                  <a:pt x="2056854" y="3058653"/>
                </a:cubicBezTo>
                <a:cubicBezTo>
                  <a:pt x="2061248" y="3042252"/>
                  <a:pt x="2052052" y="3050336"/>
                  <a:pt x="2055566" y="3037215"/>
                </a:cubicBezTo>
                <a:cubicBezTo>
                  <a:pt x="2058847" y="3038094"/>
                  <a:pt x="2060604" y="3031533"/>
                  <a:pt x="2064764" y="3029132"/>
                </a:cubicBezTo>
                <a:cubicBezTo>
                  <a:pt x="2061720" y="3014253"/>
                  <a:pt x="2065236" y="3001131"/>
                  <a:pt x="2072911" y="2985608"/>
                </a:cubicBezTo>
                <a:cubicBezTo>
                  <a:pt x="2064827" y="2976412"/>
                  <a:pt x="2076661" y="2958488"/>
                  <a:pt x="2075140" y="2951048"/>
                </a:cubicBezTo>
                <a:cubicBezTo>
                  <a:pt x="2078420" y="2951927"/>
                  <a:pt x="2079298" y="2948647"/>
                  <a:pt x="2079298" y="2948647"/>
                </a:cubicBezTo>
                <a:cubicBezTo>
                  <a:pt x="2078011" y="2927207"/>
                  <a:pt x="2085687" y="2911684"/>
                  <a:pt x="2090081" y="2895283"/>
                </a:cubicBezTo>
                <a:lnTo>
                  <a:pt x="2091816" y="2888809"/>
                </a:lnTo>
                <a:lnTo>
                  <a:pt x="2099621" y="2853246"/>
                </a:lnTo>
                <a:lnTo>
                  <a:pt x="2099985" y="2845200"/>
                </a:lnTo>
                <a:lnTo>
                  <a:pt x="2100816" y="2847794"/>
                </a:lnTo>
                <a:lnTo>
                  <a:pt x="2110855" y="2802050"/>
                </a:lnTo>
                <a:cubicBezTo>
                  <a:pt x="2139494" y="2686470"/>
                  <a:pt x="2177524" y="2572693"/>
                  <a:pt x="2224554" y="2460779"/>
                </a:cubicBezTo>
                <a:cubicBezTo>
                  <a:pt x="2261933" y="2371289"/>
                  <a:pt x="2306319" y="2285989"/>
                  <a:pt x="2358682" y="2205979"/>
                </a:cubicBezTo>
                <a:close/>
                <a:moveTo>
                  <a:pt x="6077176" y="2118185"/>
                </a:moveTo>
                <a:cubicBezTo>
                  <a:pt x="6090509" y="2134875"/>
                  <a:pt x="6099173" y="2152560"/>
                  <a:pt x="6112507" y="2169248"/>
                </a:cubicBezTo>
                <a:cubicBezTo>
                  <a:pt x="6107837" y="2170245"/>
                  <a:pt x="6107837" y="2170245"/>
                  <a:pt x="6107837" y="2170245"/>
                </a:cubicBezTo>
                <a:cubicBezTo>
                  <a:pt x="6106839" y="2165575"/>
                  <a:pt x="6100172" y="2157231"/>
                  <a:pt x="6099173" y="2152560"/>
                </a:cubicBezTo>
                <a:cubicBezTo>
                  <a:pt x="6093505" y="2148886"/>
                  <a:pt x="6086839" y="2140543"/>
                  <a:pt x="6085839" y="2135872"/>
                </a:cubicBezTo>
                <a:cubicBezTo>
                  <a:pt x="6085839" y="2135872"/>
                  <a:pt x="6080171" y="2132198"/>
                  <a:pt x="6080171" y="2132198"/>
                </a:cubicBezTo>
                <a:cubicBezTo>
                  <a:pt x="6074503" y="2128525"/>
                  <a:pt x="6074503" y="2128525"/>
                  <a:pt x="6073503" y="2123854"/>
                </a:cubicBezTo>
                <a:cubicBezTo>
                  <a:pt x="6072505" y="2119184"/>
                  <a:pt x="6072505" y="2119184"/>
                  <a:pt x="6077176" y="2118185"/>
                </a:cubicBezTo>
                <a:close/>
                <a:moveTo>
                  <a:pt x="2109589" y="1937684"/>
                </a:moveTo>
                <a:lnTo>
                  <a:pt x="2088831" y="1976351"/>
                </a:lnTo>
                <a:cubicBezTo>
                  <a:pt x="2085892" y="1983950"/>
                  <a:pt x="2083769" y="1991818"/>
                  <a:pt x="2082998" y="2000064"/>
                </a:cubicBezTo>
                <a:lnTo>
                  <a:pt x="2083339" y="2004008"/>
                </a:lnTo>
                <a:lnTo>
                  <a:pt x="2078984" y="2013244"/>
                </a:lnTo>
                <a:cubicBezTo>
                  <a:pt x="2076353" y="2018080"/>
                  <a:pt x="2071513" y="2023999"/>
                  <a:pt x="2058996" y="2033998"/>
                </a:cubicBezTo>
                <a:cubicBezTo>
                  <a:pt x="2069337" y="2036673"/>
                  <a:pt x="2023944" y="2075676"/>
                  <a:pt x="2025940" y="2085019"/>
                </a:cubicBezTo>
                <a:cubicBezTo>
                  <a:pt x="2045302" y="2061345"/>
                  <a:pt x="2027935" y="2094361"/>
                  <a:pt x="2020588" y="2105699"/>
                </a:cubicBezTo>
                <a:cubicBezTo>
                  <a:pt x="2015917" y="2106696"/>
                  <a:pt x="2014918" y="2102026"/>
                  <a:pt x="2019591" y="2101027"/>
                </a:cubicBezTo>
                <a:cubicBezTo>
                  <a:pt x="2018592" y="2096357"/>
                  <a:pt x="2018592" y="2096357"/>
                  <a:pt x="2018592" y="2096357"/>
                </a:cubicBezTo>
                <a:cubicBezTo>
                  <a:pt x="2017595" y="2091686"/>
                  <a:pt x="2018592" y="2096357"/>
                  <a:pt x="2013921" y="2097355"/>
                </a:cubicBezTo>
                <a:cubicBezTo>
                  <a:pt x="2010248" y="2103023"/>
                  <a:pt x="2010248" y="2103023"/>
                  <a:pt x="2010248" y="2103023"/>
                </a:cubicBezTo>
                <a:cubicBezTo>
                  <a:pt x="2007573" y="2113364"/>
                  <a:pt x="2013243" y="2117038"/>
                  <a:pt x="2013243" y="2117038"/>
                </a:cubicBezTo>
                <a:cubicBezTo>
                  <a:pt x="2014240" y="2121707"/>
                  <a:pt x="2010567" y="2127376"/>
                  <a:pt x="2006894" y="2133046"/>
                </a:cubicBezTo>
                <a:cubicBezTo>
                  <a:pt x="2002223" y="2134043"/>
                  <a:pt x="2002223" y="2134043"/>
                  <a:pt x="1997551" y="2135041"/>
                </a:cubicBezTo>
                <a:cubicBezTo>
                  <a:pt x="1997551" y="2135041"/>
                  <a:pt x="1996554" y="2130371"/>
                  <a:pt x="1996554" y="2130371"/>
                </a:cubicBezTo>
                <a:cubicBezTo>
                  <a:pt x="1996554" y="2130371"/>
                  <a:pt x="1996554" y="2130371"/>
                  <a:pt x="1991884" y="2131368"/>
                </a:cubicBezTo>
                <a:cubicBezTo>
                  <a:pt x="1991884" y="2131368"/>
                  <a:pt x="1992881" y="2136040"/>
                  <a:pt x="1992881" y="2136040"/>
                </a:cubicBezTo>
                <a:cubicBezTo>
                  <a:pt x="1992881" y="2136040"/>
                  <a:pt x="1993879" y="2140711"/>
                  <a:pt x="1993879" y="2140711"/>
                </a:cubicBezTo>
                <a:cubicBezTo>
                  <a:pt x="1994876" y="2145381"/>
                  <a:pt x="1990205" y="2146379"/>
                  <a:pt x="1991204" y="2151051"/>
                </a:cubicBezTo>
                <a:cubicBezTo>
                  <a:pt x="1986534" y="2152048"/>
                  <a:pt x="1987531" y="2156719"/>
                  <a:pt x="1987531" y="2156719"/>
                </a:cubicBezTo>
                <a:cubicBezTo>
                  <a:pt x="1982860" y="2157718"/>
                  <a:pt x="1982860" y="2157718"/>
                  <a:pt x="1982860" y="2157718"/>
                </a:cubicBezTo>
                <a:cubicBezTo>
                  <a:pt x="1979187" y="2163386"/>
                  <a:pt x="1979187" y="2163386"/>
                  <a:pt x="1979187" y="2163386"/>
                </a:cubicBezTo>
                <a:cubicBezTo>
                  <a:pt x="1983857" y="2162388"/>
                  <a:pt x="1983857" y="2162388"/>
                  <a:pt x="1983857" y="2162388"/>
                </a:cubicBezTo>
                <a:cubicBezTo>
                  <a:pt x="1979187" y="2163386"/>
                  <a:pt x="1980184" y="2168057"/>
                  <a:pt x="1980184" y="2168057"/>
                </a:cubicBezTo>
                <a:cubicBezTo>
                  <a:pt x="1965493" y="2190733"/>
                  <a:pt x="1950798" y="2213409"/>
                  <a:pt x="1939781" y="2230416"/>
                </a:cubicBezTo>
                <a:cubicBezTo>
                  <a:pt x="1935109" y="2231414"/>
                  <a:pt x="1935109" y="2231414"/>
                  <a:pt x="1935109" y="2231414"/>
                </a:cubicBezTo>
                <a:cubicBezTo>
                  <a:pt x="1936107" y="2236085"/>
                  <a:pt x="1936107" y="2236085"/>
                  <a:pt x="1936107" y="2236085"/>
                </a:cubicBezTo>
                <a:cubicBezTo>
                  <a:pt x="1932434" y="2241754"/>
                  <a:pt x="1932434" y="2241754"/>
                  <a:pt x="1932434" y="2241754"/>
                </a:cubicBezTo>
                <a:cubicBezTo>
                  <a:pt x="1933433" y="2246425"/>
                  <a:pt x="1933433" y="2246425"/>
                  <a:pt x="1933433" y="2246425"/>
                </a:cubicBezTo>
                <a:cubicBezTo>
                  <a:pt x="1932434" y="2241754"/>
                  <a:pt x="1932434" y="2241754"/>
                  <a:pt x="1926765" y="2238080"/>
                </a:cubicBezTo>
                <a:cubicBezTo>
                  <a:pt x="1923091" y="2243750"/>
                  <a:pt x="1919419" y="2249418"/>
                  <a:pt x="1912072" y="2260756"/>
                </a:cubicBezTo>
                <a:cubicBezTo>
                  <a:pt x="1912072" y="2260756"/>
                  <a:pt x="1912072" y="2260756"/>
                  <a:pt x="1907402" y="2261755"/>
                </a:cubicBezTo>
                <a:lnTo>
                  <a:pt x="1905146" y="2259025"/>
                </a:lnTo>
                <a:lnTo>
                  <a:pt x="1906944" y="2256251"/>
                </a:lnTo>
                <a:lnTo>
                  <a:pt x="1908825" y="2254124"/>
                </a:lnTo>
                <a:cubicBezTo>
                  <a:pt x="1912413" y="2250916"/>
                  <a:pt x="1916585" y="2247581"/>
                  <a:pt x="1913750" y="2245744"/>
                </a:cubicBezTo>
                <a:lnTo>
                  <a:pt x="1906944" y="2256251"/>
                </a:lnTo>
                <a:lnTo>
                  <a:pt x="1904828" y="2258642"/>
                </a:lnTo>
                <a:lnTo>
                  <a:pt x="1905146" y="2259025"/>
                </a:lnTo>
                <a:lnTo>
                  <a:pt x="1888038" y="2285428"/>
                </a:lnTo>
                <a:cubicBezTo>
                  <a:pt x="1880691" y="2296766"/>
                  <a:pt x="1877020" y="2302434"/>
                  <a:pt x="1869672" y="2313773"/>
                </a:cubicBezTo>
                <a:cubicBezTo>
                  <a:pt x="1865998" y="2319442"/>
                  <a:pt x="1858653" y="2330779"/>
                  <a:pt x="1855978" y="2341119"/>
                </a:cubicBezTo>
                <a:cubicBezTo>
                  <a:pt x="1844959" y="2358126"/>
                  <a:pt x="1836615" y="2364794"/>
                  <a:pt x="1822921" y="2392140"/>
                </a:cubicBezTo>
                <a:cubicBezTo>
                  <a:pt x="1819248" y="2397810"/>
                  <a:pt x="1815574" y="2403479"/>
                  <a:pt x="1816572" y="2408148"/>
                </a:cubicBezTo>
                <a:cubicBezTo>
                  <a:pt x="1811902" y="2409147"/>
                  <a:pt x="1812900" y="2413817"/>
                  <a:pt x="1808228" y="2414816"/>
                </a:cubicBezTo>
                <a:cubicBezTo>
                  <a:pt x="1808228" y="2414816"/>
                  <a:pt x="1804555" y="2420484"/>
                  <a:pt x="1804555" y="2420484"/>
                </a:cubicBezTo>
                <a:cubicBezTo>
                  <a:pt x="1800883" y="2426153"/>
                  <a:pt x="1797209" y="2431823"/>
                  <a:pt x="1794533" y="2442162"/>
                </a:cubicBezTo>
                <a:cubicBezTo>
                  <a:pt x="1793536" y="2437492"/>
                  <a:pt x="1782517" y="2454499"/>
                  <a:pt x="1788184" y="2458170"/>
                </a:cubicBezTo>
                <a:cubicBezTo>
                  <a:pt x="1784512" y="2463840"/>
                  <a:pt x="1780839" y="2469509"/>
                  <a:pt x="1777165" y="2475180"/>
                </a:cubicBezTo>
                <a:cubicBezTo>
                  <a:pt x="1744108" y="2526200"/>
                  <a:pt x="1709374" y="2592231"/>
                  <a:pt x="1685658" y="2641254"/>
                </a:cubicBezTo>
                <a:lnTo>
                  <a:pt x="1682599" y="2641908"/>
                </a:lnTo>
                <a:lnTo>
                  <a:pt x="1683636" y="2638298"/>
                </a:lnTo>
                <a:lnTo>
                  <a:pt x="1750713" y="2461519"/>
                </a:lnTo>
                <a:lnTo>
                  <a:pt x="1758144" y="2444367"/>
                </a:lnTo>
                <a:cubicBezTo>
                  <a:pt x="1760152" y="2441266"/>
                  <a:pt x="1761507" y="2441892"/>
                  <a:pt x="1761837" y="2449148"/>
                </a:cubicBezTo>
                <a:lnTo>
                  <a:pt x="1764852" y="2429816"/>
                </a:lnTo>
                <a:lnTo>
                  <a:pt x="1770123" y="2418679"/>
                </a:lnTo>
                <a:lnTo>
                  <a:pt x="1773535" y="2412460"/>
                </a:lnTo>
                <a:cubicBezTo>
                  <a:pt x="1773535" y="2412460"/>
                  <a:pt x="1774532" y="2417130"/>
                  <a:pt x="1778206" y="2411463"/>
                </a:cubicBezTo>
                <a:cubicBezTo>
                  <a:pt x="1780042" y="2408627"/>
                  <a:pt x="1779543" y="2406292"/>
                  <a:pt x="1779045" y="2403956"/>
                </a:cubicBezTo>
                <a:lnTo>
                  <a:pt x="1779650" y="2398547"/>
                </a:lnTo>
                <a:lnTo>
                  <a:pt x="1780549" y="2396643"/>
                </a:lnTo>
                <a:lnTo>
                  <a:pt x="1783219" y="2397418"/>
                </a:lnTo>
                <a:cubicBezTo>
                  <a:pt x="1790665" y="2392621"/>
                  <a:pt x="1806752" y="2373615"/>
                  <a:pt x="1798250" y="2368106"/>
                </a:cubicBezTo>
                <a:cubicBezTo>
                  <a:pt x="1807590" y="2366111"/>
                  <a:pt x="1819289" y="2329421"/>
                  <a:pt x="1818610" y="2349103"/>
                </a:cubicBezTo>
                <a:cubicBezTo>
                  <a:pt x="1842326" y="2300078"/>
                  <a:pt x="1864365" y="2266065"/>
                  <a:pt x="1881733" y="2233049"/>
                </a:cubicBezTo>
                <a:cubicBezTo>
                  <a:pt x="1885404" y="2227381"/>
                  <a:pt x="1892752" y="2216042"/>
                  <a:pt x="1896425" y="2210374"/>
                </a:cubicBezTo>
                <a:cubicBezTo>
                  <a:pt x="1925809" y="2165022"/>
                  <a:pt x="1956191" y="2124341"/>
                  <a:pt x="1991246" y="2082662"/>
                </a:cubicBezTo>
                <a:cubicBezTo>
                  <a:pt x="1999590" y="2075996"/>
                  <a:pt x="2015280" y="2057991"/>
                  <a:pt x="2014282" y="2053319"/>
                </a:cubicBezTo>
                <a:cubicBezTo>
                  <a:pt x="2014282" y="2053319"/>
                  <a:pt x="2014282" y="2053319"/>
                  <a:pt x="2013284" y="2048648"/>
                </a:cubicBezTo>
                <a:cubicBezTo>
                  <a:pt x="2013284" y="2048648"/>
                  <a:pt x="2018954" y="2052322"/>
                  <a:pt x="2018954" y="2052322"/>
                </a:cubicBezTo>
                <a:cubicBezTo>
                  <a:pt x="2022626" y="2046653"/>
                  <a:pt x="2027297" y="2045655"/>
                  <a:pt x="2026300" y="2040983"/>
                </a:cubicBezTo>
                <a:cubicBezTo>
                  <a:pt x="2030971" y="2039986"/>
                  <a:pt x="2029972" y="2035316"/>
                  <a:pt x="2029972" y="2035316"/>
                </a:cubicBezTo>
                <a:cubicBezTo>
                  <a:pt x="2029972" y="2035316"/>
                  <a:pt x="2029972" y="2035316"/>
                  <a:pt x="2025302" y="2036313"/>
                </a:cubicBezTo>
                <a:cubicBezTo>
                  <a:pt x="2039994" y="2013637"/>
                  <a:pt x="2060356" y="1994635"/>
                  <a:pt x="2079719" y="1970960"/>
                </a:cubicBezTo>
                <a:cubicBezTo>
                  <a:pt x="2090569" y="1958874"/>
                  <a:pt x="2098705" y="1949809"/>
                  <a:pt x="2104808" y="1943012"/>
                </a:cubicBezTo>
                <a:close/>
                <a:moveTo>
                  <a:pt x="5856125" y="1563605"/>
                </a:moveTo>
                <a:lnTo>
                  <a:pt x="5862009" y="1568282"/>
                </a:lnTo>
                <a:cubicBezTo>
                  <a:pt x="5862009" y="1568282"/>
                  <a:pt x="5856339" y="1564609"/>
                  <a:pt x="5856339" y="1564609"/>
                </a:cubicBezTo>
                <a:close/>
                <a:moveTo>
                  <a:pt x="5246583" y="1522365"/>
                </a:moveTo>
                <a:cubicBezTo>
                  <a:pt x="5241635" y="1531357"/>
                  <a:pt x="5271801" y="1546788"/>
                  <a:pt x="5292976" y="1557270"/>
                </a:cubicBezTo>
                <a:cubicBezTo>
                  <a:pt x="5314415" y="1584300"/>
                  <a:pt x="5350379" y="1604094"/>
                  <a:pt x="5381981" y="1629688"/>
                </a:cubicBezTo>
                <a:cubicBezTo>
                  <a:pt x="5378789" y="1629103"/>
                  <a:pt x="5378789" y="1629103"/>
                  <a:pt x="5378789" y="1629103"/>
                </a:cubicBezTo>
                <a:cubicBezTo>
                  <a:pt x="5376183" y="1625324"/>
                  <a:pt x="5372989" y="1624740"/>
                  <a:pt x="5369212" y="1627347"/>
                </a:cubicBezTo>
                <a:cubicBezTo>
                  <a:pt x="5369212" y="1627347"/>
                  <a:pt x="5371821" y="1631126"/>
                  <a:pt x="5375011" y="1631710"/>
                </a:cubicBezTo>
                <a:cubicBezTo>
                  <a:pt x="5342238" y="1612502"/>
                  <a:pt x="5297869" y="1584567"/>
                  <a:pt x="5272066" y="1563336"/>
                </a:cubicBezTo>
                <a:cubicBezTo>
                  <a:pt x="5247699" y="1552269"/>
                  <a:pt x="5223918" y="1538010"/>
                  <a:pt x="5204180" y="1537692"/>
                </a:cubicBezTo>
                <a:cubicBezTo>
                  <a:pt x="5281323" y="1584834"/>
                  <a:pt x="5337291" y="1621495"/>
                  <a:pt x="5381927" y="1665979"/>
                </a:cubicBezTo>
                <a:cubicBezTo>
                  <a:pt x="5400495" y="1672683"/>
                  <a:pt x="5429489" y="1694498"/>
                  <a:pt x="5437310" y="1705833"/>
                </a:cubicBezTo>
                <a:cubicBezTo>
                  <a:pt x="5424542" y="1703492"/>
                  <a:pt x="5435554" y="1715410"/>
                  <a:pt x="5428584" y="1717433"/>
                </a:cubicBezTo>
                <a:cubicBezTo>
                  <a:pt x="5436990" y="1725574"/>
                  <a:pt x="5440768" y="1722967"/>
                  <a:pt x="5445982" y="1730522"/>
                </a:cubicBezTo>
                <a:cubicBezTo>
                  <a:pt x="5461357" y="1736643"/>
                  <a:pt x="5436139" y="1712218"/>
                  <a:pt x="5454121" y="1722114"/>
                </a:cubicBezTo>
                <a:cubicBezTo>
                  <a:pt x="5488331" y="1751486"/>
                  <a:pt x="5507164" y="1774739"/>
                  <a:pt x="5545149" y="1801503"/>
                </a:cubicBezTo>
                <a:cubicBezTo>
                  <a:pt x="5552385" y="1816031"/>
                  <a:pt x="5569197" y="1832312"/>
                  <a:pt x="5589201" y="1849179"/>
                </a:cubicBezTo>
                <a:cubicBezTo>
                  <a:pt x="5606011" y="1865462"/>
                  <a:pt x="5625430" y="1885523"/>
                  <a:pt x="5635857" y="1900633"/>
                </a:cubicBezTo>
                <a:cubicBezTo>
                  <a:pt x="5624845" y="1888715"/>
                  <a:pt x="5621067" y="1891322"/>
                  <a:pt x="5617876" y="1890738"/>
                </a:cubicBezTo>
                <a:cubicBezTo>
                  <a:pt x="5620483" y="1894516"/>
                  <a:pt x="5617289" y="1893930"/>
                  <a:pt x="5616705" y="1897123"/>
                </a:cubicBezTo>
                <a:cubicBezTo>
                  <a:pt x="5633515" y="1913406"/>
                  <a:pt x="5635539" y="1920376"/>
                  <a:pt x="5652350" y="1936657"/>
                </a:cubicBezTo>
                <a:cubicBezTo>
                  <a:pt x="5655543" y="1937242"/>
                  <a:pt x="5655543" y="1937242"/>
                  <a:pt x="5661340" y="1941605"/>
                </a:cubicBezTo>
                <a:cubicBezTo>
                  <a:pt x="5665703" y="1935806"/>
                  <a:pt x="5657883" y="1924472"/>
                  <a:pt x="5666874" y="1929420"/>
                </a:cubicBezTo>
                <a:cubicBezTo>
                  <a:pt x="5683101" y="1948895"/>
                  <a:pt x="5693528" y="1964007"/>
                  <a:pt x="5707147" y="1979705"/>
                </a:cubicBezTo>
                <a:cubicBezTo>
                  <a:pt x="5720766" y="1995402"/>
                  <a:pt x="5734387" y="2011099"/>
                  <a:pt x="5756412" y="2034937"/>
                </a:cubicBezTo>
                <a:cubicBezTo>
                  <a:pt x="5756996" y="2031744"/>
                  <a:pt x="5760189" y="2032328"/>
                  <a:pt x="5762795" y="2036107"/>
                </a:cubicBezTo>
                <a:cubicBezTo>
                  <a:pt x="5779021" y="2055583"/>
                  <a:pt x="5776415" y="2051804"/>
                  <a:pt x="5789449" y="2070695"/>
                </a:cubicBezTo>
                <a:cubicBezTo>
                  <a:pt x="5794662" y="2078250"/>
                  <a:pt x="5803069" y="2086391"/>
                  <a:pt x="5808283" y="2093948"/>
                </a:cubicBezTo>
                <a:cubicBezTo>
                  <a:pt x="5835202" y="2145084"/>
                  <a:pt x="5875208" y="2178819"/>
                  <a:pt x="5910535" y="2238094"/>
                </a:cubicBezTo>
                <a:cubicBezTo>
                  <a:pt x="5913727" y="2238679"/>
                  <a:pt x="5918355" y="2249428"/>
                  <a:pt x="5924153" y="2253791"/>
                </a:cubicBezTo>
                <a:cubicBezTo>
                  <a:pt x="5923568" y="2256984"/>
                  <a:pt x="5934580" y="2268904"/>
                  <a:pt x="5927611" y="2270927"/>
                </a:cubicBezTo>
                <a:cubicBezTo>
                  <a:pt x="5921812" y="2266563"/>
                  <a:pt x="5908779" y="2247673"/>
                  <a:pt x="5904415" y="2253473"/>
                </a:cubicBezTo>
                <a:cubicBezTo>
                  <a:pt x="5911651" y="2268000"/>
                  <a:pt x="5920056" y="2276142"/>
                  <a:pt x="5924685" y="2286890"/>
                </a:cubicBezTo>
                <a:cubicBezTo>
                  <a:pt x="5932506" y="2298224"/>
                  <a:pt x="5940911" y="2306364"/>
                  <a:pt x="5949317" y="2314506"/>
                </a:cubicBezTo>
                <a:cubicBezTo>
                  <a:pt x="5957723" y="2322647"/>
                  <a:pt x="5945274" y="2300565"/>
                  <a:pt x="5949051" y="2297957"/>
                </a:cubicBezTo>
                <a:cubicBezTo>
                  <a:pt x="5949051" y="2297957"/>
                  <a:pt x="5954265" y="2305513"/>
                  <a:pt x="5958042" y="2302905"/>
                </a:cubicBezTo>
                <a:cubicBezTo>
                  <a:pt x="5961819" y="2300299"/>
                  <a:pt x="5952562" y="2278799"/>
                  <a:pt x="5967621" y="2304661"/>
                </a:cubicBezTo>
                <a:cubicBezTo>
                  <a:pt x="5965012" y="2300883"/>
                  <a:pt x="5965012" y="2300883"/>
                  <a:pt x="5965012" y="2300883"/>
                </a:cubicBezTo>
                <a:cubicBezTo>
                  <a:pt x="5965012" y="2300883"/>
                  <a:pt x="5964427" y="2304075"/>
                  <a:pt x="5964427" y="2304075"/>
                </a:cubicBezTo>
                <a:cubicBezTo>
                  <a:pt x="5963841" y="2307269"/>
                  <a:pt x="5963841" y="2307269"/>
                  <a:pt x="5963841" y="2307269"/>
                </a:cubicBezTo>
                <a:cubicBezTo>
                  <a:pt x="5966448" y="2311046"/>
                  <a:pt x="5966448" y="2311046"/>
                  <a:pt x="5969641" y="2311632"/>
                </a:cubicBezTo>
                <a:cubicBezTo>
                  <a:pt x="5963256" y="2310461"/>
                  <a:pt x="5978311" y="2336321"/>
                  <a:pt x="5982091" y="2333714"/>
                </a:cubicBezTo>
                <a:cubicBezTo>
                  <a:pt x="5981505" y="2336907"/>
                  <a:pt x="5984696" y="2337493"/>
                  <a:pt x="5987303" y="2341270"/>
                </a:cubicBezTo>
                <a:cubicBezTo>
                  <a:pt x="5987303" y="2341270"/>
                  <a:pt x="5987889" y="2338077"/>
                  <a:pt x="5985281" y="2334300"/>
                </a:cubicBezTo>
                <a:cubicBezTo>
                  <a:pt x="5985281" y="2334300"/>
                  <a:pt x="5985281" y="2334300"/>
                  <a:pt x="5985867" y="2331106"/>
                </a:cubicBezTo>
                <a:cubicBezTo>
                  <a:pt x="5995708" y="2349412"/>
                  <a:pt x="6030769" y="2392138"/>
                  <a:pt x="6031034" y="2408688"/>
                </a:cubicBezTo>
                <a:cubicBezTo>
                  <a:pt x="6019435" y="2399961"/>
                  <a:pt x="6008423" y="2388044"/>
                  <a:pt x="6004061" y="2393843"/>
                </a:cubicBezTo>
                <a:cubicBezTo>
                  <a:pt x="6006082" y="2400813"/>
                  <a:pt x="6013901" y="2412148"/>
                  <a:pt x="6004326" y="2410392"/>
                </a:cubicBezTo>
                <a:cubicBezTo>
                  <a:pt x="6011561" y="2424918"/>
                  <a:pt x="6018797" y="2439444"/>
                  <a:pt x="6026031" y="2453972"/>
                </a:cubicBezTo>
                <a:cubicBezTo>
                  <a:pt x="6029224" y="2454556"/>
                  <a:pt x="6024595" y="2443807"/>
                  <a:pt x="6029808" y="2451365"/>
                </a:cubicBezTo>
                <a:cubicBezTo>
                  <a:pt x="6033851" y="2465306"/>
                  <a:pt x="6041673" y="2476639"/>
                  <a:pt x="6047737" y="2497552"/>
                </a:cubicBezTo>
                <a:cubicBezTo>
                  <a:pt x="6064547" y="2513833"/>
                  <a:pt x="6070613" y="2534746"/>
                  <a:pt x="6086519" y="2573962"/>
                </a:cubicBezTo>
                <a:cubicBezTo>
                  <a:pt x="6080135" y="2572791"/>
                  <a:pt x="6082156" y="2579763"/>
                  <a:pt x="6082156" y="2579763"/>
                </a:cubicBezTo>
                <a:cubicBezTo>
                  <a:pt x="6092849" y="2611422"/>
                  <a:pt x="6106149" y="2646862"/>
                  <a:pt x="6113651" y="2677937"/>
                </a:cubicBezTo>
                <a:cubicBezTo>
                  <a:pt x="6123757" y="2712792"/>
                  <a:pt x="6134449" y="2744452"/>
                  <a:pt x="6143121" y="2769142"/>
                </a:cubicBezTo>
                <a:cubicBezTo>
                  <a:pt x="6139079" y="2755200"/>
                  <a:pt x="6146899" y="2766533"/>
                  <a:pt x="6149507" y="2770313"/>
                </a:cubicBezTo>
                <a:cubicBezTo>
                  <a:pt x="6150943" y="2780476"/>
                  <a:pt x="6157591" y="2798196"/>
                  <a:pt x="6151794" y="2793831"/>
                </a:cubicBezTo>
                <a:cubicBezTo>
                  <a:pt x="6160465" y="2818522"/>
                  <a:pt x="6165093" y="2829271"/>
                  <a:pt x="6172593" y="2860346"/>
                </a:cubicBezTo>
                <a:cubicBezTo>
                  <a:pt x="6170839" y="2869925"/>
                  <a:pt x="6169667" y="2876311"/>
                  <a:pt x="6171103" y="2886473"/>
                </a:cubicBezTo>
                <a:cubicBezTo>
                  <a:pt x="6176317" y="2894030"/>
                  <a:pt x="6179775" y="2911164"/>
                  <a:pt x="6180041" y="2927712"/>
                </a:cubicBezTo>
                <a:cubicBezTo>
                  <a:pt x="6183497" y="2944847"/>
                  <a:pt x="6187542" y="2958788"/>
                  <a:pt x="6193340" y="2963151"/>
                </a:cubicBezTo>
                <a:cubicBezTo>
                  <a:pt x="6195681" y="2950380"/>
                  <a:pt x="6193978" y="2923668"/>
                  <a:pt x="6188501" y="2899562"/>
                </a:cubicBezTo>
                <a:cubicBezTo>
                  <a:pt x="6183021" y="2875459"/>
                  <a:pt x="6174935" y="2847575"/>
                  <a:pt x="6168869" y="2826663"/>
                </a:cubicBezTo>
                <a:cubicBezTo>
                  <a:pt x="6166264" y="2822885"/>
                  <a:pt x="6164827" y="2812722"/>
                  <a:pt x="6165413" y="2809528"/>
                </a:cubicBezTo>
                <a:cubicBezTo>
                  <a:pt x="6147485" y="2763343"/>
                  <a:pt x="6152753" y="2734608"/>
                  <a:pt x="6141209" y="2689590"/>
                </a:cubicBezTo>
                <a:cubicBezTo>
                  <a:pt x="6109927" y="2644255"/>
                  <a:pt x="6103331" y="2590245"/>
                  <a:pt x="6069763" y="2521391"/>
                </a:cubicBezTo>
                <a:cubicBezTo>
                  <a:pt x="6076146" y="2522559"/>
                  <a:pt x="6072103" y="2508619"/>
                  <a:pt x="6075882" y="2506011"/>
                </a:cubicBezTo>
                <a:cubicBezTo>
                  <a:pt x="6071253" y="2495261"/>
                  <a:pt x="6064017" y="2480736"/>
                  <a:pt x="6059974" y="2466794"/>
                </a:cubicBezTo>
                <a:cubicBezTo>
                  <a:pt x="6062581" y="2470572"/>
                  <a:pt x="6062581" y="2470572"/>
                  <a:pt x="6062581" y="2470572"/>
                </a:cubicBezTo>
                <a:cubicBezTo>
                  <a:pt x="6065188" y="2474350"/>
                  <a:pt x="6065188" y="2474350"/>
                  <a:pt x="6065188" y="2474350"/>
                </a:cubicBezTo>
                <a:cubicBezTo>
                  <a:pt x="6065773" y="2471157"/>
                  <a:pt x="6066357" y="2467964"/>
                  <a:pt x="6063167" y="2467380"/>
                </a:cubicBezTo>
                <a:cubicBezTo>
                  <a:pt x="6060559" y="2463602"/>
                  <a:pt x="6060559" y="2463602"/>
                  <a:pt x="6060559" y="2463602"/>
                </a:cubicBezTo>
                <a:cubicBezTo>
                  <a:pt x="6061145" y="2460410"/>
                  <a:pt x="6061145" y="2460410"/>
                  <a:pt x="6061145" y="2460410"/>
                </a:cubicBezTo>
                <a:cubicBezTo>
                  <a:pt x="6062901" y="2450831"/>
                  <a:pt x="6047845" y="2424970"/>
                  <a:pt x="6030769" y="2392138"/>
                </a:cubicBezTo>
                <a:cubicBezTo>
                  <a:pt x="6010499" y="2358723"/>
                  <a:pt x="5988208" y="2318335"/>
                  <a:pt x="5967939" y="2284919"/>
                </a:cubicBezTo>
                <a:cubicBezTo>
                  <a:pt x="5960703" y="2270393"/>
                  <a:pt x="5958681" y="2263421"/>
                  <a:pt x="5950861" y="2252088"/>
                </a:cubicBezTo>
                <a:cubicBezTo>
                  <a:pt x="5927985" y="2214894"/>
                  <a:pt x="5898140" y="2179721"/>
                  <a:pt x="5874678" y="2145720"/>
                </a:cubicBezTo>
                <a:cubicBezTo>
                  <a:pt x="5869464" y="2138164"/>
                  <a:pt x="5868028" y="2128001"/>
                  <a:pt x="5862229" y="2123637"/>
                </a:cubicBezTo>
                <a:cubicBezTo>
                  <a:pt x="5862229" y="2123637"/>
                  <a:pt x="5865421" y="2124222"/>
                  <a:pt x="5864835" y="2127414"/>
                </a:cubicBezTo>
                <a:cubicBezTo>
                  <a:pt x="5864835" y="2127414"/>
                  <a:pt x="5868028" y="2128001"/>
                  <a:pt x="5868028" y="2128001"/>
                </a:cubicBezTo>
                <a:cubicBezTo>
                  <a:pt x="5865421" y="2124222"/>
                  <a:pt x="5865421" y="2124222"/>
                  <a:pt x="5862814" y="2120444"/>
                </a:cubicBezTo>
                <a:cubicBezTo>
                  <a:pt x="5860207" y="2116666"/>
                  <a:pt x="5860207" y="2116666"/>
                  <a:pt x="5860207" y="2116666"/>
                </a:cubicBezTo>
                <a:cubicBezTo>
                  <a:pt x="5866006" y="2121031"/>
                  <a:pt x="5879041" y="2139920"/>
                  <a:pt x="5888031" y="2144868"/>
                </a:cubicBezTo>
                <a:cubicBezTo>
                  <a:pt x="5891809" y="2142261"/>
                  <a:pt x="5883989" y="2130928"/>
                  <a:pt x="5876167" y="2119593"/>
                </a:cubicBezTo>
                <a:cubicBezTo>
                  <a:pt x="5879361" y="2120179"/>
                  <a:pt x="5879361" y="2120179"/>
                  <a:pt x="5879361" y="2120179"/>
                </a:cubicBezTo>
                <a:cubicBezTo>
                  <a:pt x="5881968" y="2123955"/>
                  <a:pt x="5881968" y="2123955"/>
                  <a:pt x="5881968" y="2123955"/>
                </a:cubicBezTo>
                <a:cubicBezTo>
                  <a:pt x="5885745" y="2121349"/>
                  <a:pt x="5882553" y="2120764"/>
                  <a:pt x="5879947" y="2116985"/>
                </a:cubicBezTo>
                <a:cubicBezTo>
                  <a:pt x="5879947" y="2116985"/>
                  <a:pt x="5877339" y="2113207"/>
                  <a:pt x="5877339" y="2113207"/>
                </a:cubicBezTo>
                <a:cubicBezTo>
                  <a:pt x="5877925" y="2110013"/>
                  <a:pt x="5890373" y="2132097"/>
                  <a:pt x="5888937" y="2121935"/>
                </a:cubicBezTo>
                <a:cubicBezTo>
                  <a:pt x="5875903" y="2103043"/>
                  <a:pt x="5860262" y="2080376"/>
                  <a:pt x="5847227" y="2061487"/>
                </a:cubicBezTo>
                <a:cubicBezTo>
                  <a:pt x="5834193" y="2042597"/>
                  <a:pt x="5823181" y="2030677"/>
                  <a:pt x="5815626" y="2035893"/>
                </a:cubicBezTo>
                <a:cubicBezTo>
                  <a:pt x="5816211" y="2032701"/>
                  <a:pt x="5813019" y="2032114"/>
                  <a:pt x="5813019" y="2032114"/>
                </a:cubicBezTo>
                <a:cubicBezTo>
                  <a:pt x="5813605" y="2028921"/>
                  <a:pt x="5810999" y="2025142"/>
                  <a:pt x="5807807" y="2024558"/>
                </a:cubicBezTo>
                <a:cubicBezTo>
                  <a:pt x="5807807" y="2024558"/>
                  <a:pt x="5807807" y="2024558"/>
                  <a:pt x="5807219" y="2027751"/>
                </a:cubicBezTo>
                <a:cubicBezTo>
                  <a:pt x="5807219" y="2027751"/>
                  <a:pt x="5809827" y="2031530"/>
                  <a:pt x="5809827" y="2031530"/>
                </a:cubicBezTo>
                <a:cubicBezTo>
                  <a:pt x="5806635" y="2030945"/>
                  <a:pt x="5800837" y="2026580"/>
                  <a:pt x="5792431" y="2018439"/>
                </a:cubicBezTo>
                <a:cubicBezTo>
                  <a:pt x="5788653" y="2021048"/>
                  <a:pt x="5781683" y="2023069"/>
                  <a:pt x="5778490" y="2022486"/>
                </a:cubicBezTo>
                <a:cubicBezTo>
                  <a:pt x="5757637" y="1992261"/>
                  <a:pt x="5740824" y="1975978"/>
                  <a:pt x="5713585" y="1944585"/>
                </a:cubicBezTo>
                <a:cubicBezTo>
                  <a:pt x="5708371" y="1937028"/>
                  <a:pt x="5702573" y="1932665"/>
                  <a:pt x="5693582" y="1927717"/>
                </a:cubicBezTo>
                <a:cubicBezTo>
                  <a:pt x="5663735" y="1892545"/>
                  <a:pt x="5633305" y="1860565"/>
                  <a:pt x="5602288" y="1831780"/>
                </a:cubicBezTo>
                <a:cubicBezTo>
                  <a:pt x="5568665" y="1799214"/>
                  <a:pt x="5537649" y="1770429"/>
                  <a:pt x="5510410" y="1739034"/>
                </a:cubicBezTo>
                <a:cubicBezTo>
                  <a:pt x="5513601" y="1739619"/>
                  <a:pt x="5513601" y="1739619"/>
                  <a:pt x="5513601" y="1739619"/>
                </a:cubicBezTo>
                <a:cubicBezTo>
                  <a:pt x="5516208" y="1743398"/>
                  <a:pt x="5519401" y="1743982"/>
                  <a:pt x="5519401" y="1743982"/>
                </a:cubicBezTo>
                <a:cubicBezTo>
                  <a:pt x="5519987" y="1740790"/>
                  <a:pt x="5517379" y="1737011"/>
                  <a:pt x="5514187" y="1736427"/>
                </a:cubicBezTo>
                <a:cubicBezTo>
                  <a:pt x="5511581" y="1732649"/>
                  <a:pt x="5511581" y="1732649"/>
                  <a:pt x="5508389" y="1732064"/>
                </a:cubicBezTo>
                <a:cubicBezTo>
                  <a:pt x="5508974" y="1728870"/>
                  <a:pt x="5512165" y="1729457"/>
                  <a:pt x="5514771" y="1733234"/>
                </a:cubicBezTo>
                <a:cubicBezTo>
                  <a:pt x="5537383" y="1753879"/>
                  <a:pt x="5570421" y="1789637"/>
                  <a:pt x="5602607" y="1812037"/>
                </a:cubicBezTo>
                <a:cubicBezTo>
                  <a:pt x="5605801" y="1812623"/>
                  <a:pt x="5612185" y="1813793"/>
                  <a:pt x="5604365" y="1802460"/>
                </a:cubicBezTo>
                <a:cubicBezTo>
                  <a:pt x="5597979" y="1801288"/>
                  <a:pt x="5589574" y="1793147"/>
                  <a:pt x="5577975" y="1784421"/>
                </a:cubicBezTo>
                <a:cubicBezTo>
                  <a:pt x="5585531" y="1779206"/>
                  <a:pt x="5555951" y="1760583"/>
                  <a:pt x="5541747" y="1748079"/>
                </a:cubicBezTo>
                <a:cubicBezTo>
                  <a:pt x="5502323" y="1711151"/>
                  <a:pt x="5460879" y="1667253"/>
                  <a:pt x="5413903" y="1635540"/>
                </a:cubicBezTo>
                <a:cubicBezTo>
                  <a:pt x="5408104" y="1631177"/>
                  <a:pt x="5404912" y="1630592"/>
                  <a:pt x="5399113" y="1626229"/>
                </a:cubicBezTo>
                <a:cubicBezTo>
                  <a:pt x="5381129" y="1616332"/>
                  <a:pt x="5353305" y="1588131"/>
                  <a:pt x="5340536" y="1585789"/>
                </a:cubicBezTo>
                <a:cubicBezTo>
                  <a:pt x="5344315" y="1583182"/>
                  <a:pt x="5341708" y="1579403"/>
                  <a:pt x="5336494" y="1571849"/>
                </a:cubicBezTo>
                <a:cubicBezTo>
                  <a:pt x="5329525" y="1573869"/>
                  <a:pt x="5305744" y="1559611"/>
                  <a:pt x="5305744" y="1559611"/>
                </a:cubicBezTo>
                <a:cubicBezTo>
                  <a:pt x="5312129" y="1560780"/>
                  <a:pt x="5312713" y="1557588"/>
                  <a:pt x="5312713" y="1557588"/>
                </a:cubicBezTo>
                <a:cubicBezTo>
                  <a:pt x="5286325" y="1539550"/>
                  <a:pt x="5270951" y="1533431"/>
                  <a:pt x="5246583" y="1522365"/>
                </a:cubicBezTo>
                <a:close/>
                <a:moveTo>
                  <a:pt x="4878235" y="1485529"/>
                </a:moveTo>
                <a:cubicBezTo>
                  <a:pt x="4875296" y="1484924"/>
                  <a:pt x="4872549" y="1485647"/>
                  <a:pt x="4870589" y="1490232"/>
                </a:cubicBezTo>
                <a:cubicBezTo>
                  <a:pt x="4867403" y="1496677"/>
                  <a:pt x="4871754" y="1502223"/>
                  <a:pt x="4876107" y="1507769"/>
                </a:cubicBezTo>
                <a:cubicBezTo>
                  <a:pt x="4881823" y="1513679"/>
                  <a:pt x="4888535" y="1521317"/>
                  <a:pt x="4892523" y="1528225"/>
                </a:cubicBezTo>
                <a:lnTo>
                  <a:pt x="4854485" y="1513109"/>
                </a:lnTo>
                <a:lnTo>
                  <a:pt x="4906663" y="1538241"/>
                </a:lnTo>
                <a:cubicBezTo>
                  <a:pt x="5019982" y="1601281"/>
                  <a:pt x="5124259" y="1674344"/>
                  <a:pt x="5219949" y="1757355"/>
                </a:cubicBezTo>
                <a:lnTo>
                  <a:pt x="5244849" y="1781311"/>
                </a:lnTo>
                <a:lnTo>
                  <a:pt x="5285425" y="1812833"/>
                </a:lnTo>
                <a:cubicBezTo>
                  <a:pt x="5332806" y="1853402"/>
                  <a:pt x="5378491" y="1896391"/>
                  <a:pt x="5422531" y="1941767"/>
                </a:cubicBezTo>
                <a:cubicBezTo>
                  <a:pt x="5425887" y="1945586"/>
                  <a:pt x="5426518" y="1948676"/>
                  <a:pt x="5427783" y="1954854"/>
                </a:cubicBezTo>
                <a:lnTo>
                  <a:pt x="5370401" y="1904986"/>
                </a:lnTo>
                <a:lnTo>
                  <a:pt x="5481735" y="2036160"/>
                </a:lnTo>
                <a:cubicBezTo>
                  <a:pt x="5536779" y="2108939"/>
                  <a:pt x="5599796" y="2176603"/>
                  <a:pt x="5639099" y="2260841"/>
                </a:cubicBezTo>
                <a:cubicBezTo>
                  <a:pt x="5738177" y="2476347"/>
                  <a:pt x="5832554" y="2693902"/>
                  <a:pt x="5880519" y="2928041"/>
                </a:cubicBezTo>
                <a:lnTo>
                  <a:pt x="5891569" y="2991409"/>
                </a:lnTo>
                <a:lnTo>
                  <a:pt x="5898861" y="3009164"/>
                </a:lnTo>
                <a:cubicBezTo>
                  <a:pt x="5901033" y="3017408"/>
                  <a:pt x="5902088" y="3025721"/>
                  <a:pt x="5902123" y="3033759"/>
                </a:cubicBezTo>
                <a:cubicBezTo>
                  <a:pt x="5907077" y="3105159"/>
                  <a:pt x="5918367" y="3177434"/>
                  <a:pt x="5917520" y="3250562"/>
                </a:cubicBezTo>
                <a:lnTo>
                  <a:pt x="5916015" y="3270366"/>
                </a:lnTo>
                <a:lnTo>
                  <a:pt x="5917712" y="3301456"/>
                </a:lnTo>
                <a:lnTo>
                  <a:pt x="5917722" y="3321050"/>
                </a:lnTo>
                <a:lnTo>
                  <a:pt x="5920837" y="3319470"/>
                </a:lnTo>
                <a:cubicBezTo>
                  <a:pt x="5927516" y="3313185"/>
                  <a:pt x="5928977" y="3302629"/>
                  <a:pt x="5938043" y="3297393"/>
                </a:cubicBezTo>
                <a:cubicBezTo>
                  <a:pt x="5944995" y="3331373"/>
                  <a:pt x="5943411" y="3364524"/>
                  <a:pt x="5940465" y="3397310"/>
                </a:cubicBezTo>
                <a:cubicBezTo>
                  <a:pt x="5923295" y="3624822"/>
                  <a:pt x="5885697" y="3846860"/>
                  <a:pt x="5799700" y="4058849"/>
                </a:cubicBezTo>
                <a:cubicBezTo>
                  <a:pt x="5738031" y="4207285"/>
                  <a:pt x="5662474" y="4347622"/>
                  <a:pt x="5565591" y="4474942"/>
                </a:cubicBezTo>
                <a:cubicBezTo>
                  <a:pt x="5536207" y="4513783"/>
                  <a:pt x="5497753" y="4542895"/>
                  <a:pt x="5478169" y="4588742"/>
                </a:cubicBezTo>
                <a:cubicBezTo>
                  <a:pt x="5473523" y="4600636"/>
                  <a:pt x="5462699" y="4613792"/>
                  <a:pt x="5480671" y="4622988"/>
                </a:cubicBezTo>
                <a:cubicBezTo>
                  <a:pt x="5498279" y="4633544"/>
                  <a:pt x="5500299" y="4615109"/>
                  <a:pt x="5508667" y="4605673"/>
                </a:cubicBezTo>
                <a:cubicBezTo>
                  <a:pt x="5516403" y="4593146"/>
                  <a:pt x="5523870" y="4576170"/>
                  <a:pt x="5545127" y="4573107"/>
                </a:cubicBezTo>
                <a:cubicBezTo>
                  <a:pt x="5512601" y="4656361"/>
                  <a:pt x="5452401" y="4717601"/>
                  <a:pt x="5400007" y="4782392"/>
                </a:cubicBezTo>
                <a:cubicBezTo>
                  <a:pt x="5365175" y="4819774"/>
                  <a:pt x="5322635" y="4847790"/>
                  <a:pt x="5292521" y="4889355"/>
                </a:cubicBezTo>
                <a:cubicBezTo>
                  <a:pt x="5336058" y="4863066"/>
                  <a:pt x="5367799" y="4826316"/>
                  <a:pt x="5403631" y="4790663"/>
                </a:cubicBezTo>
                <a:cubicBezTo>
                  <a:pt x="5456727" y="4745037"/>
                  <a:pt x="5498395" y="4687590"/>
                  <a:pt x="5540062" y="4630142"/>
                </a:cubicBezTo>
                <a:cubicBezTo>
                  <a:pt x="5653512" y="4473684"/>
                  <a:pt x="5755798" y="4309855"/>
                  <a:pt x="5835395" y="4132646"/>
                </a:cubicBezTo>
                <a:cubicBezTo>
                  <a:pt x="5844323" y="4110221"/>
                  <a:pt x="5857703" y="4087529"/>
                  <a:pt x="5860185" y="4061918"/>
                </a:cubicBezTo>
                <a:cubicBezTo>
                  <a:pt x="5845204" y="4057905"/>
                  <a:pt x="5844643" y="4070893"/>
                  <a:pt x="5841093" y="4078700"/>
                </a:cubicBezTo>
                <a:cubicBezTo>
                  <a:pt x="5777332" y="4229495"/>
                  <a:pt x="5699319" y="4373550"/>
                  <a:pt x="5603333" y="4508413"/>
                </a:cubicBezTo>
                <a:cubicBezTo>
                  <a:pt x="5598421" y="4515855"/>
                  <a:pt x="5595403" y="4532565"/>
                  <a:pt x="5582878" y="4524830"/>
                </a:cubicBezTo>
                <a:cubicBezTo>
                  <a:pt x="5570353" y="4517094"/>
                  <a:pt x="5578454" y="4503206"/>
                  <a:pt x="5585095" y="4494767"/>
                </a:cubicBezTo>
                <a:cubicBezTo>
                  <a:pt x="5614211" y="4451475"/>
                  <a:pt x="5648410" y="4411004"/>
                  <a:pt x="5674172" y="4363893"/>
                </a:cubicBezTo>
                <a:cubicBezTo>
                  <a:pt x="5784317" y="4159835"/>
                  <a:pt x="5881211" y="3950765"/>
                  <a:pt x="5923723" y="3721285"/>
                </a:cubicBezTo>
                <a:cubicBezTo>
                  <a:pt x="5956819" y="3543296"/>
                  <a:pt x="5962942" y="3362458"/>
                  <a:pt x="5954351" y="3182057"/>
                </a:cubicBezTo>
                <a:cubicBezTo>
                  <a:pt x="5952579" y="3145087"/>
                  <a:pt x="5951173" y="3106754"/>
                  <a:pt x="5955213" y="3069882"/>
                </a:cubicBezTo>
                <a:cubicBezTo>
                  <a:pt x="5997649" y="3352780"/>
                  <a:pt x="5981957" y="3634701"/>
                  <a:pt x="5905413" y="3914916"/>
                </a:cubicBezTo>
                <a:cubicBezTo>
                  <a:pt x="5924311" y="3909760"/>
                  <a:pt x="5921881" y="3891591"/>
                  <a:pt x="5937521" y="3876803"/>
                </a:cubicBezTo>
                <a:cubicBezTo>
                  <a:pt x="5924383" y="3925837"/>
                  <a:pt x="5913071" y="3968061"/>
                  <a:pt x="5898035" y="4007827"/>
                </a:cubicBezTo>
                <a:cubicBezTo>
                  <a:pt x="5874802" y="4067294"/>
                  <a:pt x="5850207" y="4126396"/>
                  <a:pt x="5827971" y="4187589"/>
                </a:cubicBezTo>
                <a:cubicBezTo>
                  <a:pt x="5825515" y="4191311"/>
                  <a:pt x="5817511" y="4199385"/>
                  <a:pt x="5826681" y="4203302"/>
                </a:cubicBezTo>
                <a:cubicBezTo>
                  <a:pt x="5834123" y="4208217"/>
                  <a:pt x="5836677" y="4198681"/>
                  <a:pt x="5839500" y="4193599"/>
                </a:cubicBezTo>
                <a:cubicBezTo>
                  <a:pt x="5874919" y="4121338"/>
                  <a:pt x="5915055" y="4053263"/>
                  <a:pt x="5929413" y="3972440"/>
                </a:cubicBezTo>
                <a:cubicBezTo>
                  <a:pt x="5931433" y="3954003"/>
                  <a:pt x="5946077" y="3937490"/>
                  <a:pt x="5953909" y="3919150"/>
                </a:cubicBezTo>
                <a:cubicBezTo>
                  <a:pt x="5988697" y="3843802"/>
                  <a:pt x="5993155" y="3761787"/>
                  <a:pt x="6006151" y="3680598"/>
                </a:cubicBezTo>
                <a:cubicBezTo>
                  <a:pt x="6032801" y="3499423"/>
                  <a:pt x="6043375" y="3318318"/>
                  <a:pt x="6033787" y="3136190"/>
                </a:cubicBezTo>
                <a:lnTo>
                  <a:pt x="6028315" y="3093047"/>
                </a:lnTo>
                <a:lnTo>
                  <a:pt x="6025816" y="3080224"/>
                </a:lnTo>
                <a:cubicBezTo>
                  <a:pt x="5935491" y="2657444"/>
                  <a:pt x="5757041" y="2277825"/>
                  <a:pt x="5462620" y="1953402"/>
                </a:cubicBezTo>
                <a:cubicBezTo>
                  <a:pt x="5354097" y="1834635"/>
                  <a:pt x="5233654" y="1726527"/>
                  <a:pt x="5104061" y="1632541"/>
                </a:cubicBezTo>
                <a:cubicBezTo>
                  <a:pt x="5070486" y="1608282"/>
                  <a:pt x="5036425" y="1584127"/>
                  <a:pt x="5003371" y="1558743"/>
                </a:cubicBezTo>
                <a:lnTo>
                  <a:pt x="4962275" y="1523505"/>
                </a:lnTo>
                <a:lnTo>
                  <a:pt x="4951211" y="1516212"/>
                </a:lnTo>
                <a:cubicBezTo>
                  <a:pt x="4931244" y="1503565"/>
                  <a:pt x="4908091" y="1497361"/>
                  <a:pt x="4887030" y="1488798"/>
                </a:cubicBezTo>
                <a:cubicBezTo>
                  <a:pt x="4884306" y="1488068"/>
                  <a:pt x="4881175" y="1486134"/>
                  <a:pt x="4878235" y="1485529"/>
                </a:cubicBezTo>
                <a:close/>
                <a:moveTo>
                  <a:pt x="2488089" y="1468873"/>
                </a:moveTo>
                <a:lnTo>
                  <a:pt x="2483339" y="1472039"/>
                </a:lnTo>
                <a:lnTo>
                  <a:pt x="2486645" y="1469475"/>
                </a:lnTo>
                <a:close/>
                <a:moveTo>
                  <a:pt x="2428360" y="1430993"/>
                </a:moveTo>
                <a:lnTo>
                  <a:pt x="2428663" y="1432410"/>
                </a:lnTo>
                <a:cubicBezTo>
                  <a:pt x="2428663" y="1432410"/>
                  <a:pt x="2428663" y="1432410"/>
                  <a:pt x="2423991" y="1433409"/>
                </a:cubicBezTo>
                <a:close/>
                <a:moveTo>
                  <a:pt x="3312724" y="1415766"/>
                </a:moveTo>
                <a:cubicBezTo>
                  <a:pt x="3298724" y="1415532"/>
                  <a:pt x="3275527" y="1423378"/>
                  <a:pt x="3256489" y="1428825"/>
                </a:cubicBezTo>
                <a:cubicBezTo>
                  <a:pt x="3236572" y="1437551"/>
                  <a:pt x="3220815" y="1443875"/>
                  <a:pt x="3219056" y="1450437"/>
                </a:cubicBezTo>
                <a:cubicBezTo>
                  <a:pt x="3233935" y="1447393"/>
                  <a:pt x="3249693" y="1441068"/>
                  <a:pt x="3264571" y="1438022"/>
                </a:cubicBezTo>
                <a:cubicBezTo>
                  <a:pt x="3226495" y="1448914"/>
                  <a:pt x="3187540" y="1463087"/>
                  <a:pt x="3145305" y="1476381"/>
                </a:cubicBezTo>
                <a:cubicBezTo>
                  <a:pt x="3132183" y="1472865"/>
                  <a:pt x="3100669" y="1485515"/>
                  <a:pt x="3078993" y="1500802"/>
                </a:cubicBezTo>
                <a:cubicBezTo>
                  <a:pt x="3063234" y="1507127"/>
                  <a:pt x="3043317" y="1515853"/>
                  <a:pt x="3032598" y="1516496"/>
                </a:cubicBezTo>
                <a:cubicBezTo>
                  <a:pt x="3030840" y="1523057"/>
                  <a:pt x="3019241" y="1526981"/>
                  <a:pt x="3010922" y="1531783"/>
                </a:cubicBezTo>
                <a:cubicBezTo>
                  <a:pt x="2397416" y="1813901"/>
                  <a:pt x="1938644" y="2397651"/>
                  <a:pt x="1851594" y="3116159"/>
                </a:cubicBezTo>
                <a:cubicBezTo>
                  <a:pt x="1816245" y="3405532"/>
                  <a:pt x="1842815" y="3686884"/>
                  <a:pt x="1924097" y="3947739"/>
                </a:cubicBezTo>
                <a:cubicBezTo>
                  <a:pt x="2106925" y="4538160"/>
                  <a:pt x="2556758" y="5024337"/>
                  <a:pt x="3149544" y="5239426"/>
                </a:cubicBezTo>
                <a:cubicBezTo>
                  <a:pt x="3191309" y="5254132"/>
                  <a:pt x="3229793" y="5267959"/>
                  <a:pt x="3272436" y="5279386"/>
                </a:cubicBezTo>
                <a:cubicBezTo>
                  <a:pt x="3272436" y="5279386"/>
                  <a:pt x="3271557" y="5282667"/>
                  <a:pt x="3274837" y="5283546"/>
                </a:cubicBezTo>
                <a:cubicBezTo>
                  <a:pt x="3284679" y="5286183"/>
                  <a:pt x="3284679" y="5286183"/>
                  <a:pt x="3284679" y="5286183"/>
                </a:cubicBezTo>
                <a:cubicBezTo>
                  <a:pt x="3284679" y="5286183"/>
                  <a:pt x="3287958" y="5287061"/>
                  <a:pt x="3288837" y="5283781"/>
                </a:cubicBezTo>
                <a:lnTo>
                  <a:pt x="3380685" y="5308392"/>
                </a:lnTo>
                <a:cubicBezTo>
                  <a:pt x="3453730" y="5324447"/>
                  <a:pt x="3524373" y="5336344"/>
                  <a:pt x="3599176" y="5345842"/>
                </a:cubicBezTo>
                <a:cubicBezTo>
                  <a:pt x="3840865" y="5375442"/>
                  <a:pt x="4079979" y="5362166"/>
                  <a:pt x="4305801" y="5306654"/>
                </a:cubicBezTo>
                <a:cubicBezTo>
                  <a:pt x="4432271" y="5280773"/>
                  <a:pt x="4559857" y="5237611"/>
                  <a:pt x="4682641" y="5186132"/>
                </a:cubicBezTo>
                <a:cubicBezTo>
                  <a:pt x="4678481" y="5188533"/>
                  <a:pt x="4678481" y="5188533"/>
                  <a:pt x="4677601" y="5191813"/>
                </a:cubicBezTo>
                <a:cubicBezTo>
                  <a:pt x="4689201" y="5187890"/>
                  <a:pt x="4713277" y="5176762"/>
                  <a:pt x="4733195" y="5168036"/>
                </a:cubicBezTo>
                <a:cubicBezTo>
                  <a:pt x="4745671" y="5160831"/>
                  <a:pt x="4757271" y="5156907"/>
                  <a:pt x="4762309" y="5151226"/>
                </a:cubicBezTo>
                <a:cubicBezTo>
                  <a:pt x="4791423" y="5134417"/>
                  <a:pt x="4823817" y="5118487"/>
                  <a:pt x="4852933" y="5101678"/>
                </a:cubicBezTo>
                <a:cubicBezTo>
                  <a:pt x="4864531" y="5097753"/>
                  <a:pt x="4877009" y="5090549"/>
                  <a:pt x="4886205" y="5082466"/>
                </a:cubicBezTo>
                <a:cubicBezTo>
                  <a:pt x="4985149" y="5028114"/>
                  <a:pt x="5076887" y="4961284"/>
                  <a:pt x="5167103" y="4887015"/>
                </a:cubicBezTo>
                <a:cubicBezTo>
                  <a:pt x="5142791" y="4912143"/>
                  <a:pt x="5118479" y="4937271"/>
                  <a:pt x="5099205" y="4956718"/>
                </a:cubicBezTo>
                <a:cubicBezTo>
                  <a:pt x="5092645" y="4954959"/>
                  <a:pt x="5082569" y="4966322"/>
                  <a:pt x="5079289" y="4965443"/>
                </a:cubicBezTo>
                <a:cubicBezTo>
                  <a:pt x="5055855" y="4987291"/>
                  <a:pt x="5021703" y="5009782"/>
                  <a:pt x="5004830" y="5033389"/>
                </a:cubicBezTo>
                <a:cubicBezTo>
                  <a:pt x="5017309" y="5026183"/>
                  <a:pt x="5033945" y="5016579"/>
                  <a:pt x="5039627" y="5021617"/>
                </a:cubicBezTo>
                <a:cubicBezTo>
                  <a:pt x="5057143" y="5008731"/>
                  <a:pt x="5097211" y="4977279"/>
                  <a:pt x="5104007" y="4965035"/>
                </a:cubicBezTo>
                <a:cubicBezTo>
                  <a:pt x="5112326" y="4960233"/>
                  <a:pt x="5119767" y="4958711"/>
                  <a:pt x="5123925" y="4956309"/>
                </a:cubicBezTo>
                <a:cubicBezTo>
                  <a:pt x="5142320" y="4940144"/>
                  <a:pt x="5153275" y="4925499"/>
                  <a:pt x="5168389" y="4908456"/>
                </a:cubicBezTo>
                <a:cubicBezTo>
                  <a:pt x="5181747" y="4897970"/>
                  <a:pt x="5207581" y="4880282"/>
                  <a:pt x="5221817" y="4866518"/>
                </a:cubicBezTo>
                <a:cubicBezTo>
                  <a:pt x="5226855" y="4860837"/>
                  <a:pt x="5224452" y="4856678"/>
                  <a:pt x="5229491" y="4850995"/>
                </a:cubicBezTo>
                <a:cubicBezTo>
                  <a:pt x="5234529" y="4845314"/>
                  <a:pt x="5250287" y="4838989"/>
                  <a:pt x="5255325" y="4833307"/>
                </a:cubicBezTo>
                <a:cubicBezTo>
                  <a:pt x="5273721" y="4817141"/>
                  <a:pt x="5276357" y="4807300"/>
                  <a:pt x="5282919" y="4809059"/>
                </a:cubicBezTo>
                <a:cubicBezTo>
                  <a:pt x="5289714" y="4796816"/>
                  <a:pt x="5304828" y="4779770"/>
                  <a:pt x="5300025" y="4771452"/>
                </a:cubicBezTo>
                <a:cubicBezTo>
                  <a:pt x="5293229" y="4783696"/>
                  <a:pt x="5290828" y="4779536"/>
                  <a:pt x="5287549" y="4778657"/>
                </a:cubicBezTo>
                <a:cubicBezTo>
                  <a:pt x="5535469" y="4535697"/>
                  <a:pt x="5723529" y="4227476"/>
                  <a:pt x="5820215" y="3866642"/>
                </a:cubicBezTo>
                <a:lnTo>
                  <a:pt x="5820377" y="3865901"/>
                </a:lnTo>
                <a:lnTo>
                  <a:pt x="5786815" y="3962149"/>
                </a:lnTo>
                <a:cubicBezTo>
                  <a:pt x="5759509" y="4027726"/>
                  <a:pt x="5725426" y="4090021"/>
                  <a:pt x="5689529" y="4151358"/>
                </a:cubicBezTo>
                <a:lnTo>
                  <a:pt x="5652275" y="4213857"/>
                </a:lnTo>
                <a:lnTo>
                  <a:pt x="5648119" y="4223529"/>
                </a:lnTo>
                <a:cubicBezTo>
                  <a:pt x="5556231" y="4415569"/>
                  <a:pt x="5434887" y="4589609"/>
                  <a:pt x="5290656" y="4740814"/>
                </a:cubicBezTo>
                <a:cubicBezTo>
                  <a:pt x="5292413" y="4734255"/>
                  <a:pt x="5296573" y="4731854"/>
                  <a:pt x="5293293" y="4730974"/>
                </a:cubicBezTo>
                <a:cubicBezTo>
                  <a:pt x="5267459" y="4748662"/>
                  <a:pt x="5268980" y="4756103"/>
                  <a:pt x="5252987" y="4776428"/>
                </a:cubicBezTo>
                <a:cubicBezTo>
                  <a:pt x="5237872" y="4793472"/>
                  <a:pt x="5218599" y="4812919"/>
                  <a:pt x="5200205" y="4829085"/>
                </a:cubicBezTo>
                <a:cubicBezTo>
                  <a:pt x="5192765" y="4830607"/>
                  <a:pt x="5169333" y="4852454"/>
                  <a:pt x="5167573" y="4859015"/>
                </a:cubicBezTo>
                <a:cubicBezTo>
                  <a:pt x="5164293" y="4858136"/>
                  <a:pt x="5164293" y="4858136"/>
                  <a:pt x="5164293" y="4858136"/>
                </a:cubicBezTo>
                <a:cubicBezTo>
                  <a:pt x="5163415" y="4861416"/>
                  <a:pt x="5163415" y="4861416"/>
                  <a:pt x="5163415" y="4861416"/>
                </a:cubicBezTo>
                <a:cubicBezTo>
                  <a:pt x="5160135" y="4860538"/>
                  <a:pt x="5160135" y="4860538"/>
                  <a:pt x="5159255" y="4863817"/>
                </a:cubicBezTo>
                <a:cubicBezTo>
                  <a:pt x="5158377" y="4867098"/>
                  <a:pt x="5158377" y="4867098"/>
                  <a:pt x="5154217" y="4869499"/>
                </a:cubicBezTo>
                <a:cubicBezTo>
                  <a:pt x="5150057" y="4871900"/>
                  <a:pt x="5140859" y="4879984"/>
                  <a:pt x="5139981" y="4883264"/>
                </a:cubicBezTo>
                <a:cubicBezTo>
                  <a:pt x="5122465" y="4896150"/>
                  <a:pt x="5104949" y="4909035"/>
                  <a:pt x="5089836" y="4926080"/>
                </a:cubicBezTo>
                <a:cubicBezTo>
                  <a:pt x="5081517" y="4930882"/>
                  <a:pt x="5073198" y="4935686"/>
                  <a:pt x="5068160" y="4941369"/>
                </a:cubicBezTo>
                <a:cubicBezTo>
                  <a:pt x="5050645" y="4954253"/>
                  <a:pt x="5033129" y="4967138"/>
                  <a:pt x="5019772" y="4977623"/>
                </a:cubicBezTo>
                <a:cubicBezTo>
                  <a:pt x="5019772" y="4977623"/>
                  <a:pt x="5020651" y="4974342"/>
                  <a:pt x="5020651" y="4974342"/>
                </a:cubicBezTo>
                <a:cubicBezTo>
                  <a:pt x="5016491" y="4976743"/>
                  <a:pt x="5012333" y="4979146"/>
                  <a:pt x="5011455" y="4982425"/>
                </a:cubicBezTo>
                <a:cubicBezTo>
                  <a:pt x="4802143" y="5133774"/>
                  <a:pt x="4561379" y="5245050"/>
                  <a:pt x="4305801" y="5306654"/>
                </a:cubicBezTo>
                <a:cubicBezTo>
                  <a:pt x="4014782" y="5369308"/>
                  <a:pt x="3709183" y="5368285"/>
                  <a:pt x="3402360" y="5293105"/>
                </a:cubicBezTo>
                <a:cubicBezTo>
                  <a:pt x="3403239" y="5289824"/>
                  <a:pt x="3403239" y="5289824"/>
                  <a:pt x="3404117" y="5286544"/>
                </a:cubicBezTo>
                <a:cubicBezTo>
                  <a:pt x="3450920" y="5295568"/>
                  <a:pt x="3475876" y="5281161"/>
                  <a:pt x="3508914" y="5275951"/>
                </a:cubicBezTo>
                <a:cubicBezTo>
                  <a:pt x="3508914" y="5275951"/>
                  <a:pt x="3503232" y="5270912"/>
                  <a:pt x="3496671" y="5269154"/>
                </a:cubicBezTo>
                <a:cubicBezTo>
                  <a:pt x="3511551" y="5266108"/>
                  <a:pt x="3536915" y="5276421"/>
                  <a:pt x="3557475" y="5278414"/>
                </a:cubicBezTo>
                <a:cubicBezTo>
                  <a:pt x="3575633" y="5276248"/>
                  <a:pt x="3604513" y="5273439"/>
                  <a:pt x="3604513" y="5273439"/>
                </a:cubicBezTo>
                <a:cubicBezTo>
                  <a:pt x="3602991" y="5265999"/>
                  <a:pt x="3589869" y="5262484"/>
                  <a:pt x="3573468" y="5258088"/>
                </a:cubicBezTo>
                <a:cubicBezTo>
                  <a:pt x="3574346" y="5254808"/>
                  <a:pt x="3577628" y="5255687"/>
                  <a:pt x="3577628" y="5255687"/>
                </a:cubicBezTo>
                <a:cubicBezTo>
                  <a:pt x="3580907" y="5256567"/>
                  <a:pt x="3580907" y="5256567"/>
                  <a:pt x="3580907" y="5256567"/>
                </a:cubicBezTo>
                <a:cubicBezTo>
                  <a:pt x="3580907" y="5256567"/>
                  <a:pt x="3584189" y="5257445"/>
                  <a:pt x="3584189" y="5257445"/>
                </a:cubicBezTo>
                <a:cubicBezTo>
                  <a:pt x="3584189" y="5257445"/>
                  <a:pt x="3587468" y="5258324"/>
                  <a:pt x="3590749" y="5259203"/>
                </a:cubicBezTo>
                <a:cubicBezTo>
                  <a:pt x="3591627" y="5255923"/>
                  <a:pt x="3591627" y="5255923"/>
                  <a:pt x="3588347" y="5255045"/>
                </a:cubicBezTo>
                <a:cubicBezTo>
                  <a:pt x="3588347" y="5255045"/>
                  <a:pt x="3585065" y="5254166"/>
                  <a:pt x="3585065" y="5254166"/>
                </a:cubicBezTo>
                <a:cubicBezTo>
                  <a:pt x="3581787" y="5253286"/>
                  <a:pt x="3581787" y="5253286"/>
                  <a:pt x="3581787" y="5253286"/>
                </a:cubicBezTo>
                <a:cubicBezTo>
                  <a:pt x="3603227" y="5252000"/>
                  <a:pt x="3576983" y="5244968"/>
                  <a:pt x="3572825" y="5247369"/>
                </a:cubicBezTo>
                <a:cubicBezTo>
                  <a:pt x="3569546" y="5246491"/>
                  <a:pt x="3568666" y="5249771"/>
                  <a:pt x="3568666" y="5249771"/>
                </a:cubicBezTo>
                <a:cubicBezTo>
                  <a:pt x="3568666" y="5249771"/>
                  <a:pt x="3571945" y="5250649"/>
                  <a:pt x="3571945" y="5250649"/>
                </a:cubicBezTo>
                <a:cubicBezTo>
                  <a:pt x="3574346" y="5254808"/>
                  <a:pt x="3574346" y="5254808"/>
                  <a:pt x="3574346" y="5254808"/>
                </a:cubicBezTo>
                <a:cubicBezTo>
                  <a:pt x="3574346" y="5254808"/>
                  <a:pt x="3567787" y="5253050"/>
                  <a:pt x="3564507" y="5252171"/>
                </a:cubicBezTo>
                <a:cubicBezTo>
                  <a:pt x="3561226" y="5251293"/>
                  <a:pt x="3561226" y="5251293"/>
                  <a:pt x="3561226" y="5251293"/>
                </a:cubicBezTo>
                <a:cubicBezTo>
                  <a:pt x="3538264" y="5245140"/>
                  <a:pt x="3523621" y="5234185"/>
                  <a:pt x="3539378" y="5227860"/>
                </a:cubicBezTo>
                <a:cubicBezTo>
                  <a:pt x="3555779" y="5232255"/>
                  <a:pt x="3556660" y="5228975"/>
                  <a:pt x="3579620" y="5235127"/>
                </a:cubicBezTo>
                <a:cubicBezTo>
                  <a:pt x="3584659" y="5229445"/>
                  <a:pt x="3571539" y="5225930"/>
                  <a:pt x="3570016" y="5218490"/>
                </a:cubicBezTo>
                <a:cubicBezTo>
                  <a:pt x="3602174" y="5216559"/>
                  <a:pt x="3653138" y="5223183"/>
                  <a:pt x="3657531" y="5206782"/>
                </a:cubicBezTo>
                <a:cubicBezTo>
                  <a:pt x="3657531" y="5206782"/>
                  <a:pt x="3660813" y="5207661"/>
                  <a:pt x="3660813" y="5207661"/>
                </a:cubicBezTo>
                <a:cubicBezTo>
                  <a:pt x="3660813" y="5207661"/>
                  <a:pt x="3667372" y="5209419"/>
                  <a:pt x="3667372" y="5209419"/>
                </a:cubicBezTo>
                <a:cubicBezTo>
                  <a:pt x="3671532" y="5207018"/>
                  <a:pt x="3674811" y="5207897"/>
                  <a:pt x="3671532" y="5207018"/>
                </a:cubicBezTo>
                <a:cubicBezTo>
                  <a:pt x="3678971" y="5205495"/>
                  <a:pt x="3688811" y="5208131"/>
                  <a:pt x="3710251" y="5206844"/>
                </a:cubicBezTo>
                <a:cubicBezTo>
                  <a:pt x="3717691" y="5205323"/>
                  <a:pt x="3720971" y="5206202"/>
                  <a:pt x="3724251" y="5207082"/>
                </a:cubicBezTo>
                <a:cubicBezTo>
                  <a:pt x="3724251" y="5207082"/>
                  <a:pt x="3728411" y="5204679"/>
                  <a:pt x="3728411" y="5204679"/>
                </a:cubicBezTo>
                <a:cubicBezTo>
                  <a:pt x="3731689" y="5205559"/>
                  <a:pt x="3731689" y="5205559"/>
                  <a:pt x="3731689" y="5205559"/>
                </a:cubicBezTo>
                <a:cubicBezTo>
                  <a:pt x="3734971" y="5206438"/>
                  <a:pt x="3732569" y="5202278"/>
                  <a:pt x="3732569" y="5202278"/>
                </a:cubicBezTo>
                <a:cubicBezTo>
                  <a:pt x="3735849" y="5203156"/>
                  <a:pt x="3735849" y="5203156"/>
                  <a:pt x="3735849" y="5203156"/>
                </a:cubicBezTo>
                <a:cubicBezTo>
                  <a:pt x="3736729" y="5199877"/>
                  <a:pt x="3749851" y="5203393"/>
                  <a:pt x="3750729" y="5200112"/>
                </a:cubicBezTo>
                <a:cubicBezTo>
                  <a:pt x="3733448" y="5198998"/>
                  <a:pt x="3747448" y="5199234"/>
                  <a:pt x="3741767" y="5194194"/>
                </a:cubicBezTo>
                <a:cubicBezTo>
                  <a:pt x="3762327" y="5196187"/>
                  <a:pt x="3736085" y="5189156"/>
                  <a:pt x="3750085" y="5189392"/>
                </a:cubicBezTo>
                <a:cubicBezTo>
                  <a:pt x="3770646" y="5191385"/>
                  <a:pt x="3771525" y="5188105"/>
                  <a:pt x="3780485" y="5194022"/>
                </a:cubicBezTo>
                <a:cubicBezTo>
                  <a:pt x="3783123" y="5184181"/>
                  <a:pt x="3830805" y="5189925"/>
                  <a:pt x="3866245" y="5188875"/>
                </a:cubicBezTo>
                <a:cubicBezTo>
                  <a:pt x="3869525" y="5189754"/>
                  <a:pt x="3876965" y="5188230"/>
                  <a:pt x="3887685" y="5187588"/>
                </a:cubicBezTo>
                <a:cubicBezTo>
                  <a:pt x="3919843" y="5185657"/>
                  <a:pt x="3941283" y="5184371"/>
                  <a:pt x="3959442" y="5182205"/>
                </a:cubicBezTo>
                <a:cubicBezTo>
                  <a:pt x="3966881" y="5180683"/>
                  <a:pt x="3962723" y="5183084"/>
                  <a:pt x="3969282" y="5184842"/>
                </a:cubicBezTo>
                <a:cubicBezTo>
                  <a:pt x="3970163" y="5181561"/>
                  <a:pt x="3974321" y="5179160"/>
                  <a:pt x="3977601" y="5180038"/>
                </a:cubicBezTo>
                <a:cubicBezTo>
                  <a:pt x="3980882" y="5180918"/>
                  <a:pt x="3969282" y="5184842"/>
                  <a:pt x="3980003" y="5184199"/>
                </a:cubicBezTo>
                <a:cubicBezTo>
                  <a:pt x="3999041" y="5178752"/>
                  <a:pt x="4001441" y="5182911"/>
                  <a:pt x="4031200" y="5176823"/>
                </a:cubicBezTo>
                <a:cubicBezTo>
                  <a:pt x="4029443" y="5183383"/>
                  <a:pt x="4029443" y="5183383"/>
                  <a:pt x="4029443" y="5183383"/>
                </a:cubicBezTo>
                <a:cubicBezTo>
                  <a:pt x="4047601" y="5181216"/>
                  <a:pt x="4055041" y="5179694"/>
                  <a:pt x="4041919" y="5176178"/>
                </a:cubicBezTo>
                <a:cubicBezTo>
                  <a:pt x="4053518" y="5172254"/>
                  <a:pt x="4055041" y="5179694"/>
                  <a:pt x="4067519" y="5172490"/>
                </a:cubicBezTo>
                <a:cubicBezTo>
                  <a:pt x="4063359" y="5174891"/>
                  <a:pt x="4066640" y="5175770"/>
                  <a:pt x="4070798" y="5173369"/>
                </a:cubicBezTo>
                <a:cubicBezTo>
                  <a:pt x="4069920" y="5176648"/>
                  <a:pt x="4069920" y="5176648"/>
                  <a:pt x="4069920" y="5176648"/>
                </a:cubicBezTo>
                <a:cubicBezTo>
                  <a:pt x="4065760" y="5179051"/>
                  <a:pt x="4069041" y="5179929"/>
                  <a:pt x="4069041" y="5179929"/>
                </a:cubicBezTo>
                <a:cubicBezTo>
                  <a:pt x="4072321" y="5180808"/>
                  <a:pt x="4072321" y="5180808"/>
                  <a:pt x="4072321" y="5180808"/>
                </a:cubicBezTo>
                <a:cubicBezTo>
                  <a:pt x="4057442" y="5183854"/>
                  <a:pt x="4078003" y="5185846"/>
                  <a:pt x="4089601" y="5181922"/>
                </a:cubicBezTo>
                <a:cubicBezTo>
                  <a:pt x="4088723" y="5185204"/>
                  <a:pt x="4088723" y="5185204"/>
                  <a:pt x="4088723" y="5185204"/>
                </a:cubicBezTo>
                <a:cubicBezTo>
                  <a:pt x="4088723" y="5185204"/>
                  <a:pt x="4088723" y="5185204"/>
                  <a:pt x="4092003" y="5186082"/>
                </a:cubicBezTo>
                <a:cubicBezTo>
                  <a:pt x="4092003" y="5186082"/>
                  <a:pt x="4096162" y="5183681"/>
                  <a:pt x="4096162" y="5183681"/>
                </a:cubicBezTo>
                <a:cubicBezTo>
                  <a:pt x="4114321" y="5181514"/>
                  <a:pt x="4139919" y="5177828"/>
                  <a:pt x="4165519" y="5174139"/>
                </a:cubicBezTo>
                <a:cubicBezTo>
                  <a:pt x="4191995" y="5167169"/>
                  <a:pt x="4218473" y="5160202"/>
                  <a:pt x="4237513" y="5154755"/>
                </a:cubicBezTo>
                <a:cubicBezTo>
                  <a:pt x="4244511" y="5154873"/>
                  <a:pt x="4253811" y="5152971"/>
                  <a:pt x="4264671" y="5150166"/>
                </a:cubicBezTo>
                <a:lnTo>
                  <a:pt x="4275426" y="5147224"/>
                </a:lnTo>
                <a:lnTo>
                  <a:pt x="4225547" y="5155482"/>
                </a:lnTo>
                <a:cubicBezTo>
                  <a:pt x="4078476" y="5175336"/>
                  <a:pt x="3929093" y="5177603"/>
                  <a:pt x="3777147" y="5162641"/>
                </a:cubicBezTo>
                <a:cubicBezTo>
                  <a:pt x="3719477" y="5157145"/>
                  <a:pt x="3662833" y="5157785"/>
                  <a:pt x="3607202" y="5141859"/>
                </a:cubicBezTo>
                <a:cubicBezTo>
                  <a:pt x="3601885" y="5140225"/>
                  <a:pt x="3595751" y="5141251"/>
                  <a:pt x="3593293" y="5134094"/>
                </a:cubicBezTo>
                <a:cubicBezTo>
                  <a:pt x="3593495" y="5127754"/>
                  <a:pt x="3598607" y="5128161"/>
                  <a:pt x="3601266" y="5128978"/>
                </a:cubicBezTo>
                <a:cubicBezTo>
                  <a:pt x="3784099" y="5158958"/>
                  <a:pt x="3966912" y="5151101"/>
                  <a:pt x="4150133" y="5138134"/>
                </a:cubicBezTo>
                <a:cubicBezTo>
                  <a:pt x="4246243" y="5132159"/>
                  <a:pt x="4339069" y="5106553"/>
                  <a:pt x="4432718" y="5085854"/>
                </a:cubicBezTo>
                <a:cubicBezTo>
                  <a:pt x="4443555" y="5082783"/>
                  <a:pt x="4455823" y="5080731"/>
                  <a:pt x="4466865" y="5078886"/>
                </a:cubicBezTo>
                <a:cubicBezTo>
                  <a:pt x="4472795" y="5076634"/>
                  <a:pt x="4482203" y="5080106"/>
                  <a:pt x="4480356" y="5069063"/>
                </a:cubicBezTo>
                <a:cubicBezTo>
                  <a:pt x="4478511" y="5058020"/>
                  <a:pt x="4471355" y="5060478"/>
                  <a:pt x="4462767" y="5061914"/>
                </a:cubicBezTo>
                <a:cubicBezTo>
                  <a:pt x="4419420" y="5074203"/>
                  <a:pt x="4374641" y="5085472"/>
                  <a:pt x="4330679" y="5094082"/>
                </a:cubicBezTo>
                <a:cubicBezTo>
                  <a:pt x="4284672" y="5102718"/>
                  <a:pt x="4238818" y="5109910"/>
                  <a:pt x="4193125" y="5115579"/>
                </a:cubicBezTo>
                <a:lnTo>
                  <a:pt x="4089964" y="5124917"/>
                </a:lnTo>
                <a:lnTo>
                  <a:pt x="4090545" y="5125923"/>
                </a:lnTo>
                <a:cubicBezTo>
                  <a:pt x="4075664" y="5128968"/>
                  <a:pt x="4061664" y="5128732"/>
                  <a:pt x="4046787" y="5131776"/>
                </a:cubicBezTo>
                <a:cubicBezTo>
                  <a:pt x="4047666" y="5128497"/>
                  <a:pt x="4047666" y="5128497"/>
                  <a:pt x="4047666" y="5128497"/>
                </a:cubicBezTo>
                <a:cubicBezTo>
                  <a:pt x="4050945" y="5129375"/>
                  <a:pt x="4058384" y="5127852"/>
                  <a:pt x="4061664" y="5128732"/>
                </a:cubicBezTo>
                <a:lnTo>
                  <a:pt x="4072652" y="5126484"/>
                </a:lnTo>
                <a:lnTo>
                  <a:pt x="4056543" y="5127942"/>
                </a:lnTo>
                <a:lnTo>
                  <a:pt x="4025363" y="5128577"/>
                </a:lnTo>
                <a:lnTo>
                  <a:pt x="4022586" y="5131884"/>
                </a:lnTo>
                <a:cubicBezTo>
                  <a:pt x="4021846" y="5133005"/>
                  <a:pt x="4021627" y="5133825"/>
                  <a:pt x="4021187" y="5135465"/>
                </a:cubicBezTo>
                <a:cubicBezTo>
                  <a:pt x="4017907" y="5134587"/>
                  <a:pt x="4014626" y="5133707"/>
                  <a:pt x="4014626" y="5133707"/>
                </a:cubicBezTo>
                <a:cubicBezTo>
                  <a:pt x="4015505" y="5130427"/>
                  <a:pt x="4018785" y="5131306"/>
                  <a:pt x="4015505" y="5130427"/>
                </a:cubicBezTo>
                <a:cubicBezTo>
                  <a:pt x="4015505" y="5130427"/>
                  <a:pt x="4015505" y="5130427"/>
                  <a:pt x="4012226" y="5129549"/>
                </a:cubicBezTo>
                <a:lnTo>
                  <a:pt x="4009785" y="5128894"/>
                </a:lnTo>
                <a:lnTo>
                  <a:pt x="3920985" y="5130704"/>
                </a:lnTo>
                <a:lnTo>
                  <a:pt x="3897176" y="5129411"/>
                </a:lnTo>
                <a:lnTo>
                  <a:pt x="3884467" y="5133988"/>
                </a:lnTo>
                <a:cubicBezTo>
                  <a:pt x="3875506" y="5128073"/>
                  <a:pt x="3871346" y="5130474"/>
                  <a:pt x="3866308" y="5136155"/>
                </a:cubicBezTo>
                <a:cubicBezTo>
                  <a:pt x="3859747" y="5134396"/>
                  <a:pt x="3853187" y="5132639"/>
                  <a:pt x="3845748" y="5134162"/>
                </a:cubicBezTo>
                <a:cubicBezTo>
                  <a:pt x="3838309" y="5135685"/>
                  <a:pt x="3828467" y="5133048"/>
                  <a:pt x="3821029" y="5134569"/>
                </a:cubicBezTo>
                <a:cubicBezTo>
                  <a:pt x="3810308" y="5135213"/>
                  <a:pt x="3797187" y="5131697"/>
                  <a:pt x="3786467" y="5132340"/>
                </a:cubicBezTo>
                <a:cubicBezTo>
                  <a:pt x="3779906" y="5130583"/>
                  <a:pt x="3769188" y="5131227"/>
                  <a:pt x="3765027" y="5133628"/>
                </a:cubicBezTo>
                <a:cubicBezTo>
                  <a:pt x="3761746" y="5132748"/>
                  <a:pt x="3761746" y="5132748"/>
                  <a:pt x="3761746" y="5132748"/>
                </a:cubicBezTo>
                <a:cubicBezTo>
                  <a:pt x="3751027" y="5133392"/>
                  <a:pt x="3744467" y="5131634"/>
                  <a:pt x="3733748" y="5132278"/>
                </a:cubicBezTo>
                <a:cubicBezTo>
                  <a:pt x="3727187" y="5130519"/>
                  <a:pt x="3719747" y="5132042"/>
                  <a:pt x="3709028" y="5132686"/>
                </a:cubicBezTo>
                <a:cubicBezTo>
                  <a:pt x="3700066" y="5126768"/>
                  <a:pt x="3699188" y="5130049"/>
                  <a:pt x="3698308" y="5133328"/>
                </a:cubicBezTo>
                <a:cubicBezTo>
                  <a:pt x="3695027" y="5132450"/>
                  <a:pt x="3695027" y="5132450"/>
                  <a:pt x="3695027" y="5132450"/>
                </a:cubicBezTo>
                <a:cubicBezTo>
                  <a:pt x="3691747" y="5131570"/>
                  <a:pt x="3689347" y="5127412"/>
                  <a:pt x="3686065" y="5126532"/>
                </a:cubicBezTo>
                <a:cubicBezTo>
                  <a:pt x="3686065" y="5126532"/>
                  <a:pt x="3682787" y="5125654"/>
                  <a:pt x="3682787" y="5125654"/>
                </a:cubicBezTo>
                <a:cubicBezTo>
                  <a:pt x="3679505" y="5124775"/>
                  <a:pt x="3679505" y="5124775"/>
                  <a:pt x="3675347" y="5127176"/>
                </a:cubicBezTo>
                <a:cubicBezTo>
                  <a:pt x="3675347" y="5127176"/>
                  <a:pt x="3675347" y="5127176"/>
                  <a:pt x="3674467" y="5130457"/>
                </a:cubicBezTo>
                <a:cubicBezTo>
                  <a:pt x="3658065" y="5126062"/>
                  <a:pt x="3658065" y="5126062"/>
                  <a:pt x="3658065" y="5126062"/>
                </a:cubicBezTo>
                <a:cubicBezTo>
                  <a:pt x="3658065" y="5126062"/>
                  <a:pt x="3653907" y="5128463"/>
                  <a:pt x="3653907" y="5128463"/>
                </a:cubicBezTo>
                <a:cubicBezTo>
                  <a:pt x="3653907" y="5128463"/>
                  <a:pt x="3657187" y="5129341"/>
                  <a:pt x="3657187" y="5129341"/>
                </a:cubicBezTo>
                <a:cubicBezTo>
                  <a:pt x="3674467" y="5130457"/>
                  <a:pt x="3674467" y="5130457"/>
                  <a:pt x="3674467" y="5130457"/>
                </a:cubicBezTo>
                <a:cubicBezTo>
                  <a:pt x="3674467" y="5130457"/>
                  <a:pt x="3673588" y="5133737"/>
                  <a:pt x="3673588" y="5133737"/>
                </a:cubicBezTo>
                <a:cubicBezTo>
                  <a:pt x="3670306" y="5132858"/>
                  <a:pt x="3667027" y="5131978"/>
                  <a:pt x="3667027" y="5131978"/>
                </a:cubicBezTo>
                <a:cubicBezTo>
                  <a:pt x="3663747" y="5131100"/>
                  <a:pt x="3663747" y="5131100"/>
                  <a:pt x="3663747" y="5131100"/>
                </a:cubicBezTo>
                <a:cubicBezTo>
                  <a:pt x="3660467" y="5130221"/>
                  <a:pt x="3656309" y="5132623"/>
                  <a:pt x="3653027" y="5131744"/>
                </a:cubicBezTo>
                <a:cubicBezTo>
                  <a:pt x="3649747" y="5130864"/>
                  <a:pt x="3646466" y="5129986"/>
                  <a:pt x="3639907" y="5128227"/>
                </a:cubicBezTo>
                <a:cubicBezTo>
                  <a:pt x="3643186" y="5129107"/>
                  <a:pt x="3644067" y="5125825"/>
                  <a:pt x="3644067" y="5125825"/>
                </a:cubicBezTo>
                <a:cubicBezTo>
                  <a:pt x="3644067" y="5125825"/>
                  <a:pt x="3640785" y="5124947"/>
                  <a:pt x="3637506" y="5124069"/>
                </a:cubicBezTo>
                <a:cubicBezTo>
                  <a:pt x="3637506" y="5124069"/>
                  <a:pt x="3634225" y="5123188"/>
                  <a:pt x="3630945" y="5122310"/>
                </a:cubicBezTo>
                <a:cubicBezTo>
                  <a:pt x="3626785" y="5124711"/>
                  <a:pt x="3623505" y="5123833"/>
                  <a:pt x="3620224" y="5122954"/>
                </a:cubicBezTo>
                <a:cubicBezTo>
                  <a:pt x="3616944" y="5122074"/>
                  <a:pt x="3616944" y="5122074"/>
                  <a:pt x="3613665" y="5121196"/>
                </a:cubicBezTo>
                <a:cubicBezTo>
                  <a:pt x="3609505" y="5123597"/>
                  <a:pt x="3609505" y="5123597"/>
                  <a:pt x="3609505" y="5123597"/>
                </a:cubicBezTo>
                <a:cubicBezTo>
                  <a:pt x="3606225" y="5122719"/>
                  <a:pt x="3602066" y="5125120"/>
                  <a:pt x="3598785" y="5124241"/>
                </a:cubicBezTo>
                <a:cubicBezTo>
                  <a:pt x="3595505" y="5123363"/>
                  <a:pt x="3592225" y="5122483"/>
                  <a:pt x="3592225" y="5122483"/>
                </a:cubicBezTo>
                <a:cubicBezTo>
                  <a:pt x="3593103" y="5119203"/>
                  <a:pt x="3593103" y="5119203"/>
                  <a:pt x="3589823" y="5118324"/>
                </a:cubicBezTo>
                <a:cubicBezTo>
                  <a:pt x="3589823" y="5118324"/>
                  <a:pt x="3586543" y="5117446"/>
                  <a:pt x="3585664" y="5120726"/>
                </a:cubicBezTo>
                <a:cubicBezTo>
                  <a:pt x="3585664" y="5120726"/>
                  <a:pt x="3582383" y="5119845"/>
                  <a:pt x="3579982" y="5115687"/>
                </a:cubicBezTo>
                <a:cubicBezTo>
                  <a:pt x="3572542" y="5117210"/>
                  <a:pt x="3572542" y="5117210"/>
                  <a:pt x="3572542" y="5117210"/>
                </a:cubicBezTo>
                <a:cubicBezTo>
                  <a:pt x="3572542" y="5117210"/>
                  <a:pt x="3575823" y="5118089"/>
                  <a:pt x="3574945" y="5121368"/>
                </a:cubicBezTo>
                <a:cubicBezTo>
                  <a:pt x="3571664" y="5120490"/>
                  <a:pt x="3568383" y="5119611"/>
                  <a:pt x="3565103" y="5118731"/>
                </a:cubicBezTo>
                <a:cubicBezTo>
                  <a:pt x="3561823" y="5117852"/>
                  <a:pt x="3561823" y="5117852"/>
                  <a:pt x="3561823" y="5117852"/>
                </a:cubicBezTo>
                <a:cubicBezTo>
                  <a:pt x="3554384" y="5119375"/>
                  <a:pt x="3551103" y="5118495"/>
                  <a:pt x="3547823" y="5117617"/>
                </a:cubicBezTo>
                <a:cubicBezTo>
                  <a:pt x="3541263" y="5115860"/>
                  <a:pt x="3537981" y="5114981"/>
                  <a:pt x="3534703" y="5114101"/>
                </a:cubicBezTo>
                <a:cubicBezTo>
                  <a:pt x="3531422" y="5113222"/>
                  <a:pt x="3531422" y="5113222"/>
                  <a:pt x="3524861" y="5111464"/>
                </a:cubicBezTo>
                <a:cubicBezTo>
                  <a:pt x="3522460" y="5107306"/>
                  <a:pt x="3511741" y="5107948"/>
                  <a:pt x="3505180" y="5106191"/>
                </a:cubicBezTo>
                <a:cubicBezTo>
                  <a:pt x="3501899" y="5105311"/>
                  <a:pt x="3499499" y="5101153"/>
                  <a:pt x="3496218" y="5100273"/>
                </a:cubicBezTo>
                <a:cubicBezTo>
                  <a:pt x="3496218" y="5100273"/>
                  <a:pt x="3500377" y="5097872"/>
                  <a:pt x="3500377" y="5097872"/>
                </a:cubicBezTo>
                <a:cubicBezTo>
                  <a:pt x="3503657" y="5098752"/>
                  <a:pt x="3504537" y="5095471"/>
                  <a:pt x="3504537" y="5095471"/>
                </a:cubicBezTo>
                <a:cubicBezTo>
                  <a:pt x="3504537" y="5095471"/>
                  <a:pt x="3504537" y="5095471"/>
                  <a:pt x="3501256" y="5094592"/>
                </a:cubicBezTo>
                <a:cubicBezTo>
                  <a:pt x="3497975" y="5093714"/>
                  <a:pt x="3497975" y="5093714"/>
                  <a:pt x="3497975" y="5093714"/>
                </a:cubicBezTo>
                <a:cubicBezTo>
                  <a:pt x="3494695" y="5092834"/>
                  <a:pt x="3494695" y="5092834"/>
                  <a:pt x="3493817" y="5096115"/>
                </a:cubicBezTo>
                <a:cubicBezTo>
                  <a:pt x="3493817" y="5096115"/>
                  <a:pt x="3489659" y="5098516"/>
                  <a:pt x="3489659" y="5098516"/>
                </a:cubicBezTo>
                <a:cubicBezTo>
                  <a:pt x="3488778" y="5101796"/>
                  <a:pt x="3488778" y="5101796"/>
                  <a:pt x="3488778" y="5101796"/>
                </a:cubicBezTo>
                <a:cubicBezTo>
                  <a:pt x="3492058" y="5102676"/>
                  <a:pt x="3497740" y="5107714"/>
                  <a:pt x="3504301" y="5109471"/>
                </a:cubicBezTo>
                <a:cubicBezTo>
                  <a:pt x="3507581" y="5110349"/>
                  <a:pt x="3507581" y="5110349"/>
                  <a:pt x="3507581" y="5110349"/>
                </a:cubicBezTo>
                <a:cubicBezTo>
                  <a:pt x="3510861" y="5111230"/>
                  <a:pt x="3518300" y="5109707"/>
                  <a:pt x="3520701" y="5113865"/>
                </a:cubicBezTo>
                <a:cubicBezTo>
                  <a:pt x="3523982" y="5114745"/>
                  <a:pt x="3523982" y="5114745"/>
                  <a:pt x="3527262" y="5115624"/>
                </a:cubicBezTo>
                <a:cubicBezTo>
                  <a:pt x="3523104" y="5118025"/>
                  <a:pt x="3516543" y="5116266"/>
                  <a:pt x="3509983" y="5114509"/>
                </a:cubicBezTo>
                <a:cubicBezTo>
                  <a:pt x="3503423" y="5112752"/>
                  <a:pt x="3496862" y="5110993"/>
                  <a:pt x="3489421" y="5112516"/>
                </a:cubicBezTo>
                <a:cubicBezTo>
                  <a:pt x="3486142" y="5111638"/>
                  <a:pt x="3487020" y="5108356"/>
                  <a:pt x="3483740" y="5107478"/>
                </a:cubicBezTo>
                <a:cubicBezTo>
                  <a:pt x="3477179" y="5105719"/>
                  <a:pt x="3477179" y="5105719"/>
                  <a:pt x="3477179" y="5105719"/>
                </a:cubicBezTo>
                <a:cubicBezTo>
                  <a:pt x="3470619" y="5103962"/>
                  <a:pt x="3467339" y="5103082"/>
                  <a:pt x="3460778" y="5101325"/>
                </a:cubicBezTo>
                <a:cubicBezTo>
                  <a:pt x="3464938" y="5098924"/>
                  <a:pt x="3464938" y="5098924"/>
                  <a:pt x="3464938" y="5098924"/>
                </a:cubicBezTo>
                <a:cubicBezTo>
                  <a:pt x="3468217" y="5099803"/>
                  <a:pt x="3468217" y="5099803"/>
                  <a:pt x="3465816" y="5095643"/>
                </a:cubicBezTo>
                <a:cubicBezTo>
                  <a:pt x="3465816" y="5095643"/>
                  <a:pt x="3465816" y="5095643"/>
                  <a:pt x="3462537" y="5094765"/>
                </a:cubicBezTo>
                <a:cubicBezTo>
                  <a:pt x="3462537" y="5094765"/>
                  <a:pt x="3459257" y="5093886"/>
                  <a:pt x="3459257" y="5093886"/>
                </a:cubicBezTo>
                <a:cubicBezTo>
                  <a:pt x="3455097" y="5096287"/>
                  <a:pt x="3455097" y="5096287"/>
                  <a:pt x="3455097" y="5096287"/>
                </a:cubicBezTo>
                <a:cubicBezTo>
                  <a:pt x="3455097" y="5096287"/>
                  <a:pt x="3451816" y="5095409"/>
                  <a:pt x="3451816" y="5095409"/>
                </a:cubicBezTo>
                <a:cubicBezTo>
                  <a:pt x="3451816" y="5095409"/>
                  <a:pt x="3451816" y="5095409"/>
                  <a:pt x="3448536" y="5094529"/>
                </a:cubicBezTo>
                <a:cubicBezTo>
                  <a:pt x="3445257" y="5093650"/>
                  <a:pt x="3437817" y="5095173"/>
                  <a:pt x="3434537" y="5094294"/>
                </a:cubicBezTo>
                <a:cubicBezTo>
                  <a:pt x="3424696" y="5091657"/>
                  <a:pt x="3420537" y="5094058"/>
                  <a:pt x="3418134" y="5089898"/>
                </a:cubicBezTo>
                <a:cubicBezTo>
                  <a:pt x="3419013" y="5086619"/>
                  <a:pt x="3415734" y="5085739"/>
                  <a:pt x="3415734" y="5085739"/>
                </a:cubicBezTo>
                <a:cubicBezTo>
                  <a:pt x="3415734" y="5085739"/>
                  <a:pt x="3416612" y="5082459"/>
                  <a:pt x="3419893" y="5083337"/>
                </a:cubicBezTo>
                <a:cubicBezTo>
                  <a:pt x="3433015" y="5086855"/>
                  <a:pt x="3446135" y="5090369"/>
                  <a:pt x="3460135" y="5090605"/>
                </a:cubicBezTo>
                <a:cubicBezTo>
                  <a:pt x="3463417" y="5091485"/>
                  <a:pt x="3463417" y="5091485"/>
                  <a:pt x="3463417" y="5091485"/>
                </a:cubicBezTo>
                <a:cubicBezTo>
                  <a:pt x="3464295" y="5088204"/>
                  <a:pt x="3461014" y="5087326"/>
                  <a:pt x="3461014" y="5087326"/>
                </a:cubicBezTo>
                <a:cubicBezTo>
                  <a:pt x="3447014" y="5087089"/>
                  <a:pt x="3433893" y="5083574"/>
                  <a:pt x="3420771" y="5080058"/>
                </a:cubicBezTo>
                <a:cubicBezTo>
                  <a:pt x="3421650" y="5076777"/>
                  <a:pt x="3422530" y="5073498"/>
                  <a:pt x="3416848" y="5068459"/>
                </a:cubicBezTo>
                <a:cubicBezTo>
                  <a:pt x="3400447" y="5064065"/>
                  <a:pt x="3398925" y="5056626"/>
                  <a:pt x="3382522" y="5052230"/>
                </a:cubicBezTo>
                <a:cubicBezTo>
                  <a:pt x="3344273" y="5024403"/>
                  <a:pt x="3293547" y="5003780"/>
                  <a:pt x="3258344" y="4990831"/>
                </a:cubicBezTo>
                <a:cubicBezTo>
                  <a:pt x="3255064" y="4989952"/>
                  <a:pt x="3255064" y="4989952"/>
                  <a:pt x="3255064" y="4989952"/>
                </a:cubicBezTo>
                <a:cubicBezTo>
                  <a:pt x="3255064" y="4989952"/>
                  <a:pt x="3251783" y="4989072"/>
                  <a:pt x="3251783" y="4989072"/>
                </a:cubicBezTo>
                <a:cubicBezTo>
                  <a:pt x="3250904" y="4992353"/>
                  <a:pt x="3250904" y="4992353"/>
                  <a:pt x="3254186" y="4993232"/>
                </a:cubicBezTo>
                <a:cubicBezTo>
                  <a:pt x="3289390" y="5006181"/>
                  <a:pt x="3336835" y="5025926"/>
                  <a:pt x="3375085" y="5053753"/>
                </a:cubicBezTo>
                <a:cubicBezTo>
                  <a:pt x="3371803" y="5052874"/>
                  <a:pt x="3371803" y="5052874"/>
                  <a:pt x="3371803" y="5052874"/>
                </a:cubicBezTo>
                <a:cubicBezTo>
                  <a:pt x="3370925" y="5056154"/>
                  <a:pt x="3374204" y="5057034"/>
                  <a:pt x="3376606" y="5061192"/>
                </a:cubicBezTo>
                <a:cubicBezTo>
                  <a:pt x="3373326" y="5060314"/>
                  <a:pt x="3370045" y="5059435"/>
                  <a:pt x="3366767" y="5058555"/>
                </a:cubicBezTo>
                <a:cubicBezTo>
                  <a:pt x="3366767" y="5058555"/>
                  <a:pt x="3366767" y="5058555"/>
                  <a:pt x="3367645" y="5055275"/>
                </a:cubicBezTo>
                <a:cubicBezTo>
                  <a:pt x="3364364" y="5054397"/>
                  <a:pt x="3364364" y="5054397"/>
                  <a:pt x="3364364" y="5054397"/>
                </a:cubicBezTo>
                <a:cubicBezTo>
                  <a:pt x="3364364" y="5054397"/>
                  <a:pt x="3364364" y="5054397"/>
                  <a:pt x="3361083" y="5053517"/>
                </a:cubicBezTo>
                <a:cubicBezTo>
                  <a:pt x="3361083" y="5053517"/>
                  <a:pt x="3360205" y="5056798"/>
                  <a:pt x="3360205" y="5056798"/>
                </a:cubicBezTo>
                <a:cubicBezTo>
                  <a:pt x="3354524" y="5051759"/>
                  <a:pt x="3347963" y="5050001"/>
                  <a:pt x="3344683" y="5049123"/>
                </a:cubicBezTo>
                <a:cubicBezTo>
                  <a:pt x="3341402" y="5048244"/>
                  <a:pt x="3341402" y="5048244"/>
                  <a:pt x="3338122" y="5047364"/>
                </a:cubicBezTo>
                <a:cubicBezTo>
                  <a:pt x="3334843" y="5046486"/>
                  <a:pt x="3331561" y="5045605"/>
                  <a:pt x="3328281" y="5044727"/>
                </a:cubicBezTo>
                <a:lnTo>
                  <a:pt x="3325001" y="5043849"/>
                </a:lnTo>
                <a:cubicBezTo>
                  <a:pt x="3325879" y="5040568"/>
                  <a:pt x="3325879" y="5040568"/>
                  <a:pt x="3322599" y="5039690"/>
                </a:cubicBezTo>
                <a:cubicBezTo>
                  <a:pt x="3319320" y="5038810"/>
                  <a:pt x="3319320" y="5038810"/>
                  <a:pt x="3316040" y="5037932"/>
                </a:cubicBezTo>
                <a:cubicBezTo>
                  <a:pt x="3316040" y="5037932"/>
                  <a:pt x="3311880" y="5040333"/>
                  <a:pt x="3311880" y="5040333"/>
                </a:cubicBezTo>
                <a:cubicBezTo>
                  <a:pt x="3284758" y="5036582"/>
                  <a:pt x="3258516" y="5029550"/>
                  <a:pt x="3233153" y="5019238"/>
                </a:cubicBezTo>
                <a:cubicBezTo>
                  <a:pt x="3220911" y="5012442"/>
                  <a:pt x="3211070" y="5009805"/>
                  <a:pt x="3198829" y="5003009"/>
                </a:cubicBezTo>
                <a:cubicBezTo>
                  <a:pt x="3198829" y="5003009"/>
                  <a:pt x="3197949" y="5006290"/>
                  <a:pt x="3201230" y="5007168"/>
                </a:cubicBezTo>
                <a:cubicBezTo>
                  <a:pt x="3179148" y="4997736"/>
                  <a:pt x="3159465" y="4992462"/>
                  <a:pt x="3137383" y="4983030"/>
                </a:cubicBezTo>
                <a:cubicBezTo>
                  <a:pt x="3134102" y="4982150"/>
                  <a:pt x="3134102" y="4982150"/>
                  <a:pt x="3133223" y="4985431"/>
                </a:cubicBezTo>
                <a:cubicBezTo>
                  <a:pt x="3126663" y="4983673"/>
                  <a:pt x="3124263" y="4979514"/>
                  <a:pt x="3117700" y="4977756"/>
                </a:cubicBezTo>
                <a:cubicBezTo>
                  <a:pt x="3120981" y="4978634"/>
                  <a:pt x="3118579" y="4974474"/>
                  <a:pt x="3115299" y="4973596"/>
                </a:cubicBezTo>
                <a:cubicBezTo>
                  <a:pt x="3114421" y="4976877"/>
                  <a:pt x="3111141" y="4975997"/>
                  <a:pt x="3107860" y="4975119"/>
                </a:cubicBezTo>
                <a:cubicBezTo>
                  <a:pt x="3101299" y="4973360"/>
                  <a:pt x="3095618" y="4968321"/>
                  <a:pt x="3089059" y="4966565"/>
                </a:cubicBezTo>
                <a:cubicBezTo>
                  <a:pt x="3089059" y="4966565"/>
                  <a:pt x="3085777" y="4965684"/>
                  <a:pt x="3085777" y="4965684"/>
                </a:cubicBezTo>
                <a:cubicBezTo>
                  <a:pt x="3082497" y="4964806"/>
                  <a:pt x="3080095" y="4960648"/>
                  <a:pt x="3076815" y="4959768"/>
                </a:cubicBezTo>
                <a:cubicBezTo>
                  <a:pt x="3073536" y="4958890"/>
                  <a:pt x="3073536" y="4958890"/>
                  <a:pt x="3073536" y="4958890"/>
                </a:cubicBezTo>
                <a:cubicBezTo>
                  <a:pt x="3073536" y="4958890"/>
                  <a:pt x="3070254" y="4958011"/>
                  <a:pt x="3070254" y="4958011"/>
                </a:cubicBezTo>
                <a:cubicBezTo>
                  <a:pt x="3051452" y="4949457"/>
                  <a:pt x="3033528" y="4937622"/>
                  <a:pt x="3018005" y="4929948"/>
                </a:cubicBezTo>
                <a:cubicBezTo>
                  <a:pt x="3018005" y="4929948"/>
                  <a:pt x="3010567" y="4931469"/>
                  <a:pt x="3008164" y="4927311"/>
                </a:cubicBezTo>
                <a:cubicBezTo>
                  <a:pt x="3008164" y="4927311"/>
                  <a:pt x="3004884" y="4926433"/>
                  <a:pt x="3004884" y="4926433"/>
                </a:cubicBezTo>
                <a:cubicBezTo>
                  <a:pt x="3008164" y="4927311"/>
                  <a:pt x="2998324" y="4924674"/>
                  <a:pt x="2991763" y="4922918"/>
                </a:cubicBezTo>
                <a:cubicBezTo>
                  <a:pt x="2979523" y="4916120"/>
                  <a:pt x="2968159" y="4906044"/>
                  <a:pt x="2959196" y="4900127"/>
                </a:cubicBezTo>
                <a:cubicBezTo>
                  <a:pt x="2907827" y="4868783"/>
                  <a:pt x="2868699" y="4844236"/>
                  <a:pt x="2832851" y="4820566"/>
                </a:cubicBezTo>
                <a:cubicBezTo>
                  <a:pt x="2829571" y="4819688"/>
                  <a:pt x="2829571" y="4819688"/>
                  <a:pt x="2829571" y="4819688"/>
                </a:cubicBezTo>
                <a:cubicBezTo>
                  <a:pt x="2827170" y="4815530"/>
                  <a:pt x="2827170" y="4815530"/>
                  <a:pt x="2827170" y="4815530"/>
                </a:cubicBezTo>
                <a:cubicBezTo>
                  <a:pt x="2814607" y="4803373"/>
                  <a:pt x="2802863" y="4791436"/>
                  <a:pt x="2790300" y="4779282"/>
                </a:cubicBezTo>
                <a:lnTo>
                  <a:pt x="2753001" y="4745754"/>
                </a:lnTo>
                <a:lnTo>
                  <a:pt x="2753847" y="4746386"/>
                </a:lnTo>
                <a:cubicBezTo>
                  <a:pt x="2757549" y="4748972"/>
                  <a:pt x="2760909" y="4751190"/>
                  <a:pt x="2763151" y="4752669"/>
                </a:cubicBezTo>
                <a:cubicBezTo>
                  <a:pt x="2766430" y="4753548"/>
                  <a:pt x="2768833" y="4757708"/>
                  <a:pt x="2768833" y="4757708"/>
                </a:cubicBezTo>
                <a:cubicBezTo>
                  <a:pt x="2780195" y="4767784"/>
                  <a:pt x="2784997" y="4776102"/>
                  <a:pt x="2789157" y="4773703"/>
                </a:cubicBezTo>
                <a:cubicBezTo>
                  <a:pt x="2790679" y="4781141"/>
                  <a:pt x="2808603" y="4792975"/>
                  <a:pt x="2824125" y="4800649"/>
                </a:cubicBezTo>
                <a:cubicBezTo>
                  <a:pt x="2827406" y="4801529"/>
                  <a:pt x="2830687" y="4802408"/>
                  <a:pt x="2829807" y="4805687"/>
                </a:cubicBezTo>
                <a:cubicBezTo>
                  <a:pt x="2829807" y="4805687"/>
                  <a:pt x="2832209" y="4809847"/>
                  <a:pt x="2835489" y="4810727"/>
                </a:cubicBezTo>
                <a:cubicBezTo>
                  <a:pt x="2838769" y="4811605"/>
                  <a:pt x="2842049" y="4812484"/>
                  <a:pt x="2839648" y="4808324"/>
                </a:cubicBezTo>
                <a:cubicBezTo>
                  <a:pt x="2840526" y="4805045"/>
                  <a:pt x="2834845" y="4800006"/>
                  <a:pt x="2829163" y="4794968"/>
                </a:cubicBezTo>
                <a:cubicBezTo>
                  <a:pt x="2825883" y="4794088"/>
                  <a:pt x="2825883" y="4794088"/>
                  <a:pt x="2825883" y="4794088"/>
                </a:cubicBezTo>
                <a:cubicBezTo>
                  <a:pt x="2803157" y="4773937"/>
                  <a:pt x="2795075" y="4764739"/>
                  <a:pt x="2773871" y="4752025"/>
                </a:cubicBezTo>
                <a:cubicBezTo>
                  <a:pt x="2773871" y="4752025"/>
                  <a:pt x="2770590" y="4751147"/>
                  <a:pt x="2770590" y="4751147"/>
                </a:cubicBezTo>
                <a:cubicBezTo>
                  <a:pt x="2768187" y="4746989"/>
                  <a:pt x="2760105" y="4737790"/>
                  <a:pt x="2757705" y="4733631"/>
                </a:cubicBezTo>
                <a:cubicBezTo>
                  <a:pt x="2750264" y="4735154"/>
                  <a:pt x="2752023" y="4728593"/>
                  <a:pt x="2740660" y="4718516"/>
                </a:cubicBezTo>
                <a:cubicBezTo>
                  <a:pt x="2730497" y="4710520"/>
                  <a:pt x="2718095" y="4701044"/>
                  <a:pt x="2706021" y="4690338"/>
                </a:cubicBezTo>
                <a:lnTo>
                  <a:pt x="2678648" y="4660537"/>
                </a:lnTo>
                <a:lnTo>
                  <a:pt x="2682322" y="4660696"/>
                </a:lnTo>
                <a:cubicBezTo>
                  <a:pt x="2636869" y="4620390"/>
                  <a:pt x="2598856" y="4578563"/>
                  <a:pt x="2556040" y="4528415"/>
                </a:cubicBezTo>
                <a:cubicBezTo>
                  <a:pt x="2556040" y="4528415"/>
                  <a:pt x="2556918" y="4525136"/>
                  <a:pt x="2556918" y="4525136"/>
                </a:cubicBezTo>
                <a:cubicBezTo>
                  <a:pt x="2553638" y="4524257"/>
                  <a:pt x="2553638" y="4524257"/>
                  <a:pt x="2553638" y="4524257"/>
                </a:cubicBezTo>
                <a:cubicBezTo>
                  <a:pt x="2553638" y="4524257"/>
                  <a:pt x="2553638" y="4524257"/>
                  <a:pt x="2550359" y="4523378"/>
                </a:cubicBezTo>
                <a:cubicBezTo>
                  <a:pt x="2547958" y="4519219"/>
                  <a:pt x="2546435" y="4511779"/>
                  <a:pt x="2544034" y="4507619"/>
                </a:cubicBezTo>
                <a:cubicBezTo>
                  <a:pt x="2532435" y="4511543"/>
                  <a:pt x="2518905" y="4483308"/>
                  <a:pt x="2505142" y="4469072"/>
                </a:cubicBezTo>
                <a:cubicBezTo>
                  <a:pt x="2509301" y="4466671"/>
                  <a:pt x="2514103" y="4474989"/>
                  <a:pt x="2514981" y="4471709"/>
                </a:cubicBezTo>
                <a:cubicBezTo>
                  <a:pt x="2502975" y="4450912"/>
                  <a:pt x="2509944" y="4477392"/>
                  <a:pt x="2494657" y="4455716"/>
                </a:cubicBezTo>
                <a:cubicBezTo>
                  <a:pt x="2495536" y="4452435"/>
                  <a:pt x="2497937" y="4456594"/>
                  <a:pt x="2498817" y="4453313"/>
                </a:cubicBezTo>
                <a:cubicBezTo>
                  <a:pt x="2479370" y="4434040"/>
                  <a:pt x="2468243" y="4409964"/>
                  <a:pt x="2453599" y="4399008"/>
                </a:cubicBezTo>
                <a:cubicBezTo>
                  <a:pt x="2453599" y="4399008"/>
                  <a:pt x="2459281" y="4404046"/>
                  <a:pt x="2454477" y="4395729"/>
                </a:cubicBezTo>
                <a:cubicBezTo>
                  <a:pt x="2438956" y="4388053"/>
                  <a:pt x="2434388" y="4365736"/>
                  <a:pt x="2424784" y="4349098"/>
                </a:cubicBezTo>
                <a:cubicBezTo>
                  <a:pt x="2407738" y="4333983"/>
                  <a:pt x="2395732" y="4313186"/>
                  <a:pt x="2387006" y="4293271"/>
                </a:cubicBezTo>
                <a:cubicBezTo>
                  <a:pt x="2382643" y="4283312"/>
                  <a:pt x="2378278" y="4273352"/>
                  <a:pt x="2372796" y="4262654"/>
                </a:cubicBezTo>
                <a:lnTo>
                  <a:pt x="2354365" y="4231786"/>
                </a:lnTo>
                <a:lnTo>
                  <a:pt x="2357546" y="4232639"/>
                </a:lnTo>
                <a:cubicBezTo>
                  <a:pt x="2358425" y="4229358"/>
                  <a:pt x="2358425" y="4229358"/>
                  <a:pt x="2355145" y="4228480"/>
                </a:cubicBezTo>
                <a:cubicBezTo>
                  <a:pt x="2349463" y="4223441"/>
                  <a:pt x="2349463" y="4223441"/>
                  <a:pt x="2349463" y="4223441"/>
                </a:cubicBezTo>
                <a:cubicBezTo>
                  <a:pt x="2352745" y="4224320"/>
                  <a:pt x="2352745" y="4224320"/>
                  <a:pt x="2352745" y="4224320"/>
                </a:cubicBezTo>
                <a:cubicBezTo>
                  <a:pt x="2351221" y="4216882"/>
                  <a:pt x="2346419" y="4208563"/>
                  <a:pt x="2338336" y="4199366"/>
                </a:cubicBezTo>
                <a:cubicBezTo>
                  <a:pt x="2338336" y="4199366"/>
                  <a:pt x="2335056" y="4198486"/>
                  <a:pt x="2335056" y="4198486"/>
                </a:cubicBezTo>
                <a:cubicBezTo>
                  <a:pt x="2331775" y="4197608"/>
                  <a:pt x="2332655" y="4194328"/>
                  <a:pt x="2329374" y="4193448"/>
                </a:cubicBezTo>
                <a:cubicBezTo>
                  <a:pt x="2332655" y="4194328"/>
                  <a:pt x="2335056" y="4198486"/>
                  <a:pt x="2335934" y="4195206"/>
                </a:cubicBezTo>
                <a:cubicBezTo>
                  <a:pt x="2333533" y="4191047"/>
                  <a:pt x="2331132" y="4186887"/>
                  <a:pt x="2328731" y="4182729"/>
                </a:cubicBezTo>
                <a:cubicBezTo>
                  <a:pt x="2332011" y="4183607"/>
                  <a:pt x="2332011" y="4183607"/>
                  <a:pt x="2332011" y="4183607"/>
                </a:cubicBezTo>
                <a:cubicBezTo>
                  <a:pt x="2332011" y="4183607"/>
                  <a:pt x="2332011" y="4183607"/>
                  <a:pt x="2335292" y="4184486"/>
                </a:cubicBezTo>
                <a:cubicBezTo>
                  <a:pt x="2335292" y="4184486"/>
                  <a:pt x="2335292" y="4184486"/>
                  <a:pt x="2336170" y="4181206"/>
                </a:cubicBezTo>
                <a:cubicBezTo>
                  <a:pt x="2332891" y="4180326"/>
                  <a:pt x="2329610" y="4179448"/>
                  <a:pt x="2329610" y="4179448"/>
                </a:cubicBezTo>
                <a:cubicBezTo>
                  <a:pt x="2329610" y="4179448"/>
                  <a:pt x="2329610" y="4179448"/>
                  <a:pt x="2326328" y="4178569"/>
                </a:cubicBezTo>
                <a:cubicBezTo>
                  <a:pt x="2326328" y="4178569"/>
                  <a:pt x="2323927" y="4174411"/>
                  <a:pt x="2323927" y="4174411"/>
                </a:cubicBezTo>
                <a:cubicBezTo>
                  <a:pt x="2323927" y="4174411"/>
                  <a:pt x="2324807" y="4171130"/>
                  <a:pt x="2324807" y="4171130"/>
                </a:cubicBezTo>
                <a:cubicBezTo>
                  <a:pt x="2324807" y="4171130"/>
                  <a:pt x="2325686" y="4167850"/>
                  <a:pt x="2325686" y="4167850"/>
                </a:cubicBezTo>
                <a:cubicBezTo>
                  <a:pt x="2322406" y="4166970"/>
                  <a:pt x="2322406" y="4166970"/>
                  <a:pt x="2322406" y="4166970"/>
                </a:cubicBezTo>
                <a:cubicBezTo>
                  <a:pt x="2319125" y="4166091"/>
                  <a:pt x="2319125" y="4166091"/>
                  <a:pt x="2319125" y="4166091"/>
                </a:cubicBezTo>
                <a:cubicBezTo>
                  <a:pt x="2316724" y="4161932"/>
                  <a:pt x="2314323" y="4157774"/>
                  <a:pt x="2315201" y="4154494"/>
                </a:cubicBezTo>
                <a:cubicBezTo>
                  <a:pt x="2315201" y="4154494"/>
                  <a:pt x="2315201" y="4154494"/>
                  <a:pt x="2318482" y="4155373"/>
                </a:cubicBezTo>
                <a:cubicBezTo>
                  <a:pt x="2318482" y="4155373"/>
                  <a:pt x="2316081" y="4151212"/>
                  <a:pt x="2316081" y="4151212"/>
                </a:cubicBezTo>
                <a:cubicBezTo>
                  <a:pt x="2313680" y="4147053"/>
                  <a:pt x="2313680" y="4147053"/>
                  <a:pt x="2313680" y="4147053"/>
                </a:cubicBezTo>
                <a:cubicBezTo>
                  <a:pt x="2313680" y="4147053"/>
                  <a:pt x="2311277" y="4142893"/>
                  <a:pt x="2307998" y="4142015"/>
                </a:cubicBezTo>
                <a:cubicBezTo>
                  <a:pt x="2311277" y="4142893"/>
                  <a:pt x="2311277" y="4142893"/>
                  <a:pt x="2311277" y="4142893"/>
                </a:cubicBezTo>
                <a:cubicBezTo>
                  <a:pt x="2312157" y="4139613"/>
                  <a:pt x="2309756" y="4135454"/>
                  <a:pt x="2308233" y="4128016"/>
                </a:cubicBezTo>
                <a:cubicBezTo>
                  <a:pt x="2313914" y="4133052"/>
                  <a:pt x="2309114" y="4124735"/>
                  <a:pt x="2314794" y="4129773"/>
                </a:cubicBezTo>
                <a:cubicBezTo>
                  <a:pt x="2308469" y="4114014"/>
                  <a:pt x="2308469" y="4114014"/>
                  <a:pt x="2308469" y="4114014"/>
                </a:cubicBezTo>
                <a:cubicBezTo>
                  <a:pt x="2308469" y="4114014"/>
                  <a:pt x="2311749" y="4114894"/>
                  <a:pt x="2311749" y="4114894"/>
                </a:cubicBezTo>
                <a:cubicBezTo>
                  <a:pt x="2314150" y="4119054"/>
                  <a:pt x="2314150" y="4119054"/>
                  <a:pt x="2314150" y="4119054"/>
                </a:cubicBezTo>
                <a:cubicBezTo>
                  <a:pt x="2314150" y="4119054"/>
                  <a:pt x="2313272" y="4122333"/>
                  <a:pt x="2317430" y="4119932"/>
                </a:cubicBezTo>
                <a:cubicBezTo>
                  <a:pt x="2317430" y="4119932"/>
                  <a:pt x="2317430" y="4119932"/>
                  <a:pt x="2315029" y="4115773"/>
                </a:cubicBezTo>
                <a:cubicBezTo>
                  <a:pt x="2312628" y="4111613"/>
                  <a:pt x="2312628" y="4111613"/>
                  <a:pt x="2312628" y="4111613"/>
                </a:cubicBezTo>
                <a:cubicBezTo>
                  <a:pt x="2309348" y="4110734"/>
                  <a:pt x="2310226" y="4107455"/>
                  <a:pt x="2306947" y="4106575"/>
                </a:cubicBezTo>
                <a:cubicBezTo>
                  <a:pt x="2306947" y="4106575"/>
                  <a:pt x="2302787" y="4108977"/>
                  <a:pt x="2305188" y="4113136"/>
                </a:cubicBezTo>
                <a:cubicBezTo>
                  <a:pt x="2302787" y="4108977"/>
                  <a:pt x="2302787" y="4108977"/>
                  <a:pt x="2302787" y="4108977"/>
                </a:cubicBezTo>
                <a:cubicBezTo>
                  <a:pt x="2292302" y="4095620"/>
                  <a:pt x="2296462" y="4093218"/>
                  <a:pt x="2287500" y="4087301"/>
                </a:cubicBezTo>
                <a:cubicBezTo>
                  <a:pt x="2292302" y="4095620"/>
                  <a:pt x="2288144" y="4098021"/>
                  <a:pt x="2287264" y="4101302"/>
                </a:cubicBezTo>
                <a:cubicBezTo>
                  <a:pt x="2284863" y="4097142"/>
                  <a:pt x="2283340" y="4089703"/>
                  <a:pt x="2280939" y="4085543"/>
                </a:cubicBezTo>
                <a:cubicBezTo>
                  <a:pt x="2278538" y="4081385"/>
                  <a:pt x="2276137" y="4077226"/>
                  <a:pt x="2273736" y="4073065"/>
                </a:cubicBezTo>
                <a:cubicBezTo>
                  <a:pt x="2274614" y="4069786"/>
                  <a:pt x="2272213" y="4065626"/>
                  <a:pt x="2272213" y="4065626"/>
                </a:cubicBezTo>
                <a:cubicBezTo>
                  <a:pt x="2273093" y="4062346"/>
                  <a:pt x="2275494" y="4066506"/>
                  <a:pt x="2278774" y="4067385"/>
                </a:cubicBezTo>
                <a:cubicBezTo>
                  <a:pt x="2269169" y="4050747"/>
                  <a:pt x="2269169" y="4050747"/>
                  <a:pt x="2269169" y="4050747"/>
                </a:cubicBezTo>
                <a:cubicBezTo>
                  <a:pt x="2273328" y="4048346"/>
                  <a:pt x="2273328" y="4048346"/>
                  <a:pt x="2273328" y="4048346"/>
                </a:cubicBezTo>
                <a:cubicBezTo>
                  <a:pt x="2273328" y="4048346"/>
                  <a:pt x="2276609" y="4049225"/>
                  <a:pt x="2275729" y="4052506"/>
                </a:cubicBezTo>
                <a:cubicBezTo>
                  <a:pt x="2279010" y="4053384"/>
                  <a:pt x="2279010" y="4053384"/>
                  <a:pt x="2279010" y="4053384"/>
                </a:cubicBezTo>
                <a:cubicBezTo>
                  <a:pt x="2279010" y="4053384"/>
                  <a:pt x="2279010" y="4053384"/>
                  <a:pt x="2279888" y="4050103"/>
                </a:cubicBezTo>
                <a:cubicBezTo>
                  <a:pt x="2280767" y="4046824"/>
                  <a:pt x="2277487" y="4045945"/>
                  <a:pt x="2277487" y="4045945"/>
                </a:cubicBezTo>
                <a:cubicBezTo>
                  <a:pt x="2274206" y="4045065"/>
                  <a:pt x="2274206" y="4045065"/>
                  <a:pt x="2274206" y="4045065"/>
                </a:cubicBezTo>
                <a:cubicBezTo>
                  <a:pt x="2274206" y="4045065"/>
                  <a:pt x="2275086" y="4041785"/>
                  <a:pt x="2271805" y="4040907"/>
                </a:cubicBezTo>
                <a:cubicBezTo>
                  <a:pt x="2271805" y="4040907"/>
                  <a:pt x="2271805" y="4040907"/>
                  <a:pt x="2269404" y="4036747"/>
                </a:cubicBezTo>
                <a:cubicBezTo>
                  <a:pt x="2269404" y="4036747"/>
                  <a:pt x="2269404" y="4036747"/>
                  <a:pt x="2270282" y="4033467"/>
                </a:cubicBezTo>
                <a:cubicBezTo>
                  <a:pt x="2270282" y="4033467"/>
                  <a:pt x="2267003" y="4032587"/>
                  <a:pt x="2267003" y="4032587"/>
                </a:cubicBezTo>
                <a:cubicBezTo>
                  <a:pt x="2267881" y="4029308"/>
                  <a:pt x="2267881" y="4029308"/>
                  <a:pt x="2267881" y="4029308"/>
                </a:cubicBezTo>
                <a:cubicBezTo>
                  <a:pt x="2271162" y="4030186"/>
                  <a:pt x="2271162" y="4030186"/>
                  <a:pt x="2271162" y="4030186"/>
                </a:cubicBezTo>
                <a:cubicBezTo>
                  <a:pt x="2276843" y="4035224"/>
                  <a:pt x="2276843" y="4035224"/>
                  <a:pt x="2276843" y="4035224"/>
                </a:cubicBezTo>
                <a:cubicBezTo>
                  <a:pt x="2279246" y="4039384"/>
                  <a:pt x="2278366" y="4042666"/>
                  <a:pt x="2281647" y="4043544"/>
                </a:cubicBezTo>
                <a:cubicBezTo>
                  <a:pt x="2281647" y="4043544"/>
                  <a:pt x="2281647" y="4043544"/>
                  <a:pt x="2282526" y="4040263"/>
                </a:cubicBezTo>
                <a:cubicBezTo>
                  <a:pt x="2283404" y="4036983"/>
                  <a:pt x="2280124" y="4036104"/>
                  <a:pt x="2280124" y="4036104"/>
                </a:cubicBezTo>
                <a:cubicBezTo>
                  <a:pt x="2278602" y="4028665"/>
                  <a:pt x="2275322" y="4027785"/>
                  <a:pt x="2272919" y="4023625"/>
                </a:cubicBezTo>
                <a:cubicBezTo>
                  <a:pt x="2269640" y="4022747"/>
                  <a:pt x="2269640" y="4022747"/>
                  <a:pt x="2269640" y="4022747"/>
                </a:cubicBezTo>
                <a:cubicBezTo>
                  <a:pt x="2263959" y="4017708"/>
                  <a:pt x="2264837" y="4014429"/>
                  <a:pt x="2261556" y="4013550"/>
                </a:cubicBezTo>
                <a:cubicBezTo>
                  <a:pt x="2255233" y="3997792"/>
                  <a:pt x="2249786" y="3978753"/>
                  <a:pt x="2240180" y="3962117"/>
                </a:cubicBezTo>
                <a:cubicBezTo>
                  <a:pt x="2241060" y="3958836"/>
                  <a:pt x="2241060" y="3958836"/>
                  <a:pt x="2241060" y="3958836"/>
                </a:cubicBezTo>
                <a:cubicBezTo>
                  <a:pt x="2241939" y="3955556"/>
                  <a:pt x="2238659" y="3954676"/>
                  <a:pt x="2238659" y="3954676"/>
                </a:cubicBezTo>
                <a:cubicBezTo>
                  <a:pt x="2239537" y="3951396"/>
                  <a:pt x="2237136" y="3947238"/>
                  <a:pt x="2234735" y="3943079"/>
                </a:cubicBezTo>
                <a:cubicBezTo>
                  <a:pt x="2234735" y="3943079"/>
                  <a:pt x="2234735" y="3943079"/>
                  <a:pt x="2232334" y="3938919"/>
                </a:cubicBezTo>
                <a:cubicBezTo>
                  <a:pt x="2233212" y="3935639"/>
                  <a:pt x="2230811" y="3931479"/>
                  <a:pt x="2228410" y="3927321"/>
                </a:cubicBezTo>
                <a:cubicBezTo>
                  <a:pt x="2229289" y="3924040"/>
                  <a:pt x="2226888" y="3919880"/>
                  <a:pt x="2224486" y="3915722"/>
                </a:cubicBezTo>
                <a:cubicBezTo>
                  <a:pt x="2226243" y="3909161"/>
                  <a:pt x="2215760" y="3895805"/>
                  <a:pt x="2215995" y="3881804"/>
                </a:cubicBezTo>
                <a:cubicBezTo>
                  <a:pt x="2210314" y="3876766"/>
                  <a:pt x="2202466" y="3853568"/>
                  <a:pt x="2195263" y="3841091"/>
                </a:cubicBezTo>
                <a:cubicBezTo>
                  <a:pt x="2195263" y="3841091"/>
                  <a:pt x="2192217" y="3826211"/>
                  <a:pt x="2191339" y="3829493"/>
                </a:cubicBezTo>
                <a:cubicBezTo>
                  <a:pt x="2194062" y="3839011"/>
                  <a:pt x="2191602" y="3838352"/>
                  <a:pt x="2188651" y="3836242"/>
                </a:cubicBezTo>
                <a:lnTo>
                  <a:pt x="2188075" y="3835811"/>
                </a:lnTo>
                <a:lnTo>
                  <a:pt x="2194554" y="3858195"/>
                </a:lnTo>
                <a:lnTo>
                  <a:pt x="2198532" y="3875169"/>
                </a:lnTo>
                <a:lnTo>
                  <a:pt x="2200656" y="3881649"/>
                </a:lnTo>
                <a:cubicBezTo>
                  <a:pt x="2203678" y="3891687"/>
                  <a:pt x="2207002" y="3902246"/>
                  <a:pt x="2210722" y="3901486"/>
                </a:cubicBezTo>
                <a:cubicBezTo>
                  <a:pt x="2204397" y="3885728"/>
                  <a:pt x="2213123" y="3905645"/>
                  <a:pt x="2217047" y="3917243"/>
                </a:cubicBezTo>
                <a:cubicBezTo>
                  <a:pt x="2217047" y="3917243"/>
                  <a:pt x="2217047" y="3917243"/>
                  <a:pt x="2213766" y="3916364"/>
                </a:cubicBezTo>
                <a:cubicBezTo>
                  <a:pt x="2214644" y="3913085"/>
                  <a:pt x="2214644" y="3913085"/>
                  <a:pt x="2214644" y="3913085"/>
                </a:cubicBezTo>
                <a:cubicBezTo>
                  <a:pt x="2212243" y="3908925"/>
                  <a:pt x="2212243" y="3908925"/>
                  <a:pt x="2211364" y="3912205"/>
                </a:cubicBezTo>
                <a:cubicBezTo>
                  <a:pt x="2211364" y="3912205"/>
                  <a:pt x="2211364" y="3912205"/>
                  <a:pt x="2210486" y="3915486"/>
                </a:cubicBezTo>
                <a:cubicBezTo>
                  <a:pt x="2212887" y="3919646"/>
                  <a:pt x="2212887" y="3919646"/>
                  <a:pt x="2212887" y="3919646"/>
                </a:cubicBezTo>
                <a:cubicBezTo>
                  <a:pt x="2215288" y="3923806"/>
                  <a:pt x="2218570" y="3924684"/>
                  <a:pt x="2222728" y="3922281"/>
                </a:cubicBezTo>
                <a:cubicBezTo>
                  <a:pt x="2225129" y="3926441"/>
                  <a:pt x="2227532" y="3930600"/>
                  <a:pt x="2226652" y="3933880"/>
                </a:cubicBezTo>
                <a:cubicBezTo>
                  <a:pt x="2225773" y="3937160"/>
                  <a:pt x="2225773" y="3937160"/>
                  <a:pt x="2224895" y="3940442"/>
                </a:cubicBezTo>
                <a:cubicBezTo>
                  <a:pt x="2224895" y="3940442"/>
                  <a:pt x="2224895" y="3940442"/>
                  <a:pt x="2221613" y="3939563"/>
                </a:cubicBezTo>
                <a:cubicBezTo>
                  <a:pt x="2220735" y="3942843"/>
                  <a:pt x="2224015" y="3943721"/>
                  <a:pt x="2224015" y="3943721"/>
                </a:cubicBezTo>
                <a:cubicBezTo>
                  <a:pt x="2224015" y="3943721"/>
                  <a:pt x="2227296" y="3944601"/>
                  <a:pt x="2227296" y="3944601"/>
                </a:cubicBezTo>
                <a:cubicBezTo>
                  <a:pt x="2230575" y="3945479"/>
                  <a:pt x="2229697" y="3948759"/>
                  <a:pt x="2232977" y="3949639"/>
                </a:cubicBezTo>
                <a:cubicBezTo>
                  <a:pt x="2232098" y="3952919"/>
                  <a:pt x="2234499" y="3957077"/>
                  <a:pt x="2234499" y="3957077"/>
                </a:cubicBezTo>
                <a:cubicBezTo>
                  <a:pt x="2234499" y="3957077"/>
                  <a:pt x="2234499" y="3957077"/>
                  <a:pt x="2233619" y="3960358"/>
                </a:cubicBezTo>
                <a:cubicBezTo>
                  <a:pt x="2236901" y="3961237"/>
                  <a:pt x="2236901" y="3961237"/>
                  <a:pt x="2236901" y="3961237"/>
                </a:cubicBezTo>
                <a:cubicBezTo>
                  <a:pt x="2236901" y="3961237"/>
                  <a:pt x="2236022" y="3964518"/>
                  <a:pt x="2239302" y="3965397"/>
                </a:cubicBezTo>
                <a:cubicBezTo>
                  <a:pt x="2245627" y="3981154"/>
                  <a:pt x="2255233" y="3997792"/>
                  <a:pt x="2257398" y="4015951"/>
                </a:cubicBezTo>
                <a:cubicBezTo>
                  <a:pt x="2259799" y="4020111"/>
                  <a:pt x="2259799" y="4020111"/>
                  <a:pt x="2259799" y="4020111"/>
                </a:cubicBezTo>
                <a:cubicBezTo>
                  <a:pt x="2259799" y="4020111"/>
                  <a:pt x="2263079" y="4020990"/>
                  <a:pt x="2263079" y="4020990"/>
                </a:cubicBezTo>
                <a:cubicBezTo>
                  <a:pt x="2263079" y="4020990"/>
                  <a:pt x="2262200" y="4024269"/>
                  <a:pt x="2262200" y="4024269"/>
                </a:cubicBezTo>
                <a:cubicBezTo>
                  <a:pt x="2262200" y="4024269"/>
                  <a:pt x="2258920" y="4023391"/>
                  <a:pt x="2258920" y="4023391"/>
                </a:cubicBezTo>
                <a:cubicBezTo>
                  <a:pt x="2257162" y="4029950"/>
                  <a:pt x="2259563" y="4034110"/>
                  <a:pt x="2261086" y="4041551"/>
                </a:cubicBezTo>
                <a:cubicBezTo>
                  <a:pt x="2264367" y="4042429"/>
                  <a:pt x="2264367" y="4042429"/>
                  <a:pt x="2264367" y="4042429"/>
                </a:cubicBezTo>
                <a:cubicBezTo>
                  <a:pt x="2258449" y="4051391"/>
                  <a:pt x="2259563" y="4034110"/>
                  <a:pt x="2255405" y="4036511"/>
                </a:cubicBezTo>
                <a:cubicBezTo>
                  <a:pt x="2257804" y="4040671"/>
                  <a:pt x="2260850" y="4055550"/>
                  <a:pt x="2268055" y="4068027"/>
                </a:cubicBezTo>
                <a:cubicBezTo>
                  <a:pt x="2270456" y="4072187"/>
                  <a:pt x="2275258" y="4080505"/>
                  <a:pt x="2276781" y="4087944"/>
                </a:cubicBezTo>
                <a:cubicBezTo>
                  <a:pt x="2279182" y="4092104"/>
                  <a:pt x="2283984" y="4100424"/>
                  <a:pt x="2285507" y="4107863"/>
                </a:cubicBezTo>
                <a:cubicBezTo>
                  <a:pt x="2292710" y="4120339"/>
                  <a:pt x="2293354" y="4131059"/>
                  <a:pt x="2303838" y="4144416"/>
                </a:cubicBezTo>
                <a:cubicBezTo>
                  <a:pt x="2306239" y="4148575"/>
                  <a:pt x="2307761" y="4156015"/>
                  <a:pt x="2307761" y="4156015"/>
                </a:cubicBezTo>
                <a:cubicBezTo>
                  <a:pt x="2310163" y="4160174"/>
                  <a:pt x="2309284" y="4163454"/>
                  <a:pt x="2312564" y="4164333"/>
                </a:cubicBezTo>
                <a:cubicBezTo>
                  <a:pt x="2311686" y="4167614"/>
                  <a:pt x="2311686" y="4167614"/>
                  <a:pt x="2314087" y="4171772"/>
                </a:cubicBezTo>
                <a:cubicBezTo>
                  <a:pt x="2317368" y="4172652"/>
                  <a:pt x="2318890" y="4180092"/>
                  <a:pt x="2321291" y="4184250"/>
                </a:cubicBezTo>
                <a:cubicBezTo>
                  <a:pt x="2318012" y="4183372"/>
                  <a:pt x="2325215" y="4195849"/>
                  <a:pt x="2325215" y="4195849"/>
                </a:cubicBezTo>
                <a:cubicBezTo>
                  <a:pt x="2327617" y="4200009"/>
                  <a:pt x="2330018" y="4204168"/>
                  <a:pt x="2333297" y="4205047"/>
                </a:cubicBezTo>
                <a:cubicBezTo>
                  <a:pt x="2332419" y="4208327"/>
                  <a:pt x="2332419" y="4208327"/>
                  <a:pt x="2332419" y="4208327"/>
                </a:cubicBezTo>
                <a:cubicBezTo>
                  <a:pt x="2346592" y="4247282"/>
                  <a:pt x="2372127" y="4296314"/>
                  <a:pt x="2391338" y="4329589"/>
                </a:cubicBezTo>
                <a:cubicBezTo>
                  <a:pt x="2390458" y="4332868"/>
                  <a:pt x="2390458" y="4332868"/>
                  <a:pt x="2390458" y="4332868"/>
                </a:cubicBezTo>
                <a:cubicBezTo>
                  <a:pt x="2390458" y="4332868"/>
                  <a:pt x="2390458" y="4332868"/>
                  <a:pt x="2389579" y="4336150"/>
                </a:cubicBezTo>
                <a:cubicBezTo>
                  <a:pt x="2387178" y="4331990"/>
                  <a:pt x="2387178" y="4331990"/>
                  <a:pt x="2384777" y="4327831"/>
                </a:cubicBezTo>
                <a:cubicBezTo>
                  <a:pt x="2384777" y="4327831"/>
                  <a:pt x="2382376" y="4323671"/>
                  <a:pt x="2379973" y="4319511"/>
                </a:cubicBezTo>
                <a:cubicBezTo>
                  <a:pt x="2377572" y="4315352"/>
                  <a:pt x="2377572" y="4315352"/>
                  <a:pt x="2375173" y="4311195"/>
                </a:cubicBezTo>
                <a:cubicBezTo>
                  <a:pt x="2375173" y="4311195"/>
                  <a:pt x="2375173" y="4311195"/>
                  <a:pt x="2371891" y="4310315"/>
                </a:cubicBezTo>
                <a:cubicBezTo>
                  <a:pt x="2370368" y="4302875"/>
                  <a:pt x="2364686" y="4297837"/>
                  <a:pt x="2359884" y="4289519"/>
                </a:cubicBezTo>
                <a:cubicBezTo>
                  <a:pt x="2359884" y="4289519"/>
                  <a:pt x="2357483" y="4285359"/>
                  <a:pt x="2356605" y="4288639"/>
                </a:cubicBezTo>
                <a:cubicBezTo>
                  <a:pt x="2353323" y="4287760"/>
                  <a:pt x="2355725" y="4291921"/>
                  <a:pt x="2355725" y="4291921"/>
                </a:cubicBezTo>
                <a:cubicBezTo>
                  <a:pt x="2358127" y="4296080"/>
                  <a:pt x="2358127" y="4296080"/>
                  <a:pt x="2358127" y="4296080"/>
                </a:cubicBezTo>
                <a:cubicBezTo>
                  <a:pt x="2358127" y="4296080"/>
                  <a:pt x="2357248" y="4299359"/>
                  <a:pt x="2360528" y="4300238"/>
                </a:cubicBezTo>
                <a:cubicBezTo>
                  <a:pt x="2362929" y="4304398"/>
                  <a:pt x="2362929" y="4304398"/>
                  <a:pt x="2362929" y="4304398"/>
                </a:cubicBezTo>
                <a:cubicBezTo>
                  <a:pt x="2366209" y="4305277"/>
                  <a:pt x="2365331" y="4308558"/>
                  <a:pt x="2367731" y="4312715"/>
                </a:cubicBezTo>
                <a:cubicBezTo>
                  <a:pt x="2365331" y="4308558"/>
                  <a:pt x="2362425" y="4303822"/>
                  <a:pt x="2359695" y="4299246"/>
                </a:cubicBezTo>
                <a:lnTo>
                  <a:pt x="2353339" y="4287828"/>
                </a:lnTo>
                <a:lnTo>
                  <a:pt x="2353323" y="4287760"/>
                </a:lnTo>
                <a:lnTo>
                  <a:pt x="2353292" y="4287741"/>
                </a:lnTo>
                <a:lnTo>
                  <a:pt x="2352724" y="4286721"/>
                </a:lnTo>
                <a:cubicBezTo>
                  <a:pt x="2349341" y="4279662"/>
                  <a:pt x="2349401" y="4276162"/>
                  <a:pt x="2358361" y="4282080"/>
                </a:cubicBezTo>
                <a:cubicBezTo>
                  <a:pt x="2342196" y="4263684"/>
                  <a:pt x="2340673" y="4256244"/>
                  <a:pt x="2331068" y="4239607"/>
                </a:cubicBezTo>
                <a:cubicBezTo>
                  <a:pt x="2330190" y="4242888"/>
                  <a:pt x="2330190" y="4242888"/>
                  <a:pt x="2330190" y="4242888"/>
                </a:cubicBezTo>
                <a:cubicBezTo>
                  <a:pt x="2322985" y="4230410"/>
                  <a:pt x="2322985" y="4230410"/>
                  <a:pt x="2322985" y="4230410"/>
                </a:cubicBezTo>
                <a:cubicBezTo>
                  <a:pt x="2323865" y="4227129"/>
                  <a:pt x="2323865" y="4227129"/>
                  <a:pt x="2323865" y="4227129"/>
                </a:cubicBezTo>
                <a:cubicBezTo>
                  <a:pt x="2320584" y="4226251"/>
                  <a:pt x="2320584" y="4226251"/>
                  <a:pt x="2320584" y="4226251"/>
                </a:cubicBezTo>
                <a:cubicBezTo>
                  <a:pt x="2321464" y="4222972"/>
                  <a:pt x="2321464" y="4222972"/>
                  <a:pt x="2321464" y="4222972"/>
                </a:cubicBezTo>
                <a:cubicBezTo>
                  <a:pt x="2319061" y="4218812"/>
                  <a:pt x="2315782" y="4217933"/>
                  <a:pt x="2316660" y="4214652"/>
                </a:cubicBezTo>
                <a:cubicBezTo>
                  <a:pt x="2313380" y="4213773"/>
                  <a:pt x="2314259" y="4210493"/>
                  <a:pt x="2310979" y="4209615"/>
                </a:cubicBezTo>
                <a:cubicBezTo>
                  <a:pt x="2311858" y="4206334"/>
                  <a:pt x="2308578" y="4205456"/>
                  <a:pt x="2308578" y="4205456"/>
                </a:cubicBezTo>
                <a:cubicBezTo>
                  <a:pt x="2306175" y="4201296"/>
                  <a:pt x="2303776" y="4197136"/>
                  <a:pt x="2301373" y="4192977"/>
                </a:cubicBezTo>
                <a:cubicBezTo>
                  <a:pt x="2298093" y="4192099"/>
                  <a:pt x="2298093" y="4192099"/>
                  <a:pt x="2298093" y="4192099"/>
                </a:cubicBezTo>
                <a:cubicBezTo>
                  <a:pt x="2298093" y="4192099"/>
                  <a:pt x="2298972" y="4188818"/>
                  <a:pt x="2295692" y="4187939"/>
                </a:cubicBezTo>
                <a:cubicBezTo>
                  <a:pt x="2291768" y="4176340"/>
                  <a:pt x="2284565" y="4163862"/>
                  <a:pt x="2277360" y="4151385"/>
                </a:cubicBezTo>
                <a:cubicBezTo>
                  <a:pt x="2280641" y="4152264"/>
                  <a:pt x="2280641" y="4152264"/>
                  <a:pt x="2281520" y="4148984"/>
                </a:cubicBezTo>
                <a:cubicBezTo>
                  <a:pt x="2283921" y="4153142"/>
                  <a:pt x="2283921" y="4153142"/>
                  <a:pt x="2283921" y="4153142"/>
                </a:cubicBezTo>
                <a:cubicBezTo>
                  <a:pt x="2283042" y="4156423"/>
                  <a:pt x="2286322" y="4157302"/>
                  <a:pt x="2286322" y="4157302"/>
                </a:cubicBezTo>
                <a:cubicBezTo>
                  <a:pt x="2286322" y="4157302"/>
                  <a:pt x="2287202" y="4154022"/>
                  <a:pt x="2287202" y="4154022"/>
                </a:cubicBezTo>
                <a:cubicBezTo>
                  <a:pt x="2284799" y="4149863"/>
                  <a:pt x="2284799" y="4149863"/>
                  <a:pt x="2284799" y="4149863"/>
                </a:cubicBezTo>
                <a:cubicBezTo>
                  <a:pt x="2284799" y="4149863"/>
                  <a:pt x="2282398" y="4145704"/>
                  <a:pt x="2282398" y="4145704"/>
                </a:cubicBezTo>
                <a:cubicBezTo>
                  <a:pt x="2279118" y="4144824"/>
                  <a:pt x="2279118" y="4144824"/>
                  <a:pt x="2279118" y="4144824"/>
                </a:cubicBezTo>
                <a:cubicBezTo>
                  <a:pt x="2279118" y="4144824"/>
                  <a:pt x="2279118" y="4144824"/>
                  <a:pt x="2275837" y="4143945"/>
                </a:cubicBezTo>
                <a:cubicBezTo>
                  <a:pt x="2271915" y="4132347"/>
                  <a:pt x="2264710" y="4119868"/>
                  <a:pt x="2260788" y="4108270"/>
                </a:cubicBezTo>
                <a:cubicBezTo>
                  <a:pt x="2260788" y="4108270"/>
                  <a:pt x="2260788" y="4108270"/>
                  <a:pt x="2257507" y="4107391"/>
                </a:cubicBezTo>
                <a:cubicBezTo>
                  <a:pt x="2247258" y="4080034"/>
                  <a:pt x="2236131" y="4055958"/>
                  <a:pt x="2229163" y="4029480"/>
                </a:cubicBezTo>
                <a:cubicBezTo>
                  <a:pt x="2214110" y="3993804"/>
                  <a:pt x="2202339" y="3959008"/>
                  <a:pt x="2191448" y="3920932"/>
                </a:cubicBezTo>
                <a:cubicBezTo>
                  <a:pt x="2189925" y="3913493"/>
                  <a:pt x="2190161" y="3899493"/>
                  <a:pt x="2183600" y="3897734"/>
                </a:cubicBezTo>
                <a:cubicBezTo>
                  <a:pt x="2183600" y="3897734"/>
                  <a:pt x="2183600" y="3897734"/>
                  <a:pt x="2184480" y="3894454"/>
                </a:cubicBezTo>
                <a:cubicBezTo>
                  <a:pt x="2185358" y="3891175"/>
                  <a:pt x="2182957" y="3887015"/>
                  <a:pt x="2183836" y="3883736"/>
                </a:cubicBezTo>
                <a:cubicBezTo>
                  <a:pt x="2183836" y="3883736"/>
                  <a:pt x="2181435" y="3879574"/>
                  <a:pt x="2181435" y="3879574"/>
                </a:cubicBezTo>
                <a:cubicBezTo>
                  <a:pt x="2181435" y="3879574"/>
                  <a:pt x="2180556" y="3882855"/>
                  <a:pt x="2180556" y="3882855"/>
                </a:cubicBezTo>
                <a:cubicBezTo>
                  <a:pt x="2175110" y="3863817"/>
                  <a:pt x="2169664" y="3844780"/>
                  <a:pt x="2164217" y="3825741"/>
                </a:cubicBezTo>
                <a:cubicBezTo>
                  <a:pt x="2151803" y="3780225"/>
                  <a:pt x="2151803" y="3780225"/>
                  <a:pt x="2151803" y="3780225"/>
                </a:cubicBezTo>
                <a:lnTo>
                  <a:pt x="2151319" y="3777854"/>
                </a:lnTo>
                <a:lnTo>
                  <a:pt x="2151009" y="3776873"/>
                </a:lnTo>
                <a:lnTo>
                  <a:pt x="2132922" y="3694412"/>
                </a:lnTo>
                <a:lnTo>
                  <a:pt x="2132655" y="3694230"/>
                </a:lnTo>
                <a:lnTo>
                  <a:pt x="2130626" y="3683943"/>
                </a:lnTo>
                <a:lnTo>
                  <a:pt x="2101976" y="3553318"/>
                </a:lnTo>
                <a:cubicBezTo>
                  <a:pt x="2077772" y="3400970"/>
                  <a:pt x="2071359" y="3249433"/>
                  <a:pt x="2087236" y="3095430"/>
                </a:cubicBezTo>
                <a:cubicBezTo>
                  <a:pt x="2063581" y="3233075"/>
                  <a:pt x="2066921" y="3373776"/>
                  <a:pt x="2061056" y="3512229"/>
                </a:cubicBezTo>
                <a:lnTo>
                  <a:pt x="2059495" y="3512181"/>
                </a:lnTo>
                <a:lnTo>
                  <a:pt x="2065891" y="3549772"/>
                </a:lnTo>
                <a:cubicBezTo>
                  <a:pt x="2070221" y="3586091"/>
                  <a:pt x="2078713" y="3620008"/>
                  <a:pt x="2079120" y="3644728"/>
                </a:cubicBezTo>
                <a:cubicBezTo>
                  <a:pt x="2083279" y="3642327"/>
                  <a:pt x="2082401" y="3645608"/>
                  <a:pt x="2083923" y="3653046"/>
                </a:cubicBezTo>
                <a:cubicBezTo>
                  <a:pt x="2081521" y="3648887"/>
                  <a:pt x="2078241" y="3648007"/>
                  <a:pt x="2080643" y="3652168"/>
                </a:cubicBezTo>
                <a:cubicBezTo>
                  <a:pt x="2083045" y="3656327"/>
                  <a:pt x="2088018" y="3703364"/>
                  <a:pt x="2093056" y="3697684"/>
                </a:cubicBezTo>
                <a:cubicBezTo>
                  <a:pt x="2098503" y="3716722"/>
                  <a:pt x="2093464" y="3722403"/>
                  <a:pt x="2093464" y="3722403"/>
                </a:cubicBezTo>
                <a:cubicBezTo>
                  <a:pt x="2099789" y="3738162"/>
                  <a:pt x="2096744" y="3723283"/>
                  <a:pt x="2100904" y="3720880"/>
                </a:cubicBezTo>
                <a:cubicBezTo>
                  <a:pt x="2106350" y="3739919"/>
                  <a:pt x="2106350" y="3739919"/>
                  <a:pt x="2106350" y="3739919"/>
                </a:cubicBezTo>
                <a:cubicBezTo>
                  <a:pt x="2098267" y="3730721"/>
                  <a:pt x="2101312" y="3745601"/>
                  <a:pt x="2100433" y="3748881"/>
                </a:cubicBezTo>
                <a:cubicBezTo>
                  <a:pt x="2113319" y="3766397"/>
                  <a:pt x="2113492" y="3805117"/>
                  <a:pt x="2129421" y="3837513"/>
                </a:cubicBezTo>
                <a:cubicBezTo>
                  <a:pt x="2128542" y="3840792"/>
                  <a:pt x="2131822" y="3841671"/>
                  <a:pt x="2130944" y="3844951"/>
                </a:cubicBezTo>
                <a:cubicBezTo>
                  <a:pt x="2130065" y="3848232"/>
                  <a:pt x="2133346" y="3849111"/>
                  <a:pt x="2133346" y="3849111"/>
                </a:cubicBezTo>
                <a:cubicBezTo>
                  <a:pt x="2135746" y="3853270"/>
                  <a:pt x="2136625" y="3849989"/>
                  <a:pt x="2134224" y="3845831"/>
                </a:cubicBezTo>
                <a:cubicBezTo>
                  <a:pt x="2134224" y="3845831"/>
                  <a:pt x="2134224" y="3845831"/>
                  <a:pt x="2135102" y="3842550"/>
                </a:cubicBezTo>
                <a:cubicBezTo>
                  <a:pt x="2149276" y="3881505"/>
                  <a:pt x="2150563" y="3902945"/>
                  <a:pt x="2165614" y="3938620"/>
                </a:cubicBezTo>
                <a:cubicBezTo>
                  <a:pt x="2161454" y="3941022"/>
                  <a:pt x="2163855" y="3945182"/>
                  <a:pt x="2159697" y="3947583"/>
                </a:cubicBezTo>
                <a:cubicBezTo>
                  <a:pt x="2178672" y="3994856"/>
                  <a:pt x="2196767" y="4045411"/>
                  <a:pt x="2219023" y="4093565"/>
                </a:cubicBezTo>
                <a:cubicBezTo>
                  <a:pt x="2240399" y="4144996"/>
                  <a:pt x="2265934" y="4194029"/>
                  <a:pt x="2289069" y="4238901"/>
                </a:cubicBezTo>
                <a:cubicBezTo>
                  <a:pt x="2291705" y="4229060"/>
                  <a:pt x="2272259" y="4209786"/>
                  <a:pt x="2269214" y="4194907"/>
                </a:cubicBezTo>
                <a:cubicBezTo>
                  <a:pt x="2265934" y="4194029"/>
                  <a:pt x="2267692" y="4187468"/>
                  <a:pt x="2268572" y="4184188"/>
                </a:cubicBezTo>
                <a:cubicBezTo>
                  <a:pt x="2255042" y="4155951"/>
                  <a:pt x="2236711" y="4119397"/>
                  <a:pt x="2224939" y="4084603"/>
                </a:cubicBezTo>
                <a:cubicBezTo>
                  <a:pt x="2207487" y="4044767"/>
                  <a:pt x="2187634" y="4000773"/>
                  <a:pt x="2176741" y="3962696"/>
                </a:cubicBezTo>
                <a:cubicBezTo>
                  <a:pt x="2177620" y="3959416"/>
                  <a:pt x="2176977" y="3948697"/>
                  <a:pt x="2176977" y="3948697"/>
                </a:cubicBezTo>
                <a:cubicBezTo>
                  <a:pt x="2169129" y="3925499"/>
                  <a:pt x="2158002" y="3901422"/>
                  <a:pt x="2152556" y="3882385"/>
                </a:cubicBezTo>
                <a:cubicBezTo>
                  <a:pt x="2153434" y="3879104"/>
                  <a:pt x="2155836" y="3883264"/>
                  <a:pt x="2154313" y="3875824"/>
                </a:cubicBezTo>
                <a:cubicBezTo>
                  <a:pt x="2153434" y="3879104"/>
                  <a:pt x="2151034" y="3874946"/>
                  <a:pt x="2147753" y="3874066"/>
                </a:cubicBezTo>
                <a:cubicBezTo>
                  <a:pt x="2138383" y="3843428"/>
                  <a:pt x="2135574" y="3814550"/>
                  <a:pt x="2128605" y="3788073"/>
                </a:cubicBezTo>
                <a:cubicBezTo>
                  <a:pt x="2131007" y="3792231"/>
                  <a:pt x="2130128" y="3795512"/>
                  <a:pt x="2132530" y="3799672"/>
                </a:cubicBezTo>
                <a:cubicBezTo>
                  <a:pt x="2141256" y="3819587"/>
                  <a:pt x="2146701" y="3838626"/>
                  <a:pt x="2145180" y="3831186"/>
                </a:cubicBezTo>
                <a:cubicBezTo>
                  <a:pt x="2150625" y="3850225"/>
                  <a:pt x="2161754" y="3874301"/>
                  <a:pt x="2168079" y="3890059"/>
                </a:cubicBezTo>
                <a:cubicBezTo>
                  <a:pt x="2170478" y="3894219"/>
                  <a:pt x="2170478" y="3894219"/>
                  <a:pt x="2169600" y="3897500"/>
                </a:cubicBezTo>
                <a:cubicBezTo>
                  <a:pt x="2163919" y="3892460"/>
                  <a:pt x="2174404" y="3905817"/>
                  <a:pt x="2167841" y="3904059"/>
                </a:cubicBezTo>
                <a:cubicBezTo>
                  <a:pt x="2172645" y="3912379"/>
                  <a:pt x="2177448" y="3920697"/>
                  <a:pt x="2179849" y="3924856"/>
                </a:cubicBezTo>
                <a:cubicBezTo>
                  <a:pt x="2183772" y="3936454"/>
                  <a:pt x="2185296" y="3943895"/>
                  <a:pt x="2190097" y="3952213"/>
                </a:cubicBezTo>
                <a:cubicBezTo>
                  <a:pt x="2195543" y="3971252"/>
                  <a:pt x="2200112" y="3993570"/>
                  <a:pt x="2201633" y="4001009"/>
                </a:cubicBezTo>
                <a:cubicBezTo>
                  <a:pt x="2202511" y="3997729"/>
                  <a:pt x="2204914" y="4001887"/>
                  <a:pt x="2204914" y="4001887"/>
                </a:cubicBezTo>
                <a:cubicBezTo>
                  <a:pt x="2207315" y="4006047"/>
                  <a:pt x="2209717" y="4010207"/>
                  <a:pt x="2211239" y="4017646"/>
                </a:cubicBezTo>
                <a:cubicBezTo>
                  <a:pt x="2211239" y="4017646"/>
                  <a:pt x="2210359" y="4020926"/>
                  <a:pt x="2213640" y="4021805"/>
                </a:cubicBezTo>
                <a:cubicBezTo>
                  <a:pt x="2217564" y="4033404"/>
                  <a:pt x="2221486" y="4045003"/>
                  <a:pt x="2226290" y="4053321"/>
                </a:cubicBezTo>
                <a:cubicBezTo>
                  <a:pt x="2230214" y="4064920"/>
                  <a:pt x="2230857" y="4075639"/>
                  <a:pt x="2232615" y="4069080"/>
                </a:cubicBezTo>
                <a:cubicBezTo>
                  <a:pt x="2239818" y="4081557"/>
                  <a:pt x="2246143" y="4097315"/>
                  <a:pt x="2251590" y="4116353"/>
                </a:cubicBezTo>
                <a:cubicBezTo>
                  <a:pt x="2253991" y="4120513"/>
                  <a:pt x="2258793" y="4128831"/>
                  <a:pt x="2260316" y="4136270"/>
                </a:cubicBezTo>
                <a:cubicBezTo>
                  <a:pt x="2260316" y="4136270"/>
                  <a:pt x="2259437" y="4139550"/>
                  <a:pt x="2259437" y="4139550"/>
                </a:cubicBezTo>
                <a:cubicBezTo>
                  <a:pt x="2262719" y="4140430"/>
                  <a:pt x="2261839" y="4143710"/>
                  <a:pt x="2261839" y="4143710"/>
                </a:cubicBezTo>
                <a:cubicBezTo>
                  <a:pt x="2265118" y="4144590"/>
                  <a:pt x="2265118" y="4144590"/>
                  <a:pt x="2265118" y="4144590"/>
                </a:cubicBezTo>
                <a:cubicBezTo>
                  <a:pt x="2265118" y="4144590"/>
                  <a:pt x="2265118" y="4144590"/>
                  <a:pt x="2264239" y="4147869"/>
                </a:cubicBezTo>
                <a:cubicBezTo>
                  <a:pt x="2277768" y="4176104"/>
                  <a:pt x="2291298" y="4204339"/>
                  <a:pt x="2303304" y="4225136"/>
                </a:cubicBezTo>
                <a:cubicBezTo>
                  <a:pt x="2302425" y="4228416"/>
                  <a:pt x="2301547" y="4231697"/>
                  <a:pt x="2304827" y="4232576"/>
                </a:cubicBezTo>
                <a:cubicBezTo>
                  <a:pt x="2303948" y="4235857"/>
                  <a:pt x="2303948" y="4235857"/>
                  <a:pt x="2303948" y="4235857"/>
                </a:cubicBezTo>
                <a:cubicBezTo>
                  <a:pt x="2303948" y="4235857"/>
                  <a:pt x="2303068" y="4239137"/>
                  <a:pt x="2306349" y="4240017"/>
                </a:cubicBezTo>
                <a:cubicBezTo>
                  <a:pt x="2309629" y="4240895"/>
                  <a:pt x="2309629" y="4240895"/>
                  <a:pt x="2309629" y="4240895"/>
                </a:cubicBezTo>
                <a:cubicBezTo>
                  <a:pt x="2316832" y="4253373"/>
                  <a:pt x="2330362" y="4281608"/>
                  <a:pt x="2329718" y="4270889"/>
                </a:cubicBezTo>
                <a:cubicBezTo>
                  <a:pt x="2329718" y="4270889"/>
                  <a:pt x="2329718" y="4270889"/>
                  <a:pt x="2332119" y="4275047"/>
                </a:cubicBezTo>
                <a:cubicBezTo>
                  <a:pt x="2331241" y="4278328"/>
                  <a:pt x="2337802" y="4280087"/>
                  <a:pt x="2337802" y="4280087"/>
                </a:cubicBezTo>
                <a:lnTo>
                  <a:pt x="2339523" y="4273662"/>
                </a:lnTo>
                <a:lnTo>
                  <a:pt x="2344252" y="4282253"/>
                </a:lnTo>
                <a:lnTo>
                  <a:pt x="2353292" y="4287741"/>
                </a:lnTo>
                <a:lnTo>
                  <a:pt x="2353339" y="4287828"/>
                </a:lnTo>
                <a:lnTo>
                  <a:pt x="2356398" y="4300890"/>
                </a:lnTo>
                <a:cubicBezTo>
                  <a:pt x="2359210" y="4305159"/>
                  <a:pt x="2363251" y="4309758"/>
                  <a:pt x="2366853" y="4315997"/>
                </a:cubicBezTo>
                <a:cubicBezTo>
                  <a:pt x="2366853" y="4315997"/>
                  <a:pt x="2365974" y="4319277"/>
                  <a:pt x="2365974" y="4319277"/>
                </a:cubicBezTo>
                <a:cubicBezTo>
                  <a:pt x="2369254" y="4320156"/>
                  <a:pt x="2368375" y="4323435"/>
                  <a:pt x="2369254" y="4320156"/>
                </a:cubicBezTo>
                <a:cubicBezTo>
                  <a:pt x="2369254" y="4320156"/>
                  <a:pt x="2369254" y="4320156"/>
                  <a:pt x="2372534" y="4321034"/>
                </a:cubicBezTo>
                <a:cubicBezTo>
                  <a:pt x="2374935" y="4325194"/>
                  <a:pt x="2374056" y="4328473"/>
                  <a:pt x="2373178" y="4331754"/>
                </a:cubicBezTo>
                <a:cubicBezTo>
                  <a:pt x="2370777" y="4327595"/>
                  <a:pt x="2370777" y="4327595"/>
                  <a:pt x="2370777" y="4327595"/>
                </a:cubicBezTo>
                <a:cubicBezTo>
                  <a:pt x="2368375" y="4323435"/>
                  <a:pt x="2365094" y="4322557"/>
                  <a:pt x="2365094" y="4322557"/>
                </a:cubicBezTo>
                <a:cubicBezTo>
                  <a:pt x="2364216" y="4325838"/>
                  <a:pt x="2363338" y="4329117"/>
                  <a:pt x="2366617" y="4329996"/>
                </a:cubicBezTo>
                <a:cubicBezTo>
                  <a:pt x="2365738" y="4333277"/>
                  <a:pt x="2365738" y="4333277"/>
                  <a:pt x="2365738" y="4333277"/>
                </a:cubicBezTo>
                <a:cubicBezTo>
                  <a:pt x="2362457" y="4332397"/>
                  <a:pt x="2357012" y="4313358"/>
                  <a:pt x="2352853" y="4315761"/>
                </a:cubicBezTo>
                <a:cubicBezTo>
                  <a:pt x="2377746" y="4354073"/>
                  <a:pt x="2403280" y="4403105"/>
                  <a:pt x="2430574" y="4445576"/>
                </a:cubicBezTo>
                <a:cubicBezTo>
                  <a:pt x="2432976" y="4449735"/>
                  <a:pt x="2438656" y="4454774"/>
                  <a:pt x="2441059" y="4458934"/>
                </a:cubicBezTo>
                <a:cubicBezTo>
                  <a:pt x="2444338" y="4459812"/>
                  <a:pt x="2441059" y="4458934"/>
                  <a:pt x="2443460" y="4463092"/>
                </a:cubicBezTo>
                <a:cubicBezTo>
                  <a:pt x="2465951" y="4497245"/>
                  <a:pt x="2497403" y="4537315"/>
                  <a:pt x="2533015" y="4574984"/>
                </a:cubicBezTo>
                <a:cubicBezTo>
                  <a:pt x="2535417" y="4579142"/>
                  <a:pt x="2534538" y="4582423"/>
                  <a:pt x="2537817" y="4583302"/>
                </a:cubicBezTo>
                <a:cubicBezTo>
                  <a:pt x="2534538" y="4582423"/>
                  <a:pt x="2531257" y="4581545"/>
                  <a:pt x="2529736" y="4574104"/>
                </a:cubicBezTo>
                <a:cubicBezTo>
                  <a:pt x="2528856" y="4577385"/>
                  <a:pt x="2525577" y="4576505"/>
                  <a:pt x="2523175" y="4572347"/>
                </a:cubicBezTo>
                <a:cubicBezTo>
                  <a:pt x="2527333" y="4569946"/>
                  <a:pt x="2515091" y="4563149"/>
                  <a:pt x="2511810" y="4562270"/>
                </a:cubicBezTo>
                <a:cubicBezTo>
                  <a:pt x="2511810" y="4562270"/>
                  <a:pt x="2512690" y="4558989"/>
                  <a:pt x="2509409" y="4558111"/>
                </a:cubicBezTo>
                <a:cubicBezTo>
                  <a:pt x="2509409" y="4558111"/>
                  <a:pt x="2506129" y="4557232"/>
                  <a:pt x="2506129" y="4557232"/>
                </a:cubicBezTo>
                <a:cubicBezTo>
                  <a:pt x="2497168" y="4551315"/>
                  <a:pt x="2477722" y="4532041"/>
                  <a:pt x="2480123" y="4536200"/>
                </a:cubicBezTo>
                <a:cubicBezTo>
                  <a:pt x="2483403" y="4537079"/>
                  <a:pt x="2482524" y="4540361"/>
                  <a:pt x="2485806" y="4541239"/>
                </a:cubicBezTo>
                <a:cubicBezTo>
                  <a:pt x="2482524" y="4540361"/>
                  <a:pt x="2479243" y="4539480"/>
                  <a:pt x="2479243" y="4539480"/>
                </a:cubicBezTo>
                <a:cubicBezTo>
                  <a:pt x="2479243" y="4539480"/>
                  <a:pt x="2478364" y="4542760"/>
                  <a:pt x="2480766" y="4546920"/>
                </a:cubicBezTo>
                <a:cubicBezTo>
                  <a:pt x="2480766" y="4546920"/>
                  <a:pt x="2480766" y="4546920"/>
                  <a:pt x="2477486" y="4546041"/>
                </a:cubicBezTo>
                <a:cubicBezTo>
                  <a:pt x="2477486" y="4546041"/>
                  <a:pt x="2478364" y="4542760"/>
                  <a:pt x="2475085" y="4541882"/>
                </a:cubicBezTo>
                <a:cubicBezTo>
                  <a:pt x="2475085" y="4541882"/>
                  <a:pt x="2475085" y="4541882"/>
                  <a:pt x="2471804" y="4541004"/>
                </a:cubicBezTo>
                <a:cubicBezTo>
                  <a:pt x="2463722" y="4531805"/>
                  <a:pt x="2458040" y="4526767"/>
                  <a:pt x="2454760" y="4525889"/>
                </a:cubicBezTo>
                <a:cubicBezTo>
                  <a:pt x="2451480" y="4525010"/>
                  <a:pt x="2451480" y="4525010"/>
                  <a:pt x="2451480" y="4525010"/>
                </a:cubicBezTo>
                <a:cubicBezTo>
                  <a:pt x="2451480" y="4525010"/>
                  <a:pt x="2451480" y="4525010"/>
                  <a:pt x="2453881" y="4529170"/>
                </a:cubicBezTo>
                <a:cubicBezTo>
                  <a:pt x="2451480" y="4525010"/>
                  <a:pt x="2450600" y="4528289"/>
                  <a:pt x="2453001" y="4532449"/>
                </a:cubicBezTo>
                <a:cubicBezTo>
                  <a:pt x="2434434" y="4509895"/>
                  <a:pt x="2419790" y="4498940"/>
                  <a:pt x="2402746" y="4483825"/>
                </a:cubicBezTo>
                <a:cubicBezTo>
                  <a:pt x="2388982" y="4469589"/>
                  <a:pt x="2375217" y="4455354"/>
                  <a:pt x="2356651" y="4432800"/>
                </a:cubicBezTo>
                <a:cubicBezTo>
                  <a:pt x="2359052" y="4436959"/>
                  <a:pt x="2355771" y="4436080"/>
                  <a:pt x="2353370" y="4431922"/>
                </a:cubicBezTo>
                <a:cubicBezTo>
                  <a:pt x="2353370" y="4431922"/>
                  <a:pt x="2353370" y="4431922"/>
                  <a:pt x="2354248" y="4428641"/>
                </a:cubicBezTo>
                <a:cubicBezTo>
                  <a:pt x="2354248" y="4428641"/>
                  <a:pt x="2350968" y="4427762"/>
                  <a:pt x="2350968" y="4427762"/>
                </a:cubicBezTo>
                <a:cubicBezTo>
                  <a:pt x="2348567" y="4423602"/>
                  <a:pt x="2348567" y="4423602"/>
                  <a:pt x="2348567" y="4423602"/>
                </a:cubicBezTo>
                <a:cubicBezTo>
                  <a:pt x="2340484" y="4414406"/>
                  <a:pt x="2340484" y="4414406"/>
                  <a:pt x="2340484" y="4414406"/>
                </a:cubicBezTo>
                <a:cubicBezTo>
                  <a:pt x="2339605" y="4417686"/>
                  <a:pt x="2337204" y="4413526"/>
                  <a:pt x="2333924" y="4412648"/>
                </a:cubicBezTo>
                <a:cubicBezTo>
                  <a:pt x="2338726" y="4420965"/>
                  <a:pt x="2339605" y="4417686"/>
                  <a:pt x="2345288" y="4422724"/>
                </a:cubicBezTo>
                <a:cubicBezTo>
                  <a:pt x="2345288" y="4422724"/>
                  <a:pt x="2344408" y="4426004"/>
                  <a:pt x="2344408" y="4426004"/>
                </a:cubicBezTo>
                <a:cubicBezTo>
                  <a:pt x="2344408" y="4426004"/>
                  <a:pt x="2344408" y="4426004"/>
                  <a:pt x="2341128" y="4425125"/>
                </a:cubicBezTo>
                <a:cubicBezTo>
                  <a:pt x="2340249" y="4428405"/>
                  <a:pt x="2343530" y="4429285"/>
                  <a:pt x="2343530" y="4429285"/>
                </a:cubicBezTo>
                <a:cubicBezTo>
                  <a:pt x="2343530" y="4429285"/>
                  <a:pt x="2346809" y="4430163"/>
                  <a:pt x="2346809" y="4430163"/>
                </a:cubicBezTo>
                <a:cubicBezTo>
                  <a:pt x="2349211" y="4434323"/>
                  <a:pt x="2349211" y="4434323"/>
                  <a:pt x="2349211" y="4434323"/>
                </a:cubicBezTo>
                <a:cubicBezTo>
                  <a:pt x="2351612" y="4438481"/>
                  <a:pt x="2361453" y="4441118"/>
                  <a:pt x="2357293" y="4443519"/>
                </a:cubicBezTo>
                <a:cubicBezTo>
                  <a:pt x="2358816" y="4450959"/>
                  <a:pt x="2361453" y="4441118"/>
                  <a:pt x="2363854" y="4445278"/>
                </a:cubicBezTo>
                <a:cubicBezTo>
                  <a:pt x="2366255" y="4449436"/>
                  <a:pt x="2362976" y="4448558"/>
                  <a:pt x="2362096" y="4451837"/>
                </a:cubicBezTo>
                <a:cubicBezTo>
                  <a:pt x="2367778" y="4456877"/>
                  <a:pt x="2382421" y="4467832"/>
                  <a:pt x="2382421" y="4467832"/>
                </a:cubicBezTo>
                <a:cubicBezTo>
                  <a:pt x="2393784" y="4477909"/>
                  <a:pt x="2409071" y="4499583"/>
                  <a:pt x="2414753" y="4504621"/>
                </a:cubicBezTo>
                <a:cubicBezTo>
                  <a:pt x="2417154" y="4508780"/>
                  <a:pt x="2414753" y="4504621"/>
                  <a:pt x="2415632" y="4501341"/>
                </a:cubicBezTo>
                <a:cubicBezTo>
                  <a:pt x="2414753" y="4504621"/>
                  <a:pt x="2420434" y="4509659"/>
                  <a:pt x="2420434" y="4509659"/>
                </a:cubicBezTo>
                <a:cubicBezTo>
                  <a:pt x="2420434" y="4509659"/>
                  <a:pt x="2426995" y="4511417"/>
                  <a:pt x="2426995" y="4511417"/>
                </a:cubicBezTo>
                <a:cubicBezTo>
                  <a:pt x="2429396" y="4515576"/>
                  <a:pt x="2422835" y="4513819"/>
                  <a:pt x="2426115" y="4514697"/>
                </a:cubicBezTo>
                <a:cubicBezTo>
                  <a:pt x="2427638" y="4522137"/>
                  <a:pt x="2435957" y="4517335"/>
                  <a:pt x="2430919" y="4523015"/>
                </a:cubicBezTo>
                <a:cubicBezTo>
                  <a:pt x="2443161" y="4529812"/>
                  <a:pt x="2466765" y="4546684"/>
                  <a:pt x="2470691" y="4558283"/>
                </a:cubicBezTo>
                <a:cubicBezTo>
                  <a:pt x="2467410" y="4557404"/>
                  <a:pt x="2468290" y="4554125"/>
                  <a:pt x="2472448" y="4551724"/>
                </a:cubicBezTo>
                <a:cubicBezTo>
                  <a:pt x="2491015" y="4574276"/>
                  <a:pt x="2521824" y="4603628"/>
                  <a:pt x="2534066" y="4610424"/>
                </a:cubicBezTo>
                <a:cubicBezTo>
                  <a:pt x="2539747" y="4615461"/>
                  <a:pt x="2568798" y="4651372"/>
                  <a:pt x="2585200" y="4655767"/>
                </a:cubicBezTo>
                <a:cubicBezTo>
                  <a:pt x="2590883" y="4660805"/>
                  <a:pt x="2585200" y="4655767"/>
                  <a:pt x="2584321" y="4659048"/>
                </a:cubicBezTo>
                <a:cubicBezTo>
                  <a:pt x="2594162" y="4661685"/>
                  <a:pt x="2610329" y="4680079"/>
                  <a:pt x="2618411" y="4689276"/>
                </a:cubicBezTo>
                <a:cubicBezTo>
                  <a:pt x="2618411" y="4689276"/>
                  <a:pt x="2612728" y="4684238"/>
                  <a:pt x="2608571" y="4686639"/>
                </a:cubicBezTo>
                <a:cubicBezTo>
                  <a:pt x="2629774" y="4699352"/>
                  <a:pt x="2624093" y="4694314"/>
                  <a:pt x="2622570" y="4686874"/>
                </a:cubicBezTo>
                <a:cubicBezTo>
                  <a:pt x="2645297" y="4707027"/>
                  <a:pt x="2648577" y="4707906"/>
                  <a:pt x="2658183" y="4724543"/>
                </a:cubicBezTo>
                <a:cubicBezTo>
                  <a:pt x="2658183" y="4724543"/>
                  <a:pt x="2660584" y="4728703"/>
                  <a:pt x="2660584" y="4728703"/>
                </a:cubicBezTo>
                <a:cubicBezTo>
                  <a:pt x="2660584" y="4728703"/>
                  <a:pt x="2660584" y="4728703"/>
                  <a:pt x="2663864" y="4729582"/>
                </a:cubicBezTo>
                <a:cubicBezTo>
                  <a:pt x="2663864" y="4729582"/>
                  <a:pt x="2664742" y="4726302"/>
                  <a:pt x="2664742" y="4726302"/>
                </a:cubicBezTo>
                <a:cubicBezTo>
                  <a:pt x="2664742" y="4726302"/>
                  <a:pt x="2668024" y="4727180"/>
                  <a:pt x="2670424" y="4731340"/>
                </a:cubicBezTo>
                <a:cubicBezTo>
                  <a:pt x="2670424" y="4731340"/>
                  <a:pt x="2670424" y="4731340"/>
                  <a:pt x="2667143" y="4730462"/>
                </a:cubicBezTo>
                <a:cubicBezTo>
                  <a:pt x="2667143" y="4730462"/>
                  <a:pt x="2667143" y="4730462"/>
                  <a:pt x="2666265" y="4733741"/>
                </a:cubicBezTo>
                <a:cubicBezTo>
                  <a:pt x="2669544" y="4734620"/>
                  <a:pt x="2669544" y="4734620"/>
                  <a:pt x="2672825" y="4735499"/>
                </a:cubicBezTo>
                <a:cubicBezTo>
                  <a:pt x="2675227" y="4739658"/>
                  <a:pt x="2675227" y="4739658"/>
                  <a:pt x="2675227" y="4739658"/>
                </a:cubicBezTo>
                <a:cubicBezTo>
                  <a:pt x="2677628" y="4743816"/>
                  <a:pt x="2692272" y="4754773"/>
                  <a:pt x="2685067" y="4742295"/>
                </a:cubicBezTo>
                <a:cubicBezTo>
                  <a:pt x="2687468" y="4746453"/>
                  <a:pt x="2687468" y="4746453"/>
                  <a:pt x="2690749" y="4747334"/>
                </a:cubicBezTo>
                <a:cubicBezTo>
                  <a:pt x="2690749" y="4747334"/>
                  <a:pt x="2691628" y="4744052"/>
                  <a:pt x="2688348" y="4743174"/>
                </a:cubicBezTo>
                <a:cubicBezTo>
                  <a:pt x="2688348" y="4743174"/>
                  <a:pt x="2689227" y="4739894"/>
                  <a:pt x="2685948" y="4739014"/>
                </a:cubicBezTo>
                <a:cubicBezTo>
                  <a:pt x="2689227" y="4739894"/>
                  <a:pt x="2692507" y="4740773"/>
                  <a:pt x="2692507" y="4740773"/>
                </a:cubicBezTo>
                <a:cubicBezTo>
                  <a:pt x="2694908" y="4744932"/>
                  <a:pt x="2700590" y="4749969"/>
                  <a:pt x="2709552" y="4755887"/>
                </a:cubicBezTo>
                <a:cubicBezTo>
                  <a:pt x="2720915" y="4765962"/>
                  <a:pt x="2732277" y="4776040"/>
                  <a:pt x="2741239" y="4781956"/>
                </a:cubicBezTo>
                <a:cubicBezTo>
                  <a:pt x="2744521" y="4782835"/>
                  <a:pt x="2743642" y="4786115"/>
                  <a:pt x="2743642" y="4786115"/>
                </a:cubicBezTo>
                <a:cubicBezTo>
                  <a:pt x="2743642" y="4786115"/>
                  <a:pt x="2746921" y="4786995"/>
                  <a:pt x="2746921" y="4786995"/>
                </a:cubicBezTo>
                <a:cubicBezTo>
                  <a:pt x="2753482" y="4788752"/>
                  <a:pt x="2759163" y="4793792"/>
                  <a:pt x="2761565" y="4797950"/>
                </a:cubicBezTo>
                <a:cubicBezTo>
                  <a:pt x="2764845" y="4798829"/>
                  <a:pt x="2770527" y="4803867"/>
                  <a:pt x="2773807" y="4804745"/>
                </a:cubicBezTo>
                <a:cubicBezTo>
                  <a:pt x="2779488" y="4809785"/>
                  <a:pt x="2787572" y="4818982"/>
                  <a:pt x="2793253" y="4824020"/>
                </a:cubicBezTo>
                <a:cubicBezTo>
                  <a:pt x="2792374" y="4827301"/>
                  <a:pt x="2792374" y="4827301"/>
                  <a:pt x="2792374" y="4827301"/>
                </a:cubicBezTo>
                <a:cubicBezTo>
                  <a:pt x="2795656" y="4828179"/>
                  <a:pt x="2795656" y="4828179"/>
                  <a:pt x="2798935" y="4829058"/>
                </a:cubicBezTo>
                <a:cubicBezTo>
                  <a:pt x="2801336" y="4833218"/>
                  <a:pt x="2802215" y="4829937"/>
                  <a:pt x="2802215" y="4829937"/>
                </a:cubicBezTo>
                <a:cubicBezTo>
                  <a:pt x="2799813" y="4825779"/>
                  <a:pt x="2799813" y="4825779"/>
                  <a:pt x="2799813" y="4825779"/>
                </a:cubicBezTo>
                <a:cubicBezTo>
                  <a:pt x="2805496" y="4830815"/>
                  <a:pt x="2812700" y="4843294"/>
                  <a:pt x="2820139" y="4841771"/>
                </a:cubicBezTo>
                <a:cubicBezTo>
                  <a:pt x="2819259" y="4845051"/>
                  <a:pt x="2819259" y="4845051"/>
                  <a:pt x="2822540" y="4845931"/>
                </a:cubicBezTo>
                <a:cubicBezTo>
                  <a:pt x="2824941" y="4850090"/>
                  <a:pt x="2825821" y="4846810"/>
                  <a:pt x="2825821" y="4846810"/>
                </a:cubicBezTo>
                <a:cubicBezTo>
                  <a:pt x="2833903" y="4856008"/>
                  <a:pt x="2845502" y="4852082"/>
                  <a:pt x="2847025" y="4859523"/>
                </a:cubicBezTo>
                <a:cubicBezTo>
                  <a:pt x="2843744" y="4858645"/>
                  <a:pt x="2843744" y="4858645"/>
                  <a:pt x="2843744" y="4858645"/>
                </a:cubicBezTo>
                <a:cubicBezTo>
                  <a:pt x="2838063" y="4853605"/>
                  <a:pt x="2834782" y="4852727"/>
                  <a:pt x="2833903" y="4856008"/>
                </a:cubicBezTo>
                <a:cubicBezTo>
                  <a:pt x="2833903" y="4856008"/>
                  <a:pt x="2836304" y="4860166"/>
                  <a:pt x="2839585" y="4861046"/>
                </a:cubicBezTo>
                <a:cubicBezTo>
                  <a:pt x="2841985" y="4865204"/>
                  <a:pt x="2841985" y="4865204"/>
                  <a:pt x="2841985" y="4865204"/>
                </a:cubicBezTo>
                <a:cubicBezTo>
                  <a:pt x="2840228" y="4871765"/>
                  <a:pt x="2831266" y="4865848"/>
                  <a:pt x="2829743" y="4858407"/>
                </a:cubicBezTo>
                <a:cubicBezTo>
                  <a:pt x="2831266" y="4865848"/>
                  <a:pt x="2815743" y="4858173"/>
                  <a:pt x="2824705" y="4864090"/>
                </a:cubicBezTo>
                <a:cubicBezTo>
                  <a:pt x="2833023" y="4859287"/>
                  <a:pt x="2831030" y="4879849"/>
                  <a:pt x="2845031" y="4880083"/>
                </a:cubicBezTo>
                <a:cubicBezTo>
                  <a:pt x="2847433" y="4884243"/>
                  <a:pt x="2847433" y="4884243"/>
                  <a:pt x="2847433" y="4884243"/>
                </a:cubicBezTo>
                <a:cubicBezTo>
                  <a:pt x="2847433" y="4884243"/>
                  <a:pt x="2850711" y="4885122"/>
                  <a:pt x="2850711" y="4885122"/>
                </a:cubicBezTo>
                <a:cubicBezTo>
                  <a:pt x="2853114" y="4889281"/>
                  <a:pt x="2853993" y="4886000"/>
                  <a:pt x="2853993" y="4886000"/>
                </a:cubicBezTo>
                <a:cubicBezTo>
                  <a:pt x="2850711" y="4885122"/>
                  <a:pt x="2851592" y="4881842"/>
                  <a:pt x="2851592" y="4881842"/>
                </a:cubicBezTo>
                <a:cubicBezTo>
                  <a:pt x="2854871" y="4882720"/>
                  <a:pt x="2860553" y="4887759"/>
                  <a:pt x="2861432" y="4884479"/>
                </a:cubicBezTo>
                <a:cubicBezTo>
                  <a:pt x="2859030" y="4880319"/>
                  <a:pt x="2864713" y="4885357"/>
                  <a:pt x="2865592" y="4882076"/>
                </a:cubicBezTo>
                <a:cubicBezTo>
                  <a:pt x="2859909" y="4877039"/>
                  <a:pt x="2856630" y="4876159"/>
                  <a:pt x="2850949" y="4871121"/>
                </a:cubicBezTo>
                <a:cubicBezTo>
                  <a:pt x="2854228" y="4872001"/>
                  <a:pt x="2854228" y="4872001"/>
                  <a:pt x="2854228" y="4872001"/>
                </a:cubicBezTo>
                <a:cubicBezTo>
                  <a:pt x="2857508" y="4872880"/>
                  <a:pt x="2860789" y="4873758"/>
                  <a:pt x="2861667" y="4870478"/>
                </a:cubicBezTo>
                <a:lnTo>
                  <a:pt x="2856769" y="4866135"/>
                </a:lnTo>
                <a:lnTo>
                  <a:pt x="2862737" y="4868128"/>
                </a:lnTo>
                <a:cubicBezTo>
                  <a:pt x="2866808" y="4870976"/>
                  <a:pt x="2871069" y="4874755"/>
                  <a:pt x="2877189" y="4878154"/>
                </a:cubicBezTo>
                <a:cubicBezTo>
                  <a:pt x="2861025" y="4859758"/>
                  <a:pt x="2881349" y="4875751"/>
                  <a:pt x="2889669" y="4870949"/>
                </a:cubicBezTo>
                <a:cubicBezTo>
                  <a:pt x="2892070" y="4875108"/>
                  <a:pt x="2885509" y="4873350"/>
                  <a:pt x="2885509" y="4873350"/>
                </a:cubicBezTo>
                <a:cubicBezTo>
                  <a:pt x="2884630" y="4876631"/>
                  <a:pt x="2884630" y="4876631"/>
                  <a:pt x="2884630" y="4876631"/>
                </a:cubicBezTo>
                <a:cubicBezTo>
                  <a:pt x="2881349" y="4875751"/>
                  <a:pt x="2881349" y="4875751"/>
                  <a:pt x="2883750" y="4879911"/>
                </a:cubicBezTo>
                <a:cubicBezTo>
                  <a:pt x="2883750" y="4879911"/>
                  <a:pt x="2887032" y="4880791"/>
                  <a:pt x="2890311" y="4881670"/>
                </a:cubicBezTo>
                <a:cubicBezTo>
                  <a:pt x="2893590" y="4882548"/>
                  <a:pt x="2893590" y="4882548"/>
                  <a:pt x="2893590" y="4882548"/>
                </a:cubicBezTo>
                <a:cubicBezTo>
                  <a:pt x="2895993" y="4886708"/>
                  <a:pt x="2891834" y="4889109"/>
                  <a:pt x="2898394" y="4890866"/>
                </a:cubicBezTo>
                <a:cubicBezTo>
                  <a:pt x="2895113" y="4889987"/>
                  <a:pt x="2895113" y="4889987"/>
                  <a:pt x="2891834" y="4889109"/>
                </a:cubicBezTo>
                <a:cubicBezTo>
                  <a:pt x="2888554" y="4888230"/>
                  <a:pt x="2887674" y="4891511"/>
                  <a:pt x="2890953" y="4892389"/>
                </a:cubicBezTo>
                <a:cubicBezTo>
                  <a:pt x="2890075" y="4895668"/>
                  <a:pt x="2893356" y="4896549"/>
                  <a:pt x="2896636" y="4897427"/>
                </a:cubicBezTo>
                <a:cubicBezTo>
                  <a:pt x="2899915" y="4898305"/>
                  <a:pt x="2899915" y="4898305"/>
                  <a:pt x="2903197" y="4899185"/>
                </a:cubicBezTo>
                <a:cubicBezTo>
                  <a:pt x="2909757" y="4900942"/>
                  <a:pt x="2917197" y="4899421"/>
                  <a:pt x="2911514" y="4894383"/>
                </a:cubicBezTo>
                <a:cubicBezTo>
                  <a:pt x="2914795" y="4895261"/>
                  <a:pt x="2914795" y="4895261"/>
                  <a:pt x="2915674" y="4891980"/>
                </a:cubicBezTo>
                <a:cubicBezTo>
                  <a:pt x="2915674" y="4891980"/>
                  <a:pt x="2915674" y="4891980"/>
                  <a:pt x="2913273" y="4887822"/>
                </a:cubicBezTo>
                <a:cubicBezTo>
                  <a:pt x="2916553" y="4888701"/>
                  <a:pt x="2922235" y="4893739"/>
                  <a:pt x="2928796" y="4895497"/>
                </a:cubicBezTo>
                <a:cubicBezTo>
                  <a:pt x="2922235" y="4893739"/>
                  <a:pt x="2916553" y="4888701"/>
                  <a:pt x="2918954" y="4892860"/>
                </a:cubicBezTo>
                <a:cubicBezTo>
                  <a:pt x="2920476" y="4900299"/>
                  <a:pt x="2928796" y="4895497"/>
                  <a:pt x="2930317" y="4902935"/>
                </a:cubicBezTo>
                <a:cubicBezTo>
                  <a:pt x="2929439" y="4906217"/>
                  <a:pt x="2929439" y="4906217"/>
                  <a:pt x="2929439" y="4906217"/>
                </a:cubicBezTo>
                <a:cubicBezTo>
                  <a:pt x="2929439" y="4906217"/>
                  <a:pt x="2929439" y="4906217"/>
                  <a:pt x="2932718" y="4907095"/>
                </a:cubicBezTo>
                <a:cubicBezTo>
                  <a:pt x="2932718" y="4907095"/>
                  <a:pt x="2932718" y="4907095"/>
                  <a:pt x="2935999" y="4907975"/>
                </a:cubicBezTo>
                <a:cubicBezTo>
                  <a:pt x="2936878" y="4904694"/>
                  <a:pt x="2936878" y="4904694"/>
                  <a:pt x="2936878" y="4904694"/>
                </a:cubicBezTo>
                <a:cubicBezTo>
                  <a:pt x="2939281" y="4908854"/>
                  <a:pt x="2939281" y="4908854"/>
                  <a:pt x="2941680" y="4913011"/>
                </a:cubicBezTo>
                <a:cubicBezTo>
                  <a:pt x="2949121" y="4911491"/>
                  <a:pt x="2954802" y="4916527"/>
                  <a:pt x="2961363" y="4918285"/>
                </a:cubicBezTo>
                <a:cubicBezTo>
                  <a:pt x="2958082" y="4917407"/>
                  <a:pt x="2954802" y="4916527"/>
                  <a:pt x="2954802" y="4916527"/>
                </a:cubicBezTo>
                <a:cubicBezTo>
                  <a:pt x="2967044" y="4923324"/>
                  <a:pt x="2964643" y="4919164"/>
                  <a:pt x="2972726" y="4928362"/>
                </a:cubicBezTo>
                <a:cubicBezTo>
                  <a:pt x="2969445" y="4927484"/>
                  <a:pt x="2968566" y="4930764"/>
                  <a:pt x="2968566" y="4930764"/>
                </a:cubicBezTo>
                <a:cubicBezTo>
                  <a:pt x="2968566" y="4930764"/>
                  <a:pt x="2971848" y="4931642"/>
                  <a:pt x="2971848" y="4931642"/>
                </a:cubicBezTo>
                <a:cubicBezTo>
                  <a:pt x="2970967" y="4934923"/>
                  <a:pt x="2970967" y="4934923"/>
                  <a:pt x="2970967" y="4934923"/>
                </a:cubicBezTo>
                <a:cubicBezTo>
                  <a:pt x="2953045" y="4923088"/>
                  <a:pt x="2967688" y="4934044"/>
                  <a:pt x="2966810" y="4937324"/>
                </a:cubicBezTo>
                <a:cubicBezTo>
                  <a:pt x="2957847" y="4931407"/>
                  <a:pt x="2948885" y="4925491"/>
                  <a:pt x="2939043" y="4922854"/>
                </a:cubicBezTo>
                <a:cubicBezTo>
                  <a:pt x="2939923" y="4919573"/>
                  <a:pt x="2939923" y="4919573"/>
                  <a:pt x="2939923" y="4919573"/>
                </a:cubicBezTo>
                <a:cubicBezTo>
                  <a:pt x="2934243" y="4914534"/>
                  <a:pt x="2930961" y="4913655"/>
                  <a:pt x="2927680" y="4912777"/>
                </a:cubicBezTo>
                <a:cubicBezTo>
                  <a:pt x="2933362" y="4917815"/>
                  <a:pt x="2936642" y="4918694"/>
                  <a:pt x="2935764" y="4921974"/>
                </a:cubicBezTo>
                <a:cubicBezTo>
                  <a:pt x="2926802" y="4916057"/>
                  <a:pt x="2925924" y="4919338"/>
                  <a:pt x="2920241" y="4914300"/>
                </a:cubicBezTo>
                <a:cubicBezTo>
                  <a:pt x="2920241" y="4914300"/>
                  <a:pt x="2916961" y="4913420"/>
                  <a:pt x="2917839" y="4910140"/>
                </a:cubicBezTo>
                <a:cubicBezTo>
                  <a:pt x="2914560" y="4909260"/>
                  <a:pt x="2914560" y="4909260"/>
                  <a:pt x="2914560" y="4909260"/>
                </a:cubicBezTo>
                <a:cubicBezTo>
                  <a:pt x="2911279" y="4908382"/>
                  <a:pt x="2907999" y="4907503"/>
                  <a:pt x="2910401" y="4911663"/>
                </a:cubicBezTo>
                <a:cubicBezTo>
                  <a:pt x="2912801" y="4915821"/>
                  <a:pt x="2912801" y="4915821"/>
                  <a:pt x="2912801" y="4915821"/>
                </a:cubicBezTo>
                <a:cubicBezTo>
                  <a:pt x="2911923" y="4919100"/>
                  <a:pt x="2915203" y="4919981"/>
                  <a:pt x="2918484" y="4920859"/>
                </a:cubicBezTo>
                <a:cubicBezTo>
                  <a:pt x="2921765" y="4921739"/>
                  <a:pt x="2921765" y="4921739"/>
                  <a:pt x="2921765" y="4921739"/>
                </a:cubicBezTo>
                <a:cubicBezTo>
                  <a:pt x="2922643" y="4918458"/>
                  <a:pt x="2922643" y="4918458"/>
                  <a:pt x="2922643" y="4918458"/>
                </a:cubicBezTo>
                <a:cubicBezTo>
                  <a:pt x="2932484" y="4921095"/>
                  <a:pt x="2952809" y="4937090"/>
                  <a:pt x="2965929" y="4940604"/>
                </a:cubicBezTo>
                <a:cubicBezTo>
                  <a:pt x="2968331" y="4944764"/>
                  <a:pt x="2968331" y="4944764"/>
                  <a:pt x="2968331" y="4944764"/>
                </a:cubicBezTo>
                <a:cubicBezTo>
                  <a:pt x="2968331" y="4944764"/>
                  <a:pt x="2968331" y="4944764"/>
                  <a:pt x="2971612" y="4945642"/>
                </a:cubicBezTo>
                <a:cubicBezTo>
                  <a:pt x="2971612" y="4945642"/>
                  <a:pt x="2974892" y="4946522"/>
                  <a:pt x="2974892" y="4946522"/>
                </a:cubicBezTo>
                <a:cubicBezTo>
                  <a:pt x="2981452" y="4948279"/>
                  <a:pt x="2990414" y="4954196"/>
                  <a:pt x="2992815" y="4958356"/>
                </a:cubicBezTo>
                <a:cubicBezTo>
                  <a:pt x="2993695" y="4955076"/>
                  <a:pt x="2993695" y="4955076"/>
                  <a:pt x="2993695" y="4955076"/>
                </a:cubicBezTo>
                <a:cubicBezTo>
                  <a:pt x="2996095" y="4959234"/>
                  <a:pt x="2996095" y="4959234"/>
                  <a:pt x="2996095" y="4959234"/>
                </a:cubicBezTo>
                <a:cubicBezTo>
                  <a:pt x="2996095" y="4959234"/>
                  <a:pt x="2998496" y="4963394"/>
                  <a:pt x="3001778" y="4964274"/>
                </a:cubicBezTo>
                <a:cubicBezTo>
                  <a:pt x="3001778" y="4964274"/>
                  <a:pt x="3005057" y="4965153"/>
                  <a:pt x="3005937" y="4961873"/>
                </a:cubicBezTo>
                <a:cubicBezTo>
                  <a:pt x="3037859" y="4973942"/>
                  <a:pt x="3051624" y="4988177"/>
                  <a:pt x="3075465" y="4991048"/>
                </a:cubicBezTo>
                <a:cubicBezTo>
                  <a:pt x="3074587" y="4994330"/>
                  <a:pt x="3077866" y="4995208"/>
                  <a:pt x="3081147" y="4996088"/>
                </a:cubicBezTo>
                <a:cubicBezTo>
                  <a:pt x="3081147" y="4996088"/>
                  <a:pt x="3084428" y="4996967"/>
                  <a:pt x="3084428" y="4996967"/>
                </a:cubicBezTo>
                <a:cubicBezTo>
                  <a:pt x="3085306" y="4993685"/>
                  <a:pt x="3085306" y="4993685"/>
                  <a:pt x="3085306" y="4993685"/>
                </a:cubicBezTo>
                <a:cubicBezTo>
                  <a:pt x="3086829" y="5001126"/>
                  <a:pt x="3096669" y="5003762"/>
                  <a:pt x="3103230" y="5005520"/>
                </a:cubicBezTo>
                <a:cubicBezTo>
                  <a:pt x="3103230" y="5005520"/>
                  <a:pt x="3106511" y="5006399"/>
                  <a:pt x="3106511" y="5006399"/>
                </a:cubicBezTo>
                <a:cubicBezTo>
                  <a:pt x="3108911" y="5010558"/>
                  <a:pt x="3108911" y="5010558"/>
                  <a:pt x="3113070" y="5008157"/>
                </a:cubicBezTo>
                <a:cubicBezTo>
                  <a:pt x="3116351" y="5009036"/>
                  <a:pt x="3116351" y="5009036"/>
                  <a:pt x="3116351" y="5009036"/>
                </a:cubicBezTo>
                <a:cubicBezTo>
                  <a:pt x="3116351" y="5009036"/>
                  <a:pt x="3115473" y="5012317"/>
                  <a:pt x="3118751" y="5013195"/>
                </a:cubicBezTo>
                <a:cubicBezTo>
                  <a:pt x="3118751" y="5013195"/>
                  <a:pt x="3118751" y="5013195"/>
                  <a:pt x="3122032" y="5014073"/>
                </a:cubicBezTo>
                <a:cubicBezTo>
                  <a:pt x="3129472" y="5012551"/>
                  <a:pt x="3139956" y="5025909"/>
                  <a:pt x="3141713" y="5019348"/>
                </a:cubicBezTo>
                <a:cubicBezTo>
                  <a:pt x="3141713" y="5019348"/>
                  <a:pt x="3141713" y="5019348"/>
                  <a:pt x="3144995" y="5020227"/>
                </a:cubicBezTo>
                <a:cubicBezTo>
                  <a:pt x="3148274" y="5021105"/>
                  <a:pt x="3151555" y="5021985"/>
                  <a:pt x="3151555" y="5021985"/>
                </a:cubicBezTo>
                <a:cubicBezTo>
                  <a:pt x="3151555" y="5021985"/>
                  <a:pt x="3154835" y="5022864"/>
                  <a:pt x="3154835" y="5022864"/>
                </a:cubicBezTo>
                <a:cubicBezTo>
                  <a:pt x="3156358" y="5030304"/>
                  <a:pt x="3171237" y="5027258"/>
                  <a:pt x="3177797" y="5029016"/>
                </a:cubicBezTo>
                <a:cubicBezTo>
                  <a:pt x="3187638" y="5031653"/>
                  <a:pt x="3179319" y="5036456"/>
                  <a:pt x="3189161" y="5039093"/>
                </a:cubicBezTo>
                <a:cubicBezTo>
                  <a:pt x="3189161" y="5039093"/>
                  <a:pt x="3192440" y="5039972"/>
                  <a:pt x="3191561" y="5043251"/>
                </a:cubicBezTo>
                <a:cubicBezTo>
                  <a:pt x="3191561" y="5043251"/>
                  <a:pt x="3194841" y="5044131"/>
                  <a:pt x="3194841" y="5044131"/>
                </a:cubicBezTo>
                <a:cubicBezTo>
                  <a:pt x="3198123" y="5045010"/>
                  <a:pt x="3198123" y="5045010"/>
                  <a:pt x="3195720" y="5040850"/>
                </a:cubicBezTo>
                <a:cubicBezTo>
                  <a:pt x="3195720" y="5040850"/>
                  <a:pt x="3195720" y="5040850"/>
                  <a:pt x="3192440" y="5039972"/>
                </a:cubicBezTo>
                <a:cubicBezTo>
                  <a:pt x="3199880" y="5038449"/>
                  <a:pt x="3205562" y="5043487"/>
                  <a:pt x="3206440" y="5040207"/>
                </a:cubicBezTo>
                <a:cubicBezTo>
                  <a:pt x="3215401" y="5046124"/>
                  <a:pt x="3205562" y="5043487"/>
                  <a:pt x="3204682" y="5046768"/>
                </a:cubicBezTo>
                <a:lnTo>
                  <a:pt x="3200777" y="5049024"/>
                </a:lnTo>
                <a:lnTo>
                  <a:pt x="3182802" y="5042937"/>
                </a:lnTo>
                <a:cubicBezTo>
                  <a:pt x="3164319" y="5037490"/>
                  <a:pt x="3152140" y="5036205"/>
                  <a:pt x="3134918" y="5031590"/>
                </a:cubicBezTo>
                <a:cubicBezTo>
                  <a:pt x="3134918" y="5031590"/>
                  <a:pt x="3135797" y="5028310"/>
                  <a:pt x="3132517" y="5027430"/>
                </a:cubicBezTo>
                <a:cubicBezTo>
                  <a:pt x="3132517" y="5027430"/>
                  <a:pt x="3129237" y="5026552"/>
                  <a:pt x="3129237" y="5026552"/>
                </a:cubicBezTo>
                <a:cubicBezTo>
                  <a:pt x="3119395" y="5023915"/>
                  <a:pt x="3116116" y="5023036"/>
                  <a:pt x="3111956" y="5025438"/>
                </a:cubicBezTo>
                <a:cubicBezTo>
                  <a:pt x="3125078" y="5028953"/>
                  <a:pt x="3125078" y="5028953"/>
                  <a:pt x="3125078" y="5028953"/>
                </a:cubicBezTo>
                <a:cubicBezTo>
                  <a:pt x="3125078" y="5028953"/>
                  <a:pt x="3121797" y="5028075"/>
                  <a:pt x="3120918" y="5031354"/>
                </a:cubicBezTo>
                <a:cubicBezTo>
                  <a:pt x="3120918" y="5031354"/>
                  <a:pt x="3124199" y="5032234"/>
                  <a:pt x="3124199" y="5032234"/>
                </a:cubicBezTo>
                <a:cubicBezTo>
                  <a:pt x="3127479" y="5033113"/>
                  <a:pt x="3127479" y="5033113"/>
                  <a:pt x="3127479" y="5033113"/>
                </a:cubicBezTo>
                <a:cubicBezTo>
                  <a:pt x="3130758" y="5033991"/>
                  <a:pt x="3130758" y="5033991"/>
                  <a:pt x="3130758" y="5033991"/>
                </a:cubicBezTo>
                <a:cubicBezTo>
                  <a:pt x="3135561" y="5042309"/>
                  <a:pt x="3137083" y="5049750"/>
                  <a:pt x="3159167" y="5059182"/>
                </a:cubicBezTo>
                <a:cubicBezTo>
                  <a:pt x="3172053" y="5076698"/>
                  <a:pt x="3202217" y="5095329"/>
                  <a:pt x="3223421" y="5108042"/>
                </a:cubicBezTo>
                <a:cubicBezTo>
                  <a:pt x="3226702" y="5108920"/>
                  <a:pt x="3225824" y="5112200"/>
                  <a:pt x="3225824" y="5112200"/>
                </a:cubicBezTo>
                <a:cubicBezTo>
                  <a:pt x="3225824" y="5112200"/>
                  <a:pt x="3224945" y="5115481"/>
                  <a:pt x="3228223" y="5116360"/>
                </a:cubicBezTo>
                <a:cubicBezTo>
                  <a:pt x="3228223" y="5116360"/>
                  <a:pt x="3224945" y="5115481"/>
                  <a:pt x="3224065" y="5118761"/>
                </a:cubicBezTo>
                <a:cubicBezTo>
                  <a:pt x="3230626" y="5120519"/>
                  <a:pt x="3233907" y="5121398"/>
                  <a:pt x="3233907" y="5121398"/>
                </a:cubicBezTo>
                <a:cubicBezTo>
                  <a:pt x="3251830" y="5133233"/>
                  <a:pt x="3277193" y="5143544"/>
                  <a:pt x="3292714" y="5151219"/>
                </a:cubicBezTo>
                <a:cubicBezTo>
                  <a:pt x="3295117" y="5155379"/>
                  <a:pt x="3288556" y="5153620"/>
                  <a:pt x="3285275" y="5152742"/>
                </a:cubicBezTo>
                <a:cubicBezTo>
                  <a:pt x="3294237" y="5158659"/>
                  <a:pt x="3331842" y="5175767"/>
                  <a:pt x="3319365" y="5182971"/>
                </a:cubicBezTo>
                <a:cubicBezTo>
                  <a:pt x="3312805" y="5181213"/>
                  <a:pt x="3312805" y="5181213"/>
                  <a:pt x="3312805" y="5181213"/>
                </a:cubicBezTo>
                <a:cubicBezTo>
                  <a:pt x="3309524" y="5180334"/>
                  <a:pt x="3309524" y="5180334"/>
                  <a:pt x="3309524" y="5180334"/>
                </a:cubicBezTo>
                <a:cubicBezTo>
                  <a:pt x="3309524" y="5180334"/>
                  <a:pt x="3308645" y="5183614"/>
                  <a:pt x="3311927" y="5184492"/>
                </a:cubicBezTo>
                <a:cubicBezTo>
                  <a:pt x="3318486" y="5186251"/>
                  <a:pt x="3318486" y="5186251"/>
                  <a:pt x="3318486" y="5186251"/>
                </a:cubicBezTo>
                <a:cubicBezTo>
                  <a:pt x="3304486" y="5186015"/>
                  <a:pt x="3285683" y="5177461"/>
                  <a:pt x="3266002" y="5172187"/>
                </a:cubicBezTo>
                <a:cubicBezTo>
                  <a:pt x="3245205" y="5184194"/>
                  <a:pt x="3297454" y="5212257"/>
                  <a:pt x="3342499" y="5227844"/>
                </a:cubicBezTo>
                <a:cubicBezTo>
                  <a:pt x="3344900" y="5232004"/>
                  <a:pt x="3340742" y="5234405"/>
                  <a:pt x="3348824" y="5243600"/>
                </a:cubicBezTo>
                <a:cubicBezTo>
                  <a:pt x="3339862" y="5237684"/>
                  <a:pt x="3338984" y="5240964"/>
                  <a:pt x="3338105" y="5244245"/>
                </a:cubicBezTo>
                <a:cubicBezTo>
                  <a:pt x="3311863" y="5237212"/>
                  <a:pt x="3286500" y="5226901"/>
                  <a:pt x="3260257" y="5219869"/>
                </a:cubicBezTo>
                <a:cubicBezTo>
                  <a:pt x="3243856" y="5215475"/>
                  <a:pt x="3258499" y="5226430"/>
                  <a:pt x="3243621" y="5229475"/>
                </a:cubicBezTo>
                <a:cubicBezTo>
                  <a:pt x="3228099" y="5221800"/>
                  <a:pt x="3220658" y="5223323"/>
                  <a:pt x="3201857" y="5214769"/>
                </a:cubicBezTo>
                <a:cubicBezTo>
                  <a:pt x="3200977" y="5218050"/>
                  <a:pt x="3206659" y="5223087"/>
                  <a:pt x="3219780" y="5226604"/>
                </a:cubicBezTo>
                <a:cubicBezTo>
                  <a:pt x="3213219" y="5224845"/>
                  <a:pt x="3205781" y="5226368"/>
                  <a:pt x="3193538" y="5219573"/>
                </a:cubicBezTo>
                <a:cubicBezTo>
                  <a:pt x="3199219" y="5224609"/>
                  <a:pt x="3195061" y="5227011"/>
                  <a:pt x="3204023" y="5232929"/>
                </a:cubicBezTo>
                <a:cubicBezTo>
                  <a:pt x="3150016" y="5211425"/>
                  <a:pt x="3096009" y="5189924"/>
                  <a:pt x="3042882" y="5165139"/>
                </a:cubicBezTo>
                <a:cubicBezTo>
                  <a:pt x="3036320" y="5163382"/>
                  <a:pt x="3029761" y="5161624"/>
                  <a:pt x="3027359" y="5157464"/>
                </a:cubicBezTo>
                <a:cubicBezTo>
                  <a:pt x="2396387" y="4861828"/>
                  <a:pt x="1977317" y="4260841"/>
                  <a:pt x="1894782" y="3584788"/>
                </a:cubicBezTo>
                <a:cubicBezTo>
                  <a:pt x="1894782" y="3584788"/>
                  <a:pt x="1894782" y="3584788"/>
                  <a:pt x="1895662" y="3581506"/>
                </a:cubicBezTo>
                <a:cubicBezTo>
                  <a:pt x="1895662" y="3581506"/>
                  <a:pt x="1896540" y="3578226"/>
                  <a:pt x="1896540" y="3578226"/>
                </a:cubicBezTo>
                <a:cubicBezTo>
                  <a:pt x="1898061" y="3585666"/>
                  <a:pt x="1902221" y="3583265"/>
                  <a:pt x="1900698" y="3575825"/>
                </a:cubicBezTo>
                <a:cubicBezTo>
                  <a:pt x="1902221" y="3583265"/>
                  <a:pt x="1902221" y="3583265"/>
                  <a:pt x="1902221" y="3583265"/>
                </a:cubicBezTo>
                <a:cubicBezTo>
                  <a:pt x="1904622" y="3587425"/>
                  <a:pt x="1904622" y="3587425"/>
                  <a:pt x="1908782" y="3585022"/>
                </a:cubicBezTo>
                <a:cubicBezTo>
                  <a:pt x="1908782" y="3585022"/>
                  <a:pt x="1909661" y="3581742"/>
                  <a:pt x="1907259" y="3577584"/>
                </a:cubicBezTo>
                <a:cubicBezTo>
                  <a:pt x="1904858" y="3573425"/>
                  <a:pt x="1904858" y="3573425"/>
                  <a:pt x="1904858" y="3573425"/>
                </a:cubicBezTo>
                <a:cubicBezTo>
                  <a:pt x="1905737" y="3570143"/>
                  <a:pt x="1905737" y="3570143"/>
                  <a:pt x="1905737" y="3570143"/>
                </a:cubicBezTo>
                <a:cubicBezTo>
                  <a:pt x="1912298" y="3571902"/>
                  <a:pt x="1913176" y="3568620"/>
                  <a:pt x="1911655" y="3561181"/>
                </a:cubicBezTo>
                <a:cubicBezTo>
                  <a:pt x="1906851" y="3552863"/>
                  <a:pt x="1908374" y="3560303"/>
                  <a:pt x="1902693" y="3555264"/>
                </a:cubicBezTo>
                <a:cubicBezTo>
                  <a:pt x="1904214" y="3562704"/>
                  <a:pt x="1904214" y="3562704"/>
                  <a:pt x="1904214" y="3562704"/>
                </a:cubicBezTo>
                <a:cubicBezTo>
                  <a:pt x="1901813" y="3558544"/>
                  <a:pt x="1902693" y="3555264"/>
                  <a:pt x="1898533" y="3557666"/>
                </a:cubicBezTo>
                <a:cubicBezTo>
                  <a:pt x="1897653" y="3560947"/>
                  <a:pt x="1896775" y="3564227"/>
                  <a:pt x="1899176" y="3568386"/>
                </a:cubicBezTo>
                <a:cubicBezTo>
                  <a:pt x="1901577" y="3572544"/>
                  <a:pt x="1901577" y="3572544"/>
                  <a:pt x="1901577" y="3572544"/>
                </a:cubicBezTo>
                <a:cubicBezTo>
                  <a:pt x="1898298" y="3571666"/>
                  <a:pt x="1899176" y="3568386"/>
                  <a:pt x="1895896" y="3567506"/>
                </a:cubicBezTo>
                <a:cubicBezTo>
                  <a:pt x="1896775" y="3564227"/>
                  <a:pt x="1896775" y="3564227"/>
                  <a:pt x="1896775" y="3564227"/>
                </a:cubicBezTo>
                <a:cubicBezTo>
                  <a:pt x="1894373" y="3560067"/>
                  <a:pt x="1894373" y="3560067"/>
                  <a:pt x="1894373" y="3560067"/>
                </a:cubicBezTo>
                <a:cubicBezTo>
                  <a:pt x="1891094" y="3559188"/>
                  <a:pt x="1891094" y="3559188"/>
                  <a:pt x="1891094" y="3559188"/>
                </a:cubicBezTo>
                <a:cubicBezTo>
                  <a:pt x="1884597" y="3504711"/>
                  <a:pt x="1882259" y="3447831"/>
                  <a:pt x="1879920" y="3390951"/>
                </a:cubicBezTo>
                <a:cubicBezTo>
                  <a:pt x="1883200" y="3391830"/>
                  <a:pt x="1887359" y="3389429"/>
                  <a:pt x="1885837" y="3381989"/>
                </a:cubicBezTo>
                <a:cubicBezTo>
                  <a:pt x="1882557" y="3381111"/>
                  <a:pt x="1882557" y="3381111"/>
                  <a:pt x="1882557" y="3381111"/>
                </a:cubicBezTo>
                <a:cubicBezTo>
                  <a:pt x="1878180" y="3200631"/>
                  <a:pt x="1900280" y="3013184"/>
                  <a:pt x="1949501" y="2829488"/>
                </a:cubicBezTo>
                <a:cubicBezTo>
                  <a:pt x="2065523" y="2396490"/>
                  <a:pt x="2313805" y="2034089"/>
                  <a:pt x="2643562" y="1774383"/>
                </a:cubicBezTo>
                <a:cubicBezTo>
                  <a:pt x="2638523" y="1780064"/>
                  <a:pt x="2637645" y="1783344"/>
                  <a:pt x="2640925" y="1784224"/>
                </a:cubicBezTo>
                <a:cubicBezTo>
                  <a:pt x="2669161" y="1770694"/>
                  <a:pt x="2664357" y="1762376"/>
                  <a:pt x="2686913" y="1743809"/>
                </a:cubicBezTo>
                <a:cubicBezTo>
                  <a:pt x="2686913" y="1743809"/>
                  <a:pt x="2683632" y="1742931"/>
                  <a:pt x="2683632" y="1742931"/>
                </a:cubicBezTo>
                <a:cubicBezTo>
                  <a:pt x="2705305" y="1727642"/>
                  <a:pt x="2722823" y="1714756"/>
                  <a:pt x="2744497" y="1699471"/>
                </a:cubicBezTo>
                <a:cubicBezTo>
                  <a:pt x="2751936" y="1697948"/>
                  <a:pt x="2777770" y="1680260"/>
                  <a:pt x="2782809" y="1674577"/>
                </a:cubicBezTo>
                <a:cubicBezTo>
                  <a:pt x="2786090" y="1675456"/>
                  <a:pt x="2786969" y="1672176"/>
                  <a:pt x="2786969" y="1672176"/>
                </a:cubicBezTo>
                <a:cubicBezTo>
                  <a:pt x="2791128" y="1669775"/>
                  <a:pt x="2791128" y="1669775"/>
                  <a:pt x="2787847" y="1668896"/>
                </a:cubicBezTo>
                <a:cubicBezTo>
                  <a:pt x="2791128" y="1669775"/>
                  <a:pt x="2792007" y="1666495"/>
                  <a:pt x="2795287" y="1667374"/>
                </a:cubicBezTo>
                <a:cubicBezTo>
                  <a:pt x="2800324" y="1661693"/>
                  <a:pt x="2808643" y="1656889"/>
                  <a:pt x="2812803" y="1654488"/>
                </a:cubicBezTo>
                <a:cubicBezTo>
                  <a:pt x="2830319" y="1641602"/>
                  <a:pt x="2850235" y="1632876"/>
                  <a:pt x="2867751" y="1619990"/>
                </a:cubicBezTo>
                <a:cubicBezTo>
                  <a:pt x="2876070" y="1615187"/>
                  <a:pt x="2884388" y="1610385"/>
                  <a:pt x="2892707" y="1605583"/>
                </a:cubicBezTo>
                <a:cubicBezTo>
                  <a:pt x="2909345" y="1595977"/>
                  <a:pt x="2929260" y="1587250"/>
                  <a:pt x="2945898" y="1577646"/>
                </a:cubicBezTo>
                <a:cubicBezTo>
                  <a:pt x="2945898" y="1577646"/>
                  <a:pt x="2945019" y="1580925"/>
                  <a:pt x="2945019" y="1580925"/>
                </a:cubicBezTo>
                <a:cubicBezTo>
                  <a:pt x="2949179" y="1578524"/>
                  <a:pt x="2950057" y="1575243"/>
                  <a:pt x="2954215" y="1572842"/>
                </a:cubicBezTo>
                <a:cubicBezTo>
                  <a:pt x="3029843" y="1533338"/>
                  <a:pt x="3107651" y="1498813"/>
                  <a:pt x="3187642" y="1469266"/>
                </a:cubicBezTo>
                <a:lnTo>
                  <a:pt x="3206518" y="1462968"/>
                </a:lnTo>
                <a:lnTo>
                  <a:pt x="3279061" y="1433119"/>
                </a:lnTo>
                <a:lnTo>
                  <a:pt x="3268731" y="1435621"/>
                </a:lnTo>
                <a:lnTo>
                  <a:pt x="3291288" y="1428088"/>
                </a:lnTo>
                <a:lnTo>
                  <a:pt x="3299007" y="1424913"/>
                </a:lnTo>
                <a:close/>
                <a:moveTo>
                  <a:pt x="2502762" y="1367737"/>
                </a:moveTo>
                <a:cubicBezTo>
                  <a:pt x="2499088" y="1373406"/>
                  <a:pt x="2499088" y="1373406"/>
                  <a:pt x="2499088" y="1373406"/>
                </a:cubicBezTo>
                <a:cubicBezTo>
                  <a:pt x="2500087" y="1378077"/>
                  <a:pt x="2504758" y="1377078"/>
                  <a:pt x="2508432" y="1371410"/>
                </a:cubicBezTo>
                <a:cubicBezTo>
                  <a:pt x="2496914" y="1386080"/>
                  <a:pt x="2485814" y="1397000"/>
                  <a:pt x="2472589" y="1406541"/>
                </a:cubicBezTo>
                <a:lnTo>
                  <a:pt x="2428360" y="1430993"/>
                </a:lnTo>
                <a:lnTo>
                  <a:pt x="2427665" y="1427740"/>
                </a:lnTo>
                <a:cubicBezTo>
                  <a:pt x="2427665" y="1427740"/>
                  <a:pt x="2423991" y="1433409"/>
                  <a:pt x="2423991" y="1433409"/>
                </a:cubicBezTo>
                <a:cubicBezTo>
                  <a:pt x="2414650" y="1435405"/>
                  <a:pt x="2415648" y="1440075"/>
                  <a:pt x="2406305" y="1442071"/>
                </a:cubicBezTo>
                <a:cubicBezTo>
                  <a:pt x="2401635" y="1443068"/>
                  <a:pt x="2401635" y="1443068"/>
                  <a:pt x="2401635" y="1443068"/>
                </a:cubicBezTo>
                <a:cubicBezTo>
                  <a:pt x="2401635" y="1443068"/>
                  <a:pt x="2402632" y="1447739"/>
                  <a:pt x="2402632" y="1447739"/>
                </a:cubicBezTo>
                <a:cubicBezTo>
                  <a:pt x="2397962" y="1448738"/>
                  <a:pt x="2397962" y="1448738"/>
                  <a:pt x="2397962" y="1448738"/>
                </a:cubicBezTo>
                <a:lnTo>
                  <a:pt x="2368524" y="1462091"/>
                </a:lnTo>
                <a:lnTo>
                  <a:pt x="2436136" y="1405006"/>
                </a:lnTo>
                <a:lnTo>
                  <a:pt x="2447028" y="1404065"/>
                </a:lnTo>
                <a:cubicBezTo>
                  <a:pt x="2460542" y="1398736"/>
                  <a:pt x="2475395" y="1388235"/>
                  <a:pt x="2493419" y="1369732"/>
                </a:cubicBezTo>
                <a:cubicBezTo>
                  <a:pt x="2493419" y="1369732"/>
                  <a:pt x="2498091" y="1368735"/>
                  <a:pt x="2502762" y="1367737"/>
                </a:cubicBezTo>
                <a:close/>
                <a:moveTo>
                  <a:pt x="3694920" y="1351768"/>
                </a:moveTo>
                <a:lnTo>
                  <a:pt x="3592642" y="1364711"/>
                </a:lnTo>
                <a:lnTo>
                  <a:pt x="3590251" y="1366035"/>
                </a:lnTo>
                <a:lnTo>
                  <a:pt x="3570147" y="1371907"/>
                </a:lnTo>
                <a:lnTo>
                  <a:pt x="3581954" y="1369853"/>
                </a:lnTo>
                <a:lnTo>
                  <a:pt x="3656160" y="1363370"/>
                </a:lnTo>
                <a:close/>
                <a:moveTo>
                  <a:pt x="2840435" y="1256522"/>
                </a:moveTo>
                <a:cubicBezTo>
                  <a:pt x="2814405" y="1271852"/>
                  <a:pt x="2779032" y="1289177"/>
                  <a:pt x="2754000" y="1309177"/>
                </a:cubicBezTo>
                <a:cubicBezTo>
                  <a:pt x="2727471" y="1322172"/>
                  <a:pt x="2696248" y="1338915"/>
                  <a:pt x="2675675" y="1354070"/>
                </a:cubicBezTo>
                <a:lnTo>
                  <a:pt x="2664839" y="1363575"/>
                </a:lnTo>
                <a:lnTo>
                  <a:pt x="2606905" y="1394572"/>
                </a:lnTo>
                <a:lnTo>
                  <a:pt x="2606162" y="1394488"/>
                </a:lnTo>
                <a:lnTo>
                  <a:pt x="2606032" y="1395039"/>
                </a:lnTo>
                <a:lnTo>
                  <a:pt x="2569460" y="1414607"/>
                </a:lnTo>
                <a:lnTo>
                  <a:pt x="2535666" y="1437142"/>
                </a:lnTo>
                <a:lnTo>
                  <a:pt x="2557774" y="1419478"/>
                </a:lnTo>
                <a:cubicBezTo>
                  <a:pt x="2617181" y="1377482"/>
                  <a:pt x="2686928" y="1338159"/>
                  <a:pt x="2743660" y="1306503"/>
                </a:cubicBezTo>
                <a:cubicBezTo>
                  <a:pt x="2765019" y="1292171"/>
                  <a:pt x="2787377" y="1282510"/>
                  <a:pt x="2803068" y="1264505"/>
                </a:cubicBezTo>
                <a:cubicBezTo>
                  <a:pt x="2799394" y="1270174"/>
                  <a:pt x="2809734" y="1272849"/>
                  <a:pt x="2840435" y="1256522"/>
                </a:cubicBezTo>
                <a:close/>
                <a:moveTo>
                  <a:pt x="4291945" y="1253435"/>
                </a:moveTo>
                <a:cubicBezTo>
                  <a:pt x="4288620" y="1252908"/>
                  <a:pt x="4285780" y="1253972"/>
                  <a:pt x="4284137" y="1260101"/>
                </a:cubicBezTo>
                <a:cubicBezTo>
                  <a:pt x="4280853" y="1272360"/>
                  <a:pt x="4289390" y="1273187"/>
                  <a:pt x="4298921" y="1275741"/>
                </a:cubicBezTo>
                <a:cubicBezTo>
                  <a:pt x="4349411" y="1283430"/>
                  <a:pt x="4400898" y="1292848"/>
                  <a:pt x="4450293" y="1304623"/>
                </a:cubicBezTo>
                <a:cubicBezTo>
                  <a:pt x="4553327" y="1330041"/>
                  <a:pt x="4653016" y="1361132"/>
                  <a:pt x="4748991" y="1398504"/>
                </a:cubicBezTo>
                <a:lnTo>
                  <a:pt x="4900593" y="1470664"/>
                </a:lnTo>
                <a:lnTo>
                  <a:pt x="4850303" y="1427852"/>
                </a:lnTo>
                <a:lnTo>
                  <a:pt x="4826319" y="1412622"/>
                </a:lnTo>
                <a:lnTo>
                  <a:pt x="4657237" y="1344015"/>
                </a:lnTo>
                <a:cubicBezTo>
                  <a:pt x="4555286" y="1305020"/>
                  <a:pt x="4447497" y="1287816"/>
                  <a:pt x="4341169" y="1265164"/>
                </a:cubicBezTo>
                <a:cubicBezTo>
                  <a:pt x="4328547" y="1263242"/>
                  <a:pt x="4314927" y="1259592"/>
                  <a:pt x="4302669" y="1256309"/>
                </a:cubicBezTo>
                <a:cubicBezTo>
                  <a:pt x="4299082" y="1256077"/>
                  <a:pt x="4295271" y="1253960"/>
                  <a:pt x="4291945" y="1253435"/>
                </a:cubicBezTo>
                <a:close/>
                <a:moveTo>
                  <a:pt x="3498102" y="1245800"/>
                </a:moveTo>
                <a:lnTo>
                  <a:pt x="3459267" y="1255133"/>
                </a:lnTo>
                <a:lnTo>
                  <a:pt x="3459939" y="1258420"/>
                </a:lnTo>
                <a:close/>
                <a:moveTo>
                  <a:pt x="5350802" y="1233036"/>
                </a:moveTo>
                <a:cubicBezTo>
                  <a:pt x="5361142" y="1235710"/>
                  <a:pt x="5361142" y="1235710"/>
                  <a:pt x="5351799" y="1237706"/>
                </a:cubicBezTo>
                <a:cubicBezTo>
                  <a:pt x="5346131" y="1234033"/>
                  <a:pt x="5346131" y="1234033"/>
                  <a:pt x="5346131" y="1234033"/>
                </a:cubicBezTo>
                <a:cubicBezTo>
                  <a:pt x="5350802" y="1233036"/>
                  <a:pt x="5350802" y="1233036"/>
                  <a:pt x="5350802" y="1233036"/>
                </a:cubicBezTo>
                <a:close/>
                <a:moveTo>
                  <a:pt x="5345813" y="1209681"/>
                </a:moveTo>
                <a:cubicBezTo>
                  <a:pt x="5345813" y="1209681"/>
                  <a:pt x="5350483" y="1208682"/>
                  <a:pt x="5351481" y="1213353"/>
                </a:cubicBezTo>
                <a:cubicBezTo>
                  <a:pt x="5346810" y="1214352"/>
                  <a:pt x="5346810" y="1214352"/>
                  <a:pt x="5346810" y="1214352"/>
                </a:cubicBezTo>
                <a:cubicBezTo>
                  <a:pt x="5346810" y="1214352"/>
                  <a:pt x="5345813" y="1209681"/>
                  <a:pt x="5345813" y="1209681"/>
                </a:cubicBezTo>
                <a:close/>
                <a:moveTo>
                  <a:pt x="5343817" y="1200338"/>
                </a:moveTo>
                <a:cubicBezTo>
                  <a:pt x="5344814" y="1205008"/>
                  <a:pt x="5344814" y="1205008"/>
                  <a:pt x="5349485" y="1204011"/>
                </a:cubicBezTo>
                <a:lnTo>
                  <a:pt x="5339148" y="1201337"/>
                </a:lnTo>
                <a:close/>
                <a:moveTo>
                  <a:pt x="2761703" y="1151674"/>
                </a:moveTo>
                <a:lnTo>
                  <a:pt x="2748959" y="1165559"/>
                </a:lnTo>
                <a:cubicBezTo>
                  <a:pt x="2741657" y="1171392"/>
                  <a:pt x="2733065" y="1176892"/>
                  <a:pt x="2722385" y="1184058"/>
                </a:cubicBezTo>
                <a:cubicBezTo>
                  <a:pt x="2726058" y="1178388"/>
                  <a:pt x="2721386" y="1179387"/>
                  <a:pt x="2716716" y="1180384"/>
                </a:cubicBezTo>
                <a:cubicBezTo>
                  <a:pt x="2694359" y="1190045"/>
                  <a:pt x="2674994" y="1213720"/>
                  <a:pt x="2657309" y="1222382"/>
                </a:cubicBezTo>
                <a:cubicBezTo>
                  <a:pt x="2657309" y="1222382"/>
                  <a:pt x="2660982" y="1216713"/>
                  <a:pt x="2660982" y="1216713"/>
                </a:cubicBezTo>
                <a:cubicBezTo>
                  <a:pt x="2630281" y="1233040"/>
                  <a:pt x="2606247" y="1257713"/>
                  <a:pt x="2595906" y="1255037"/>
                </a:cubicBezTo>
                <a:cubicBezTo>
                  <a:pt x="2595906" y="1255037"/>
                  <a:pt x="2596903" y="1259709"/>
                  <a:pt x="2592233" y="1260706"/>
                </a:cubicBezTo>
                <a:cubicBezTo>
                  <a:pt x="2581214" y="1277713"/>
                  <a:pt x="2601576" y="1258710"/>
                  <a:pt x="2606247" y="1257713"/>
                </a:cubicBezTo>
                <a:cubicBezTo>
                  <a:pt x="2593730" y="1267712"/>
                  <a:pt x="2584887" y="1272043"/>
                  <a:pt x="2577796" y="1276001"/>
                </a:cubicBezTo>
                <a:lnTo>
                  <a:pt x="2560312" y="1291636"/>
                </a:lnTo>
                <a:lnTo>
                  <a:pt x="2559859" y="1291860"/>
                </a:lnTo>
                <a:lnTo>
                  <a:pt x="2560069" y="1281620"/>
                </a:lnTo>
                <a:cubicBezTo>
                  <a:pt x="2559696" y="1279869"/>
                  <a:pt x="2557360" y="1280367"/>
                  <a:pt x="2548516" y="1284699"/>
                </a:cubicBezTo>
                <a:cubicBezTo>
                  <a:pt x="2547179" y="1289869"/>
                  <a:pt x="2548846" y="1291955"/>
                  <a:pt x="2549928" y="1294165"/>
                </a:cubicBezTo>
                <a:lnTo>
                  <a:pt x="2549342" y="1297035"/>
                </a:lnTo>
                <a:lnTo>
                  <a:pt x="2541806" y="1300742"/>
                </a:lnTo>
                <a:cubicBezTo>
                  <a:pt x="2519258" y="1309996"/>
                  <a:pt x="2495601" y="1317332"/>
                  <a:pt x="2470077" y="1321264"/>
                </a:cubicBezTo>
                <a:cubicBezTo>
                  <a:pt x="2487552" y="1289140"/>
                  <a:pt x="2510692" y="1274055"/>
                  <a:pt x="2536602" y="1262438"/>
                </a:cubicBezTo>
                <a:cubicBezTo>
                  <a:pt x="2598121" y="1237126"/>
                  <a:pt x="2657282" y="1210292"/>
                  <a:pt x="2712436" y="1174174"/>
                </a:cubicBezTo>
                <a:cubicBezTo>
                  <a:pt x="2723037" y="1166839"/>
                  <a:pt x="2734149" y="1161297"/>
                  <a:pt x="2745575" y="1156796"/>
                </a:cubicBezTo>
                <a:close/>
                <a:moveTo>
                  <a:pt x="4763650" y="1149529"/>
                </a:moveTo>
                <a:lnTo>
                  <a:pt x="4771720" y="1151618"/>
                </a:lnTo>
                <a:cubicBezTo>
                  <a:pt x="4771720" y="1151618"/>
                  <a:pt x="4771720" y="1151618"/>
                  <a:pt x="4767049" y="1152615"/>
                </a:cubicBezTo>
                <a:close/>
                <a:moveTo>
                  <a:pt x="3314885" y="1145389"/>
                </a:moveTo>
                <a:cubicBezTo>
                  <a:pt x="3311211" y="1151058"/>
                  <a:pt x="3311211" y="1151058"/>
                  <a:pt x="3311211" y="1151058"/>
                </a:cubicBezTo>
                <a:cubicBezTo>
                  <a:pt x="3306541" y="1152057"/>
                  <a:pt x="3306541" y="1152057"/>
                  <a:pt x="3306541" y="1152057"/>
                </a:cubicBezTo>
                <a:cubicBezTo>
                  <a:pt x="3297198" y="1154051"/>
                  <a:pt x="3292528" y="1155049"/>
                  <a:pt x="3287857" y="1156047"/>
                </a:cubicBezTo>
                <a:cubicBezTo>
                  <a:pt x="3278514" y="1158043"/>
                  <a:pt x="3273843" y="1159041"/>
                  <a:pt x="3264500" y="1161037"/>
                </a:cubicBezTo>
                <a:lnTo>
                  <a:pt x="3259830" y="1162034"/>
                </a:lnTo>
                <a:close/>
                <a:moveTo>
                  <a:pt x="4063207" y="1058776"/>
                </a:moveTo>
                <a:lnTo>
                  <a:pt x="4059509" y="1058914"/>
                </a:lnTo>
                <a:lnTo>
                  <a:pt x="4059417" y="1058899"/>
                </a:lnTo>
                <a:cubicBezTo>
                  <a:pt x="4058579" y="1058545"/>
                  <a:pt x="4059454" y="1058357"/>
                  <a:pt x="4063207" y="1058776"/>
                </a:cubicBezTo>
                <a:close/>
                <a:moveTo>
                  <a:pt x="4081891" y="1054786"/>
                </a:moveTo>
                <a:cubicBezTo>
                  <a:pt x="4083887" y="1064127"/>
                  <a:pt x="4101574" y="1055465"/>
                  <a:pt x="4111912" y="1058138"/>
                </a:cubicBezTo>
                <a:cubicBezTo>
                  <a:pt x="4097900" y="1061133"/>
                  <a:pt x="4111233" y="1077821"/>
                  <a:pt x="4112910" y="1062810"/>
                </a:cubicBezTo>
                <a:cubicBezTo>
                  <a:pt x="4141935" y="1061494"/>
                  <a:pt x="4171956" y="1064849"/>
                  <a:pt x="4191639" y="1065528"/>
                </a:cubicBezTo>
                <a:cubicBezTo>
                  <a:pt x="4176627" y="1063850"/>
                  <a:pt x="4205653" y="1062533"/>
                  <a:pt x="4224337" y="1058542"/>
                </a:cubicBezTo>
                <a:cubicBezTo>
                  <a:pt x="4225335" y="1063212"/>
                  <a:pt x="4215991" y="1065208"/>
                  <a:pt x="4215991" y="1065208"/>
                </a:cubicBezTo>
                <a:cubicBezTo>
                  <a:pt x="4250685" y="1067565"/>
                  <a:pt x="4270368" y="1068244"/>
                  <a:pt x="4290049" y="1068923"/>
                </a:cubicBezTo>
                <a:cubicBezTo>
                  <a:pt x="4314402" y="1068605"/>
                  <a:pt x="4334085" y="1069284"/>
                  <a:pt x="4379117" y="1074315"/>
                </a:cubicBezTo>
                <a:cubicBezTo>
                  <a:pt x="4375445" y="1079983"/>
                  <a:pt x="4366101" y="1081981"/>
                  <a:pt x="4385785" y="1082660"/>
                </a:cubicBezTo>
                <a:cubicBezTo>
                  <a:pt x="4396125" y="1085335"/>
                  <a:pt x="4374447" y="1075314"/>
                  <a:pt x="4398799" y="1074995"/>
                </a:cubicBezTo>
                <a:cubicBezTo>
                  <a:pt x="4415807" y="1086013"/>
                  <a:pt x="4430817" y="1087691"/>
                  <a:pt x="4443833" y="1080026"/>
                </a:cubicBezTo>
                <a:cubicBezTo>
                  <a:pt x="4460841" y="1091045"/>
                  <a:pt x="4454173" y="1082701"/>
                  <a:pt x="4461839" y="1095716"/>
                </a:cubicBezTo>
                <a:cubicBezTo>
                  <a:pt x="4465511" y="1090048"/>
                  <a:pt x="4474853" y="1088052"/>
                  <a:pt x="4489863" y="1089728"/>
                </a:cubicBezTo>
                <a:cubicBezTo>
                  <a:pt x="4489863" y="1089728"/>
                  <a:pt x="4480522" y="1091724"/>
                  <a:pt x="4486191" y="1095398"/>
                </a:cubicBezTo>
                <a:cubicBezTo>
                  <a:pt x="4509546" y="1090407"/>
                  <a:pt x="4532222" y="1105100"/>
                  <a:pt x="4565917" y="1102785"/>
                </a:cubicBezTo>
                <a:cubicBezTo>
                  <a:pt x="4566915" y="1107457"/>
                  <a:pt x="4546235" y="1102107"/>
                  <a:pt x="4547233" y="1106777"/>
                </a:cubicBezTo>
                <a:cubicBezTo>
                  <a:pt x="4568911" y="1116797"/>
                  <a:pt x="4591269" y="1107139"/>
                  <a:pt x="4609273" y="1122827"/>
                </a:cubicBezTo>
                <a:cubicBezTo>
                  <a:pt x="4613943" y="1121829"/>
                  <a:pt x="4591269" y="1107139"/>
                  <a:pt x="4611947" y="1112488"/>
                </a:cubicBezTo>
                <a:cubicBezTo>
                  <a:pt x="4608275" y="1118157"/>
                  <a:pt x="4613943" y="1121829"/>
                  <a:pt x="4628956" y="1123507"/>
                </a:cubicBezTo>
                <a:cubicBezTo>
                  <a:pt x="4641971" y="1115841"/>
                  <a:pt x="4665645" y="1135205"/>
                  <a:pt x="4668320" y="1124867"/>
                </a:cubicBezTo>
                <a:cubicBezTo>
                  <a:pt x="4669317" y="1129537"/>
                  <a:pt x="4673989" y="1128538"/>
                  <a:pt x="4679657" y="1132212"/>
                </a:cubicBezTo>
                <a:cubicBezTo>
                  <a:pt x="4685326" y="1135884"/>
                  <a:pt x="4685326" y="1135884"/>
                  <a:pt x="4685326" y="1135884"/>
                </a:cubicBezTo>
                <a:cubicBezTo>
                  <a:pt x="4685326" y="1135884"/>
                  <a:pt x="4684329" y="1131215"/>
                  <a:pt x="4684329" y="1131215"/>
                </a:cubicBezTo>
                <a:cubicBezTo>
                  <a:pt x="4679657" y="1132212"/>
                  <a:pt x="4678659" y="1127541"/>
                  <a:pt x="4673989" y="1128538"/>
                </a:cubicBezTo>
                <a:cubicBezTo>
                  <a:pt x="4692673" y="1124547"/>
                  <a:pt x="4705007" y="1136564"/>
                  <a:pt x="4716346" y="1143910"/>
                </a:cubicBezTo>
                <a:cubicBezTo>
                  <a:pt x="4721019" y="1142913"/>
                  <a:pt x="4725689" y="1141914"/>
                  <a:pt x="4737026" y="1149261"/>
                </a:cubicBezTo>
                <a:cubicBezTo>
                  <a:pt x="4750041" y="1141596"/>
                  <a:pt x="4718024" y="1128899"/>
                  <a:pt x="4733035" y="1130577"/>
                </a:cubicBezTo>
                <a:cubicBezTo>
                  <a:pt x="4731029" y="1138331"/>
                  <a:pt x="4750041" y="1141596"/>
                  <a:pt x="4760516" y="1146683"/>
                </a:cubicBezTo>
                <a:lnTo>
                  <a:pt x="4763650" y="1149529"/>
                </a:lnTo>
                <a:lnTo>
                  <a:pt x="4761379" y="1148942"/>
                </a:lnTo>
                <a:cubicBezTo>
                  <a:pt x="4756709" y="1149940"/>
                  <a:pt x="4752037" y="1150938"/>
                  <a:pt x="4752037" y="1150938"/>
                </a:cubicBezTo>
                <a:cubicBezTo>
                  <a:pt x="4752037" y="1150938"/>
                  <a:pt x="4752037" y="1150938"/>
                  <a:pt x="4757706" y="1154611"/>
                </a:cubicBezTo>
                <a:cubicBezTo>
                  <a:pt x="4763375" y="1158284"/>
                  <a:pt x="4768046" y="1157286"/>
                  <a:pt x="4772717" y="1156287"/>
                </a:cubicBezTo>
                <a:cubicBezTo>
                  <a:pt x="4769043" y="1161957"/>
                  <a:pt x="4817750" y="1161320"/>
                  <a:pt x="4799066" y="1165310"/>
                </a:cubicBezTo>
                <a:cubicBezTo>
                  <a:pt x="4824417" y="1169663"/>
                  <a:pt x="4846096" y="1179685"/>
                  <a:pt x="4881786" y="1186712"/>
                </a:cubicBezTo>
                <a:cubicBezTo>
                  <a:pt x="4881786" y="1186712"/>
                  <a:pt x="4881786" y="1186712"/>
                  <a:pt x="4886457" y="1185713"/>
                </a:cubicBezTo>
                <a:cubicBezTo>
                  <a:pt x="4881786" y="1186712"/>
                  <a:pt x="4877116" y="1187711"/>
                  <a:pt x="4878113" y="1192381"/>
                </a:cubicBezTo>
                <a:cubicBezTo>
                  <a:pt x="4878113" y="1192381"/>
                  <a:pt x="4878113" y="1192381"/>
                  <a:pt x="4883782" y="1196053"/>
                </a:cubicBezTo>
                <a:cubicBezTo>
                  <a:pt x="4888453" y="1195056"/>
                  <a:pt x="4887456" y="1190385"/>
                  <a:pt x="4887456" y="1190385"/>
                </a:cubicBezTo>
                <a:cubicBezTo>
                  <a:pt x="4903465" y="1196734"/>
                  <a:pt x="4928816" y="1201086"/>
                  <a:pt x="4920471" y="1207753"/>
                </a:cubicBezTo>
                <a:cubicBezTo>
                  <a:pt x="4941151" y="1213102"/>
                  <a:pt x="4941151" y="1213102"/>
                  <a:pt x="4968499" y="1226796"/>
                </a:cubicBezTo>
                <a:cubicBezTo>
                  <a:pt x="4973169" y="1225799"/>
                  <a:pt x="4972171" y="1221128"/>
                  <a:pt x="4972171" y="1221128"/>
                </a:cubicBezTo>
                <a:cubicBezTo>
                  <a:pt x="4977839" y="1224802"/>
                  <a:pt x="4983509" y="1228474"/>
                  <a:pt x="4988181" y="1227477"/>
                </a:cubicBezTo>
                <a:cubicBezTo>
                  <a:pt x="5000517" y="1239493"/>
                  <a:pt x="5001514" y="1244166"/>
                  <a:pt x="4996843" y="1245163"/>
                </a:cubicBezTo>
                <a:cubicBezTo>
                  <a:pt x="5011854" y="1246838"/>
                  <a:pt x="5016525" y="1245841"/>
                  <a:pt x="5025867" y="1243845"/>
                </a:cubicBezTo>
                <a:cubicBezTo>
                  <a:pt x="5025867" y="1243845"/>
                  <a:pt x="5025867" y="1243845"/>
                  <a:pt x="5026865" y="1248516"/>
                </a:cubicBezTo>
                <a:cubicBezTo>
                  <a:pt x="5032534" y="1252190"/>
                  <a:pt x="5028861" y="1257857"/>
                  <a:pt x="5039201" y="1260533"/>
                </a:cubicBezTo>
                <a:cubicBezTo>
                  <a:pt x="5043871" y="1259535"/>
                  <a:pt x="5042874" y="1254865"/>
                  <a:pt x="5054211" y="1262212"/>
                </a:cubicBezTo>
                <a:cubicBezTo>
                  <a:pt x="5058883" y="1261213"/>
                  <a:pt x="5059881" y="1265883"/>
                  <a:pt x="5059881" y="1265883"/>
                </a:cubicBezTo>
                <a:cubicBezTo>
                  <a:pt x="5059881" y="1265883"/>
                  <a:pt x="5059881" y="1265883"/>
                  <a:pt x="5060879" y="1270554"/>
                </a:cubicBezTo>
                <a:cubicBezTo>
                  <a:pt x="5065550" y="1269557"/>
                  <a:pt x="5065550" y="1269557"/>
                  <a:pt x="5065550" y="1269557"/>
                </a:cubicBezTo>
                <a:cubicBezTo>
                  <a:pt x="5064551" y="1264886"/>
                  <a:pt x="5064551" y="1264886"/>
                  <a:pt x="5063554" y="1260214"/>
                </a:cubicBezTo>
                <a:cubicBezTo>
                  <a:pt x="5063554" y="1260214"/>
                  <a:pt x="5079564" y="1266562"/>
                  <a:pt x="5085233" y="1270236"/>
                </a:cubicBezTo>
                <a:cubicBezTo>
                  <a:pt x="5085233" y="1270236"/>
                  <a:pt x="5089903" y="1269239"/>
                  <a:pt x="5089903" y="1269239"/>
                </a:cubicBezTo>
                <a:cubicBezTo>
                  <a:pt x="5091899" y="1278580"/>
                  <a:pt x="5081559" y="1275906"/>
                  <a:pt x="5092897" y="1283251"/>
                </a:cubicBezTo>
                <a:cubicBezTo>
                  <a:pt x="5091899" y="1278580"/>
                  <a:pt x="5128587" y="1290278"/>
                  <a:pt x="5135255" y="1298622"/>
                </a:cubicBezTo>
                <a:cubicBezTo>
                  <a:pt x="5140923" y="1302296"/>
                  <a:pt x="5140923" y="1302296"/>
                  <a:pt x="5140923" y="1302296"/>
                </a:cubicBezTo>
                <a:cubicBezTo>
                  <a:pt x="5136253" y="1303293"/>
                  <a:pt x="5136253" y="1303293"/>
                  <a:pt x="5136253" y="1303293"/>
                </a:cubicBezTo>
                <a:cubicBezTo>
                  <a:pt x="5135255" y="1298622"/>
                  <a:pt x="5130583" y="1299621"/>
                  <a:pt x="5125914" y="1300618"/>
                </a:cubicBezTo>
                <a:cubicBezTo>
                  <a:pt x="5126911" y="1305290"/>
                  <a:pt x="5126911" y="1305290"/>
                  <a:pt x="5126911" y="1305290"/>
                </a:cubicBezTo>
                <a:cubicBezTo>
                  <a:pt x="5136253" y="1303293"/>
                  <a:pt x="5137251" y="1307965"/>
                  <a:pt x="5141923" y="1306967"/>
                </a:cubicBezTo>
                <a:cubicBezTo>
                  <a:pt x="5161603" y="1307645"/>
                  <a:pt x="5162603" y="1312318"/>
                  <a:pt x="5185279" y="1327010"/>
                </a:cubicBezTo>
                <a:cubicBezTo>
                  <a:pt x="5185279" y="1327010"/>
                  <a:pt x="5189949" y="1326012"/>
                  <a:pt x="5188951" y="1321339"/>
                </a:cubicBezTo>
                <a:cubicBezTo>
                  <a:pt x="5194619" y="1325013"/>
                  <a:pt x="5200289" y="1328686"/>
                  <a:pt x="5201287" y="1333357"/>
                </a:cubicBezTo>
                <a:cubicBezTo>
                  <a:pt x="5206956" y="1337031"/>
                  <a:pt x="5212625" y="1340704"/>
                  <a:pt x="5212625" y="1340704"/>
                </a:cubicBezTo>
                <a:cubicBezTo>
                  <a:pt x="5223963" y="1348049"/>
                  <a:pt x="5228635" y="1347052"/>
                  <a:pt x="5234302" y="1350726"/>
                </a:cubicBezTo>
                <a:cubicBezTo>
                  <a:pt x="5244643" y="1353399"/>
                  <a:pt x="5255981" y="1360746"/>
                  <a:pt x="5261651" y="1364420"/>
                </a:cubicBezTo>
                <a:cubicBezTo>
                  <a:pt x="5262648" y="1369090"/>
                  <a:pt x="5262648" y="1369090"/>
                  <a:pt x="5263645" y="1373761"/>
                </a:cubicBezTo>
                <a:cubicBezTo>
                  <a:pt x="5268317" y="1372762"/>
                  <a:pt x="5269315" y="1377435"/>
                  <a:pt x="5269315" y="1377435"/>
                </a:cubicBezTo>
                <a:cubicBezTo>
                  <a:pt x="5273985" y="1376438"/>
                  <a:pt x="5274984" y="1381108"/>
                  <a:pt x="5279654" y="1380109"/>
                </a:cubicBezTo>
                <a:cubicBezTo>
                  <a:pt x="5279654" y="1380109"/>
                  <a:pt x="5284325" y="1379110"/>
                  <a:pt x="5284325" y="1379110"/>
                </a:cubicBezTo>
                <a:cubicBezTo>
                  <a:pt x="5289994" y="1382784"/>
                  <a:pt x="5301333" y="1390131"/>
                  <a:pt x="5307001" y="1393803"/>
                </a:cubicBezTo>
                <a:cubicBezTo>
                  <a:pt x="5307001" y="1393803"/>
                  <a:pt x="5307001" y="1393803"/>
                  <a:pt x="5311671" y="1392806"/>
                </a:cubicBezTo>
                <a:cubicBezTo>
                  <a:pt x="5329677" y="1408496"/>
                  <a:pt x="5352353" y="1423188"/>
                  <a:pt x="5374031" y="1433210"/>
                </a:cubicBezTo>
                <a:cubicBezTo>
                  <a:pt x="5375029" y="1437880"/>
                  <a:pt x="5375029" y="1437880"/>
                  <a:pt x="5375029" y="1437880"/>
                </a:cubicBezTo>
                <a:cubicBezTo>
                  <a:pt x="5375029" y="1437880"/>
                  <a:pt x="5379701" y="1436882"/>
                  <a:pt x="5379701" y="1436882"/>
                </a:cubicBezTo>
                <a:cubicBezTo>
                  <a:pt x="5420381" y="1467264"/>
                  <a:pt x="5461061" y="1497648"/>
                  <a:pt x="5497073" y="1529027"/>
                </a:cubicBezTo>
                <a:cubicBezTo>
                  <a:pt x="5515075" y="1544718"/>
                  <a:pt x="5555757" y="1575100"/>
                  <a:pt x="5580429" y="1599135"/>
                </a:cubicBezTo>
                <a:cubicBezTo>
                  <a:pt x="5591766" y="1606481"/>
                  <a:pt x="5594761" y="1620493"/>
                  <a:pt x="5606099" y="1627840"/>
                </a:cubicBezTo>
                <a:cubicBezTo>
                  <a:pt x="5649774" y="1672234"/>
                  <a:pt x="5711133" y="1707968"/>
                  <a:pt x="5746464" y="1759030"/>
                </a:cubicBezTo>
                <a:cubicBezTo>
                  <a:pt x="5752134" y="1762703"/>
                  <a:pt x="5753131" y="1767373"/>
                  <a:pt x="5757803" y="1766375"/>
                </a:cubicBezTo>
                <a:cubicBezTo>
                  <a:pt x="5754129" y="1772044"/>
                  <a:pt x="5758800" y="1771047"/>
                  <a:pt x="5758800" y="1771047"/>
                </a:cubicBezTo>
                <a:cubicBezTo>
                  <a:pt x="5775807" y="1782066"/>
                  <a:pt x="5788142" y="1794084"/>
                  <a:pt x="5801477" y="1810771"/>
                </a:cubicBezTo>
                <a:cubicBezTo>
                  <a:pt x="5801477" y="1810771"/>
                  <a:pt x="5802475" y="1815443"/>
                  <a:pt x="5807146" y="1814445"/>
                </a:cubicBezTo>
                <a:cubicBezTo>
                  <a:pt x="5808143" y="1819115"/>
                  <a:pt x="5808143" y="1819115"/>
                  <a:pt x="5812815" y="1818118"/>
                </a:cubicBezTo>
                <a:cubicBezTo>
                  <a:pt x="5826149" y="1834806"/>
                  <a:pt x="5845151" y="1855167"/>
                  <a:pt x="5863156" y="1870858"/>
                </a:cubicBezTo>
                <a:cubicBezTo>
                  <a:pt x="5862157" y="1866187"/>
                  <a:pt x="5855491" y="1857843"/>
                  <a:pt x="5854493" y="1853171"/>
                </a:cubicBezTo>
                <a:cubicBezTo>
                  <a:pt x="5854493" y="1853171"/>
                  <a:pt x="5859165" y="1852174"/>
                  <a:pt x="5860163" y="1856844"/>
                </a:cubicBezTo>
                <a:cubicBezTo>
                  <a:pt x="5860163" y="1856844"/>
                  <a:pt x="5860163" y="1856844"/>
                  <a:pt x="5861160" y="1861515"/>
                </a:cubicBezTo>
                <a:cubicBezTo>
                  <a:pt x="5861160" y="1861515"/>
                  <a:pt x="5865831" y="1860516"/>
                  <a:pt x="5865831" y="1860516"/>
                </a:cubicBezTo>
                <a:cubicBezTo>
                  <a:pt x="5870503" y="1859519"/>
                  <a:pt x="5870503" y="1859519"/>
                  <a:pt x="5870503" y="1859519"/>
                </a:cubicBezTo>
                <a:cubicBezTo>
                  <a:pt x="5871500" y="1864190"/>
                  <a:pt x="5876171" y="1863192"/>
                  <a:pt x="5876171" y="1863192"/>
                </a:cubicBezTo>
                <a:cubicBezTo>
                  <a:pt x="5882839" y="1871536"/>
                  <a:pt x="5888507" y="1875210"/>
                  <a:pt x="5901841" y="1891897"/>
                </a:cubicBezTo>
                <a:cubicBezTo>
                  <a:pt x="5900842" y="1887226"/>
                  <a:pt x="5900842" y="1887226"/>
                  <a:pt x="5900842" y="1887226"/>
                </a:cubicBezTo>
                <a:cubicBezTo>
                  <a:pt x="5906513" y="1890900"/>
                  <a:pt x="5906513" y="1890900"/>
                  <a:pt x="5906513" y="1890900"/>
                </a:cubicBezTo>
                <a:cubicBezTo>
                  <a:pt x="5913179" y="1899244"/>
                  <a:pt x="5913179" y="1899244"/>
                  <a:pt x="5913179" y="1899244"/>
                </a:cubicBezTo>
                <a:cubicBezTo>
                  <a:pt x="5907509" y="1895570"/>
                  <a:pt x="5901841" y="1891897"/>
                  <a:pt x="5897169" y="1892896"/>
                </a:cubicBezTo>
                <a:cubicBezTo>
                  <a:pt x="5902839" y="1896569"/>
                  <a:pt x="5903837" y="1901240"/>
                  <a:pt x="5904836" y="1905910"/>
                </a:cubicBezTo>
                <a:cubicBezTo>
                  <a:pt x="5904836" y="1905910"/>
                  <a:pt x="5900163" y="1906909"/>
                  <a:pt x="5900163" y="1906909"/>
                </a:cubicBezTo>
                <a:cubicBezTo>
                  <a:pt x="5900163" y="1906909"/>
                  <a:pt x="5901161" y="1911580"/>
                  <a:pt x="5901161" y="1911580"/>
                </a:cubicBezTo>
                <a:cubicBezTo>
                  <a:pt x="5906831" y="1915253"/>
                  <a:pt x="5907828" y="1919924"/>
                  <a:pt x="5911502" y="1914255"/>
                </a:cubicBezTo>
                <a:cubicBezTo>
                  <a:pt x="5914495" y="1928268"/>
                  <a:pt x="5920164" y="1931940"/>
                  <a:pt x="5925833" y="1935614"/>
                </a:cubicBezTo>
                <a:cubicBezTo>
                  <a:pt x="5922160" y="1941283"/>
                  <a:pt x="5922160" y="1941283"/>
                  <a:pt x="5922160" y="1941283"/>
                </a:cubicBezTo>
                <a:cubicBezTo>
                  <a:pt x="5929825" y="1954298"/>
                  <a:pt x="5936493" y="1962642"/>
                  <a:pt x="5943160" y="1970986"/>
                </a:cubicBezTo>
                <a:cubicBezTo>
                  <a:pt x="5947829" y="1969987"/>
                  <a:pt x="5948829" y="1974660"/>
                  <a:pt x="5948829" y="1974660"/>
                </a:cubicBezTo>
                <a:cubicBezTo>
                  <a:pt x="5953499" y="1973661"/>
                  <a:pt x="5954497" y="1978332"/>
                  <a:pt x="5955496" y="1983002"/>
                </a:cubicBezTo>
                <a:cubicBezTo>
                  <a:pt x="5956493" y="1987674"/>
                  <a:pt x="5962162" y="1991348"/>
                  <a:pt x="5965836" y="1985679"/>
                </a:cubicBezTo>
                <a:cubicBezTo>
                  <a:pt x="5966833" y="1990349"/>
                  <a:pt x="5966833" y="1990349"/>
                  <a:pt x="5966833" y="1990349"/>
                </a:cubicBezTo>
                <a:cubicBezTo>
                  <a:pt x="5967831" y="1995019"/>
                  <a:pt x="5967831" y="1995019"/>
                  <a:pt x="5963161" y="1996018"/>
                </a:cubicBezTo>
                <a:cubicBezTo>
                  <a:pt x="5963161" y="1996018"/>
                  <a:pt x="5964158" y="2000689"/>
                  <a:pt x="5964158" y="2000689"/>
                </a:cubicBezTo>
                <a:cubicBezTo>
                  <a:pt x="5964158" y="2000689"/>
                  <a:pt x="5969828" y="2004363"/>
                  <a:pt x="5969828" y="2004363"/>
                </a:cubicBezTo>
                <a:cubicBezTo>
                  <a:pt x="5968829" y="1999692"/>
                  <a:pt x="5973499" y="1998694"/>
                  <a:pt x="5973499" y="1998694"/>
                </a:cubicBezTo>
                <a:cubicBezTo>
                  <a:pt x="5972502" y="1994021"/>
                  <a:pt x="5972502" y="1994021"/>
                  <a:pt x="5972502" y="1994021"/>
                </a:cubicBezTo>
                <a:cubicBezTo>
                  <a:pt x="5972502" y="1994021"/>
                  <a:pt x="5972502" y="1994021"/>
                  <a:pt x="5971505" y="1989352"/>
                </a:cubicBezTo>
                <a:cubicBezTo>
                  <a:pt x="5976176" y="1988354"/>
                  <a:pt x="5976176" y="1988354"/>
                  <a:pt x="5975177" y="1983681"/>
                </a:cubicBezTo>
                <a:cubicBezTo>
                  <a:pt x="5975177" y="1983681"/>
                  <a:pt x="5975177" y="1983681"/>
                  <a:pt x="5979849" y="1982684"/>
                </a:cubicBezTo>
                <a:cubicBezTo>
                  <a:pt x="5980846" y="1987355"/>
                  <a:pt x="5980846" y="1987355"/>
                  <a:pt x="5986515" y="1991028"/>
                </a:cubicBezTo>
                <a:cubicBezTo>
                  <a:pt x="5986515" y="1991028"/>
                  <a:pt x="5986515" y="1991028"/>
                  <a:pt x="5987513" y="1995699"/>
                </a:cubicBezTo>
                <a:cubicBezTo>
                  <a:pt x="5987513" y="1995699"/>
                  <a:pt x="5987513" y="1995699"/>
                  <a:pt x="5983841" y="2001368"/>
                </a:cubicBezTo>
                <a:cubicBezTo>
                  <a:pt x="5984838" y="2006039"/>
                  <a:pt x="5990507" y="2009712"/>
                  <a:pt x="5991504" y="2014383"/>
                </a:cubicBezTo>
                <a:cubicBezTo>
                  <a:pt x="5992501" y="2019056"/>
                  <a:pt x="5992501" y="2019056"/>
                  <a:pt x="5997174" y="2018057"/>
                </a:cubicBezTo>
                <a:lnTo>
                  <a:pt x="5996177" y="2013386"/>
                </a:lnTo>
                <a:cubicBezTo>
                  <a:pt x="5996177" y="2013386"/>
                  <a:pt x="5990507" y="2009712"/>
                  <a:pt x="5989508" y="2005041"/>
                </a:cubicBezTo>
                <a:cubicBezTo>
                  <a:pt x="5989508" y="2005041"/>
                  <a:pt x="5993182" y="1999373"/>
                  <a:pt x="5993182" y="1999373"/>
                </a:cubicBezTo>
                <a:cubicBezTo>
                  <a:pt x="5994181" y="2004043"/>
                  <a:pt x="5999848" y="2007716"/>
                  <a:pt x="5999848" y="2007716"/>
                </a:cubicBezTo>
                <a:cubicBezTo>
                  <a:pt x="6008513" y="2025402"/>
                  <a:pt x="6016176" y="2038418"/>
                  <a:pt x="6017173" y="2043089"/>
                </a:cubicBezTo>
                <a:cubicBezTo>
                  <a:pt x="6017173" y="2043089"/>
                  <a:pt x="6012503" y="2044088"/>
                  <a:pt x="6013501" y="2048758"/>
                </a:cubicBezTo>
                <a:cubicBezTo>
                  <a:pt x="6013501" y="2048758"/>
                  <a:pt x="6007833" y="2045085"/>
                  <a:pt x="6002163" y="2041411"/>
                </a:cubicBezTo>
                <a:cubicBezTo>
                  <a:pt x="6012822" y="2068440"/>
                  <a:pt x="6024159" y="2075787"/>
                  <a:pt x="6039490" y="2101816"/>
                </a:cubicBezTo>
                <a:cubicBezTo>
                  <a:pt x="6042164" y="2091476"/>
                  <a:pt x="6058493" y="2122176"/>
                  <a:pt x="6064163" y="2125850"/>
                </a:cubicBezTo>
                <a:cubicBezTo>
                  <a:pt x="6068833" y="2124853"/>
                  <a:pt x="6068833" y="2124853"/>
                  <a:pt x="6068833" y="2124853"/>
                </a:cubicBezTo>
                <a:cubicBezTo>
                  <a:pt x="6069829" y="2129524"/>
                  <a:pt x="6075499" y="2133197"/>
                  <a:pt x="6076497" y="2137868"/>
                </a:cubicBezTo>
                <a:cubicBezTo>
                  <a:pt x="6080171" y="2132198"/>
                  <a:pt x="6080171" y="2132198"/>
                  <a:pt x="6080171" y="2132198"/>
                </a:cubicBezTo>
                <a:cubicBezTo>
                  <a:pt x="6080171" y="2132198"/>
                  <a:pt x="6081170" y="2136869"/>
                  <a:pt x="6081170" y="2136869"/>
                </a:cubicBezTo>
                <a:cubicBezTo>
                  <a:pt x="6087836" y="2145213"/>
                  <a:pt x="6088835" y="2149885"/>
                  <a:pt x="6095499" y="2158228"/>
                </a:cubicBezTo>
                <a:cubicBezTo>
                  <a:pt x="6101169" y="2161901"/>
                  <a:pt x="6102167" y="2166572"/>
                  <a:pt x="6108834" y="2174916"/>
                </a:cubicBezTo>
                <a:cubicBezTo>
                  <a:pt x="6105160" y="2180586"/>
                  <a:pt x="6117496" y="2192603"/>
                  <a:pt x="6118495" y="2197274"/>
                </a:cubicBezTo>
                <a:cubicBezTo>
                  <a:pt x="6128835" y="2199948"/>
                  <a:pt x="6128835" y="2199948"/>
                  <a:pt x="6133507" y="2198951"/>
                </a:cubicBezTo>
                <a:cubicBezTo>
                  <a:pt x="6134505" y="2203622"/>
                  <a:pt x="6135503" y="2208293"/>
                  <a:pt x="6135503" y="2208293"/>
                </a:cubicBezTo>
                <a:cubicBezTo>
                  <a:pt x="6130831" y="2209292"/>
                  <a:pt x="6129833" y="2204621"/>
                  <a:pt x="6130831" y="2209292"/>
                </a:cubicBezTo>
                <a:cubicBezTo>
                  <a:pt x="6130831" y="2209292"/>
                  <a:pt x="6130831" y="2209292"/>
                  <a:pt x="6131829" y="2213962"/>
                </a:cubicBezTo>
                <a:cubicBezTo>
                  <a:pt x="6132827" y="2218633"/>
                  <a:pt x="6132827" y="2218633"/>
                  <a:pt x="6132827" y="2218633"/>
                </a:cubicBezTo>
                <a:cubicBezTo>
                  <a:pt x="6132827" y="2218633"/>
                  <a:pt x="6129153" y="2224302"/>
                  <a:pt x="6124482" y="2225300"/>
                </a:cubicBezTo>
                <a:cubicBezTo>
                  <a:pt x="6145800" y="2279356"/>
                  <a:pt x="6185123" y="2349102"/>
                  <a:pt x="6219136" y="2371140"/>
                </a:cubicBezTo>
                <a:cubicBezTo>
                  <a:pt x="6217458" y="2386151"/>
                  <a:pt x="6223127" y="2389824"/>
                  <a:pt x="6233467" y="2392499"/>
                </a:cubicBezTo>
                <a:cubicBezTo>
                  <a:pt x="6235463" y="2401842"/>
                  <a:pt x="6237459" y="2411185"/>
                  <a:pt x="6244127" y="2419528"/>
                </a:cubicBezTo>
                <a:cubicBezTo>
                  <a:pt x="6250794" y="2427871"/>
                  <a:pt x="6253787" y="2441885"/>
                  <a:pt x="6260453" y="2450229"/>
                </a:cubicBezTo>
                <a:cubicBezTo>
                  <a:pt x="6268118" y="2463244"/>
                  <a:pt x="6272110" y="2481928"/>
                  <a:pt x="6279775" y="2494943"/>
                </a:cubicBezTo>
                <a:cubicBezTo>
                  <a:pt x="6281771" y="2504286"/>
                  <a:pt x="6289436" y="2517300"/>
                  <a:pt x="6295105" y="2520973"/>
                </a:cubicBezTo>
                <a:cubicBezTo>
                  <a:pt x="6296102" y="2525645"/>
                  <a:pt x="6296102" y="2525645"/>
                  <a:pt x="6296102" y="2525645"/>
                </a:cubicBezTo>
                <a:cubicBezTo>
                  <a:pt x="6303768" y="2538660"/>
                  <a:pt x="6305764" y="2548001"/>
                  <a:pt x="6313429" y="2561017"/>
                </a:cubicBezTo>
                <a:cubicBezTo>
                  <a:pt x="6315423" y="2570357"/>
                  <a:pt x="6322091" y="2578701"/>
                  <a:pt x="6329756" y="2591718"/>
                </a:cubicBezTo>
                <a:cubicBezTo>
                  <a:pt x="6328079" y="2606728"/>
                  <a:pt x="6332749" y="2605731"/>
                  <a:pt x="6337421" y="2604732"/>
                </a:cubicBezTo>
                <a:cubicBezTo>
                  <a:pt x="6338419" y="2609405"/>
                  <a:pt x="6338419" y="2609405"/>
                  <a:pt x="6338419" y="2609405"/>
                </a:cubicBezTo>
                <a:cubicBezTo>
                  <a:pt x="6339417" y="2614074"/>
                  <a:pt x="6335743" y="2619745"/>
                  <a:pt x="6336741" y="2624414"/>
                </a:cubicBezTo>
                <a:cubicBezTo>
                  <a:pt x="6336741" y="2624414"/>
                  <a:pt x="6337739" y="2629085"/>
                  <a:pt x="6337739" y="2629085"/>
                </a:cubicBezTo>
                <a:cubicBezTo>
                  <a:pt x="6338737" y="2633756"/>
                  <a:pt x="6338737" y="2633756"/>
                  <a:pt x="6344407" y="2637430"/>
                </a:cubicBezTo>
                <a:cubicBezTo>
                  <a:pt x="6344407" y="2637430"/>
                  <a:pt x="6344407" y="2637430"/>
                  <a:pt x="6349077" y="2636431"/>
                </a:cubicBezTo>
                <a:cubicBezTo>
                  <a:pt x="6354067" y="2659786"/>
                  <a:pt x="6354067" y="2659786"/>
                  <a:pt x="6354067" y="2659786"/>
                </a:cubicBezTo>
                <a:cubicBezTo>
                  <a:pt x="6354067" y="2659786"/>
                  <a:pt x="6359736" y="2663460"/>
                  <a:pt x="6359736" y="2663460"/>
                </a:cubicBezTo>
                <a:cubicBezTo>
                  <a:pt x="6359736" y="2663460"/>
                  <a:pt x="6358737" y="2658789"/>
                  <a:pt x="6358737" y="2658789"/>
                </a:cubicBezTo>
                <a:cubicBezTo>
                  <a:pt x="6349077" y="2636431"/>
                  <a:pt x="6349077" y="2636431"/>
                  <a:pt x="6349077" y="2636431"/>
                </a:cubicBezTo>
                <a:cubicBezTo>
                  <a:pt x="6349077" y="2636431"/>
                  <a:pt x="6353747" y="2635434"/>
                  <a:pt x="6353747" y="2635434"/>
                </a:cubicBezTo>
                <a:cubicBezTo>
                  <a:pt x="6354747" y="2640106"/>
                  <a:pt x="6355743" y="2644776"/>
                  <a:pt x="6355743" y="2644776"/>
                </a:cubicBezTo>
                <a:cubicBezTo>
                  <a:pt x="6356743" y="2649446"/>
                  <a:pt x="6356743" y="2649446"/>
                  <a:pt x="6356743" y="2649446"/>
                </a:cubicBezTo>
                <a:cubicBezTo>
                  <a:pt x="6357740" y="2654118"/>
                  <a:pt x="6363410" y="2657790"/>
                  <a:pt x="6364407" y="2662461"/>
                </a:cubicBezTo>
                <a:cubicBezTo>
                  <a:pt x="6365405" y="2667133"/>
                  <a:pt x="6366403" y="2671804"/>
                  <a:pt x="6368398" y="2681145"/>
                </a:cubicBezTo>
                <a:cubicBezTo>
                  <a:pt x="6367401" y="2676475"/>
                  <a:pt x="6362729" y="2677473"/>
                  <a:pt x="6362729" y="2677473"/>
                </a:cubicBezTo>
                <a:cubicBezTo>
                  <a:pt x="6362729" y="2677473"/>
                  <a:pt x="6363728" y="2682144"/>
                  <a:pt x="6364725" y="2686814"/>
                </a:cubicBezTo>
                <a:cubicBezTo>
                  <a:pt x="6364725" y="2686814"/>
                  <a:pt x="6365723" y="2691487"/>
                  <a:pt x="6366721" y="2696158"/>
                </a:cubicBezTo>
                <a:cubicBezTo>
                  <a:pt x="6372391" y="2699831"/>
                  <a:pt x="6373387" y="2704500"/>
                  <a:pt x="6374387" y="2709173"/>
                </a:cubicBezTo>
                <a:cubicBezTo>
                  <a:pt x="6375383" y="2713843"/>
                  <a:pt x="6375383" y="2713843"/>
                  <a:pt x="6376383" y="2718513"/>
                </a:cubicBezTo>
                <a:cubicBezTo>
                  <a:pt x="6382051" y="2722187"/>
                  <a:pt x="6382051" y="2722187"/>
                  <a:pt x="6382051" y="2722187"/>
                </a:cubicBezTo>
                <a:cubicBezTo>
                  <a:pt x="6383050" y="2726858"/>
                  <a:pt x="6388719" y="2730531"/>
                  <a:pt x="6389717" y="2735202"/>
                </a:cubicBezTo>
                <a:cubicBezTo>
                  <a:pt x="6390715" y="2739873"/>
                  <a:pt x="6391713" y="2744545"/>
                  <a:pt x="6391713" y="2744545"/>
                </a:cubicBezTo>
                <a:cubicBezTo>
                  <a:pt x="6387041" y="2745542"/>
                  <a:pt x="6387041" y="2745542"/>
                  <a:pt x="6388038" y="2750212"/>
                </a:cubicBezTo>
                <a:cubicBezTo>
                  <a:pt x="6388038" y="2750212"/>
                  <a:pt x="6389037" y="2754885"/>
                  <a:pt x="6393708" y="2753886"/>
                </a:cubicBezTo>
                <a:cubicBezTo>
                  <a:pt x="6393708" y="2753886"/>
                  <a:pt x="6394705" y="2758557"/>
                  <a:pt x="6391033" y="2764226"/>
                </a:cubicBezTo>
                <a:cubicBezTo>
                  <a:pt x="6397701" y="2772572"/>
                  <a:pt x="6397701" y="2772572"/>
                  <a:pt x="6397701" y="2772572"/>
                </a:cubicBezTo>
                <a:cubicBezTo>
                  <a:pt x="6397701" y="2772572"/>
                  <a:pt x="6396703" y="2767899"/>
                  <a:pt x="6401373" y="2766901"/>
                </a:cubicBezTo>
                <a:cubicBezTo>
                  <a:pt x="6402371" y="2771573"/>
                  <a:pt x="6403369" y="2776243"/>
                  <a:pt x="6404367" y="2780914"/>
                </a:cubicBezTo>
                <a:cubicBezTo>
                  <a:pt x="6405364" y="2785585"/>
                  <a:pt x="6405364" y="2785585"/>
                  <a:pt x="6405364" y="2785585"/>
                </a:cubicBezTo>
                <a:cubicBezTo>
                  <a:pt x="6412031" y="2793929"/>
                  <a:pt x="6413030" y="2798601"/>
                  <a:pt x="6414027" y="2803272"/>
                </a:cubicBezTo>
                <a:cubicBezTo>
                  <a:pt x="6416023" y="2812613"/>
                  <a:pt x="6417022" y="2817284"/>
                  <a:pt x="6418019" y="2821954"/>
                </a:cubicBezTo>
                <a:cubicBezTo>
                  <a:pt x="6419017" y="2826627"/>
                  <a:pt x="6419017" y="2826627"/>
                  <a:pt x="6421013" y="2835968"/>
                </a:cubicBezTo>
                <a:cubicBezTo>
                  <a:pt x="6417341" y="2841638"/>
                  <a:pt x="6425005" y="2854652"/>
                  <a:pt x="6427000" y="2863995"/>
                </a:cubicBezTo>
                <a:cubicBezTo>
                  <a:pt x="6427999" y="2868666"/>
                  <a:pt x="6424325" y="2874335"/>
                  <a:pt x="6425323" y="2879006"/>
                </a:cubicBezTo>
                <a:cubicBezTo>
                  <a:pt x="6425323" y="2879006"/>
                  <a:pt x="6419655" y="2875334"/>
                  <a:pt x="6419655" y="2875334"/>
                </a:cubicBezTo>
                <a:cubicBezTo>
                  <a:pt x="6418657" y="2870661"/>
                  <a:pt x="6413985" y="2871660"/>
                  <a:pt x="6413985" y="2871660"/>
                </a:cubicBezTo>
                <a:cubicBezTo>
                  <a:pt x="6413985" y="2871660"/>
                  <a:pt x="6413985" y="2871660"/>
                  <a:pt x="6414983" y="2876331"/>
                </a:cubicBezTo>
                <a:cubicBezTo>
                  <a:pt x="6415981" y="2881001"/>
                  <a:pt x="6415981" y="2881001"/>
                  <a:pt x="6415981" y="2881001"/>
                </a:cubicBezTo>
                <a:cubicBezTo>
                  <a:pt x="6416979" y="2885672"/>
                  <a:pt x="6416979" y="2885672"/>
                  <a:pt x="6421651" y="2884673"/>
                </a:cubicBezTo>
                <a:cubicBezTo>
                  <a:pt x="6421651" y="2884673"/>
                  <a:pt x="6427318" y="2888347"/>
                  <a:pt x="6427318" y="2888347"/>
                </a:cubicBezTo>
                <a:cubicBezTo>
                  <a:pt x="6431991" y="2887350"/>
                  <a:pt x="6431991" y="2887350"/>
                  <a:pt x="6431991" y="2887350"/>
                </a:cubicBezTo>
                <a:cubicBezTo>
                  <a:pt x="6430992" y="2882679"/>
                  <a:pt x="6433667" y="2872339"/>
                  <a:pt x="6431673" y="2862996"/>
                </a:cubicBezTo>
                <a:cubicBezTo>
                  <a:pt x="6430674" y="2858326"/>
                  <a:pt x="6430674" y="2858326"/>
                  <a:pt x="6430674" y="2858326"/>
                </a:cubicBezTo>
                <a:cubicBezTo>
                  <a:pt x="6429677" y="2853655"/>
                  <a:pt x="6423009" y="2845311"/>
                  <a:pt x="6426681" y="2839641"/>
                </a:cubicBezTo>
                <a:cubicBezTo>
                  <a:pt x="6425685" y="2834970"/>
                  <a:pt x="6425685" y="2834970"/>
                  <a:pt x="6424687" y="2830300"/>
                </a:cubicBezTo>
                <a:cubicBezTo>
                  <a:pt x="6430354" y="2833972"/>
                  <a:pt x="6432351" y="2843315"/>
                  <a:pt x="6434347" y="2852656"/>
                </a:cubicBezTo>
                <a:cubicBezTo>
                  <a:pt x="6436343" y="2861998"/>
                  <a:pt x="6438339" y="2871341"/>
                  <a:pt x="6445005" y="2879684"/>
                </a:cubicBezTo>
                <a:cubicBezTo>
                  <a:pt x="6446003" y="2884355"/>
                  <a:pt x="6441332" y="2885354"/>
                  <a:pt x="6442331" y="2890025"/>
                </a:cubicBezTo>
                <a:cubicBezTo>
                  <a:pt x="6444325" y="2899366"/>
                  <a:pt x="6444325" y="2899366"/>
                  <a:pt x="6444325" y="2899366"/>
                </a:cubicBezTo>
                <a:cubicBezTo>
                  <a:pt x="6446321" y="2908707"/>
                  <a:pt x="6447319" y="2913380"/>
                  <a:pt x="6449315" y="2922721"/>
                </a:cubicBezTo>
                <a:cubicBezTo>
                  <a:pt x="6443648" y="2919049"/>
                  <a:pt x="6443648" y="2919049"/>
                  <a:pt x="6443648" y="2919049"/>
                </a:cubicBezTo>
                <a:cubicBezTo>
                  <a:pt x="6442649" y="2914378"/>
                  <a:pt x="6442649" y="2914378"/>
                  <a:pt x="6438977" y="2920046"/>
                </a:cubicBezTo>
                <a:cubicBezTo>
                  <a:pt x="6438977" y="2920046"/>
                  <a:pt x="6438977" y="2920046"/>
                  <a:pt x="6439974" y="2924716"/>
                </a:cubicBezTo>
                <a:cubicBezTo>
                  <a:pt x="6439974" y="2924716"/>
                  <a:pt x="6440971" y="2929388"/>
                  <a:pt x="6440971" y="2929388"/>
                </a:cubicBezTo>
                <a:cubicBezTo>
                  <a:pt x="6446641" y="2933062"/>
                  <a:pt x="6446641" y="2933062"/>
                  <a:pt x="6446641" y="2933062"/>
                </a:cubicBezTo>
                <a:cubicBezTo>
                  <a:pt x="6446641" y="2933062"/>
                  <a:pt x="6447639" y="2937733"/>
                  <a:pt x="6447639" y="2937733"/>
                </a:cubicBezTo>
                <a:cubicBezTo>
                  <a:pt x="6447639" y="2937733"/>
                  <a:pt x="6447639" y="2937733"/>
                  <a:pt x="6448636" y="2942403"/>
                </a:cubicBezTo>
                <a:cubicBezTo>
                  <a:pt x="6449635" y="2947074"/>
                  <a:pt x="6456301" y="2955418"/>
                  <a:pt x="6457299" y="2960089"/>
                </a:cubicBezTo>
                <a:cubicBezTo>
                  <a:pt x="6460291" y="2974102"/>
                  <a:pt x="6465961" y="2977776"/>
                  <a:pt x="6462289" y="2983446"/>
                </a:cubicBezTo>
                <a:cubicBezTo>
                  <a:pt x="6457619" y="2984443"/>
                  <a:pt x="6458617" y="2989113"/>
                  <a:pt x="6458617" y="2989113"/>
                </a:cubicBezTo>
                <a:cubicBezTo>
                  <a:pt x="6458617" y="2989113"/>
                  <a:pt x="6453944" y="2990112"/>
                  <a:pt x="6452947" y="2985442"/>
                </a:cubicBezTo>
                <a:cubicBezTo>
                  <a:pt x="6448955" y="2966757"/>
                  <a:pt x="6444963" y="2948073"/>
                  <a:pt x="6436301" y="2930386"/>
                </a:cubicBezTo>
                <a:cubicBezTo>
                  <a:pt x="6435303" y="2925715"/>
                  <a:pt x="6435303" y="2925715"/>
                  <a:pt x="6435303" y="2925715"/>
                </a:cubicBezTo>
                <a:cubicBezTo>
                  <a:pt x="6430633" y="2926712"/>
                  <a:pt x="6431630" y="2931384"/>
                  <a:pt x="6431630" y="2931384"/>
                </a:cubicBezTo>
                <a:cubicBezTo>
                  <a:pt x="6440292" y="2949070"/>
                  <a:pt x="6444285" y="2967756"/>
                  <a:pt x="6448275" y="2986439"/>
                </a:cubicBezTo>
                <a:cubicBezTo>
                  <a:pt x="6443605" y="2987437"/>
                  <a:pt x="6438934" y="2988434"/>
                  <a:pt x="6436259" y="2998774"/>
                </a:cubicBezTo>
                <a:cubicBezTo>
                  <a:pt x="6441249" y="3022129"/>
                  <a:pt x="6432905" y="3028797"/>
                  <a:pt x="6437895" y="3052152"/>
                </a:cubicBezTo>
                <a:cubicBezTo>
                  <a:pt x="6427511" y="3117864"/>
                  <a:pt x="6434137" y="3194596"/>
                  <a:pt x="6440443" y="3246975"/>
                </a:cubicBezTo>
                <a:cubicBezTo>
                  <a:pt x="6441441" y="3251646"/>
                  <a:pt x="6441441" y="3251646"/>
                  <a:pt x="6441441" y="3251646"/>
                </a:cubicBezTo>
                <a:cubicBezTo>
                  <a:pt x="6441441" y="3251646"/>
                  <a:pt x="6442439" y="3256318"/>
                  <a:pt x="6442439" y="3256318"/>
                </a:cubicBezTo>
                <a:cubicBezTo>
                  <a:pt x="6447110" y="3255320"/>
                  <a:pt x="6447110" y="3255320"/>
                  <a:pt x="6446113" y="3250648"/>
                </a:cubicBezTo>
                <a:cubicBezTo>
                  <a:pt x="6439805" y="3198269"/>
                  <a:pt x="6434179" y="3126208"/>
                  <a:pt x="6444561" y="3060496"/>
                </a:cubicBezTo>
                <a:cubicBezTo>
                  <a:pt x="6445559" y="3065167"/>
                  <a:pt x="6445559" y="3065167"/>
                  <a:pt x="6445559" y="3065167"/>
                </a:cubicBezTo>
                <a:cubicBezTo>
                  <a:pt x="6450230" y="3064168"/>
                  <a:pt x="6449231" y="3059497"/>
                  <a:pt x="6452905" y="3053828"/>
                </a:cubicBezTo>
                <a:cubicBezTo>
                  <a:pt x="6453903" y="3058500"/>
                  <a:pt x="6454901" y="3063171"/>
                  <a:pt x="6455899" y="3067841"/>
                </a:cubicBezTo>
                <a:cubicBezTo>
                  <a:pt x="6455899" y="3067841"/>
                  <a:pt x="6455899" y="3067841"/>
                  <a:pt x="6451227" y="3068840"/>
                </a:cubicBezTo>
                <a:cubicBezTo>
                  <a:pt x="6452226" y="3073511"/>
                  <a:pt x="6452226" y="3073511"/>
                  <a:pt x="6452226" y="3073511"/>
                </a:cubicBezTo>
                <a:cubicBezTo>
                  <a:pt x="6452226" y="3073511"/>
                  <a:pt x="6452226" y="3073511"/>
                  <a:pt x="6453223" y="3078181"/>
                </a:cubicBezTo>
                <a:cubicBezTo>
                  <a:pt x="6453223" y="3078181"/>
                  <a:pt x="6457895" y="3077183"/>
                  <a:pt x="6457895" y="3077183"/>
                </a:cubicBezTo>
                <a:cubicBezTo>
                  <a:pt x="6455219" y="3087523"/>
                  <a:pt x="6457215" y="3096865"/>
                  <a:pt x="6458213" y="3101536"/>
                </a:cubicBezTo>
                <a:cubicBezTo>
                  <a:pt x="6459212" y="3106207"/>
                  <a:pt x="6459212" y="3106207"/>
                  <a:pt x="6460209" y="3110879"/>
                </a:cubicBezTo>
                <a:cubicBezTo>
                  <a:pt x="6461207" y="3115548"/>
                  <a:pt x="6462205" y="3120221"/>
                  <a:pt x="6463203" y="3124891"/>
                </a:cubicBezTo>
                <a:lnTo>
                  <a:pt x="6464201" y="3129561"/>
                </a:lnTo>
                <a:cubicBezTo>
                  <a:pt x="6459529" y="3130560"/>
                  <a:pt x="6459529" y="3130560"/>
                  <a:pt x="6460527" y="3135231"/>
                </a:cubicBezTo>
                <a:cubicBezTo>
                  <a:pt x="6461525" y="3139903"/>
                  <a:pt x="6461525" y="3139903"/>
                  <a:pt x="6462523" y="3144574"/>
                </a:cubicBezTo>
                <a:cubicBezTo>
                  <a:pt x="6462523" y="3144574"/>
                  <a:pt x="6468192" y="3148246"/>
                  <a:pt x="6468192" y="3148246"/>
                </a:cubicBezTo>
                <a:cubicBezTo>
                  <a:pt x="6480848" y="3184617"/>
                  <a:pt x="6488831" y="3221985"/>
                  <a:pt x="6492143" y="3260351"/>
                </a:cubicBezTo>
                <a:cubicBezTo>
                  <a:pt x="6491463" y="3280033"/>
                  <a:pt x="6494457" y="3294046"/>
                  <a:pt x="6493779" y="3313728"/>
                </a:cubicBezTo>
                <a:cubicBezTo>
                  <a:pt x="6493779" y="3313728"/>
                  <a:pt x="6498449" y="3312730"/>
                  <a:pt x="6497452" y="3308059"/>
                </a:cubicBezTo>
                <a:cubicBezTo>
                  <a:pt x="6499767" y="3341754"/>
                  <a:pt x="6505755" y="3369779"/>
                  <a:pt x="6508067" y="3403475"/>
                </a:cubicBezTo>
                <a:cubicBezTo>
                  <a:pt x="6509067" y="3408146"/>
                  <a:pt x="6509067" y="3408146"/>
                  <a:pt x="6513737" y="3407147"/>
                </a:cubicBezTo>
                <a:cubicBezTo>
                  <a:pt x="6515734" y="3416490"/>
                  <a:pt x="6512060" y="3422158"/>
                  <a:pt x="6514056" y="3431501"/>
                </a:cubicBezTo>
                <a:cubicBezTo>
                  <a:pt x="6513059" y="3426829"/>
                  <a:pt x="6509385" y="3432498"/>
                  <a:pt x="6510383" y="3437170"/>
                </a:cubicBezTo>
                <a:cubicBezTo>
                  <a:pt x="6515053" y="3436171"/>
                  <a:pt x="6516052" y="3440844"/>
                  <a:pt x="6517049" y="3445513"/>
                </a:cubicBezTo>
                <a:cubicBezTo>
                  <a:pt x="6519045" y="3454856"/>
                  <a:pt x="6516370" y="3465195"/>
                  <a:pt x="6518367" y="3474537"/>
                </a:cubicBezTo>
                <a:cubicBezTo>
                  <a:pt x="6518367" y="3474537"/>
                  <a:pt x="6519363" y="3479209"/>
                  <a:pt x="6519363" y="3479209"/>
                </a:cubicBezTo>
                <a:cubicBezTo>
                  <a:pt x="6520363" y="3483879"/>
                  <a:pt x="6516690" y="3489549"/>
                  <a:pt x="6517687" y="3494220"/>
                </a:cubicBezTo>
                <a:cubicBezTo>
                  <a:pt x="6518686" y="3498890"/>
                  <a:pt x="6518686" y="3498890"/>
                  <a:pt x="6518686" y="3498890"/>
                </a:cubicBezTo>
                <a:cubicBezTo>
                  <a:pt x="6518686" y="3498890"/>
                  <a:pt x="6519683" y="3503561"/>
                  <a:pt x="6519683" y="3503561"/>
                </a:cubicBezTo>
                <a:cubicBezTo>
                  <a:pt x="6521001" y="3532585"/>
                  <a:pt x="6517645" y="3562608"/>
                  <a:pt x="6517965" y="3586960"/>
                </a:cubicBezTo>
                <a:cubicBezTo>
                  <a:pt x="6517965" y="3586960"/>
                  <a:pt x="6524631" y="3595304"/>
                  <a:pt x="6520957" y="3600973"/>
                </a:cubicBezTo>
                <a:cubicBezTo>
                  <a:pt x="6520957" y="3600973"/>
                  <a:pt x="6521957" y="3605644"/>
                  <a:pt x="6521957" y="3605644"/>
                </a:cubicBezTo>
                <a:cubicBezTo>
                  <a:pt x="6520957" y="3600973"/>
                  <a:pt x="6523951" y="3614987"/>
                  <a:pt x="6525949" y="3624328"/>
                </a:cubicBezTo>
                <a:cubicBezTo>
                  <a:pt x="6525268" y="3644009"/>
                  <a:pt x="6519918" y="3664689"/>
                  <a:pt x="6518240" y="3679702"/>
                </a:cubicBezTo>
                <a:cubicBezTo>
                  <a:pt x="6511849" y="3764098"/>
                  <a:pt x="6506139" y="3828814"/>
                  <a:pt x="6499429" y="3888856"/>
                </a:cubicBezTo>
                <a:cubicBezTo>
                  <a:pt x="6500429" y="3893529"/>
                  <a:pt x="6500429" y="3893529"/>
                  <a:pt x="6500429" y="3893529"/>
                </a:cubicBezTo>
                <a:cubicBezTo>
                  <a:pt x="6496756" y="3899196"/>
                  <a:pt x="6496756" y="3899196"/>
                  <a:pt x="6496756" y="3899196"/>
                </a:cubicBezTo>
                <a:cubicBezTo>
                  <a:pt x="6489569" y="3922712"/>
                  <a:pt x="6482133" y="3945057"/>
                  <a:pt x="6474945" y="3968571"/>
                </a:cubicBezTo>
                <a:lnTo>
                  <a:pt x="6456817" y="4036740"/>
                </a:lnTo>
                <a:lnTo>
                  <a:pt x="6457067" y="4035275"/>
                </a:lnTo>
                <a:cubicBezTo>
                  <a:pt x="6457936" y="4028984"/>
                  <a:pt x="6458565" y="4023355"/>
                  <a:pt x="6458983" y="4019603"/>
                </a:cubicBezTo>
                <a:cubicBezTo>
                  <a:pt x="6457986" y="4014933"/>
                  <a:pt x="6461660" y="4009263"/>
                  <a:pt x="6461660" y="4009263"/>
                </a:cubicBezTo>
                <a:cubicBezTo>
                  <a:pt x="6467009" y="3988583"/>
                  <a:pt x="6474355" y="3977246"/>
                  <a:pt x="6468688" y="3973572"/>
                </a:cubicBezTo>
                <a:cubicBezTo>
                  <a:pt x="6477032" y="3966905"/>
                  <a:pt x="6480385" y="3936883"/>
                  <a:pt x="6480067" y="3912531"/>
                </a:cubicBezTo>
                <a:cubicBezTo>
                  <a:pt x="6479069" y="3907860"/>
                  <a:pt x="6478071" y="3903188"/>
                  <a:pt x="6482742" y="3902189"/>
                </a:cubicBezTo>
                <a:cubicBezTo>
                  <a:pt x="6482742" y="3902189"/>
                  <a:pt x="6486415" y="3896521"/>
                  <a:pt x="6485417" y="3891851"/>
                </a:cubicBezTo>
                <a:cubicBezTo>
                  <a:pt x="6484419" y="3887180"/>
                  <a:pt x="6483421" y="3882508"/>
                  <a:pt x="6479749" y="3888177"/>
                </a:cubicBezTo>
                <a:cubicBezTo>
                  <a:pt x="6475079" y="3889174"/>
                  <a:pt x="6472402" y="3899516"/>
                  <a:pt x="6469727" y="3909856"/>
                </a:cubicBezTo>
                <a:cubicBezTo>
                  <a:pt x="6470724" y="3914527"/>
                  <a:pt x="6470724" y="3914527"/>
                  <a:pt x="6470724" y="3914527"/>
                </a:cubicBezTo>
                <a:cubicBezTo>
                  <a:pt x="6460023" y="3955887"/>
                  <a:pt x="6453675" y="3971894"/>
                  <a:pt x="6451319" y="4006588"/>
                </a:cubicBezTo>
                <a:cubicBezTo>
                  <a:pt x="6451319" y="4006588"/>
                  <a:pt x="6452317" y="4011259"/>
                  <a:pt x="6452317" y="4011259"/>
                </a:cubicBezTo>
                <a:cubicBezTo>
                  <a:pt x="6448645" y="4016928"/>
                  <a:pt x="6442295" y="4032937"/>
                  <a:pt x="6438623" y="4038605"/>
                </a:cubicBezTo>
                <a:cubicBezTo>
                  <a:pt x="6445290" y="4046951"/>
                  <a:pt x="6435947" y="4048945"/>
                  <a:pt x="6430597" y="4069625"/>
                </a:cubicBezTo>
                <a:cubicBezTo>
                  <a:pt x="6427083" y="4087471"/>
                  <a:pt x="6423151" y="4109069"/>
                  <a:pt x="6417467" y="4131042"/>
                </a:cubicBezTo>
                <a:lnTo>
                  <a:pt x="6397652" y="4184394"/>
                </a:lnTo>
                <a:lnTo>
                  <a:pt x="6395501" y="4179691"/>
                </a:lnTo>
                <a:cubicBezTo>
                  <a:pt x="6374101" y="4262411"/>
                  <a:pt x="6346031" y="4336787"/>
                  <a:pt x="6310617" y="4422501"/>
                </a:cubicBezTo>
                <a:cubicBezTo>
                  <a:pt x="6310617" y="4422501"/>
                  <a:pt x="6305947" y="4423498"/>
                  <a:pt x="6305947" y="4423498"/>
                </a:cubicBezTo>
                <a:cubicBezTo>
                  <a:pt x="6306945" y="4428171"/>
                  <a:pt x="6306945" y="4428171"/>
                  <a:pt x="6306945" y="4428171"/>
                </a:cubicBezTo>
                <a:cubicBezTo>
                  <a:pt x="6306945" y="4428171"/>
                  <a:pt x="6306945" y="4428171"/>
                  <a:pt x="6307942" y="4432841"/>
                </a:cubicBezTo>
                <a:cubicBezTo>
                  <a:pt x="6304269" y="4438509"/>
                  <a:pt x="6295926" y="4445177"/>
                  <a:pt x="6292252" y="4450844"/>
                </a:cubicBezTo>
                <a:cubicBezTo>
                  <a:pt x="6304588" y="4462863"/>
                  <a:pt x="6277879" y="4497874"/>
                  <a:pt x="6268855" y="4524223"/>
                </a:cubicBezTo>
                <a:cubicBezTo>
                  <a:pt x="6263187" y="4520549"/>
                  <a:pt x="6270533" y="4509212"/>
                  <a:pt x="6265862" y="4510210"/>
                </a:cubicBezTo>
                <a:cubicBezTo>
                  <a:pt x="6247495" y="4538557"/>
                  <a:pt x="6276202" y="4512886"/>
                  <a:pt x="6258833" y="4545902"/>
                </a:cubicBezTo>
                <a:cubicBezTo>
                  <a:pt x="6254163" y="4546899"/>
                  <a:pt x="6257837" y="4541229"/>
                  <a:pt x="6253165" y="4542228"/>
                </a:cubicBezTo>
                <a:cubicBezTo>
                  <a:pt x="6241465" y="4578916"/>
                  <a:pt x="6218430" y="4608260"/>
                  <a:pt x="6214077" y="4633610"/>
                </a:cubicBezTo>
                <a:cubicBezTo>
                  <a:pt x="6214077" y="4633610"/>
                  <a:pt x="6216752" y="4623271"/>
                  <a:pt x="6209407" y="4634608"/>
                </a:cubicBezTo>
                <a:cubicBezTo>
                  <a:pt x="6209725" y="4658961"/>
                  <a:pt x="6184693" y="4678962"/>
                  <a:pt x="6170001" y="4701637"/>
                </a:cubicBezTo>
                <a:cubicBezTo>
                  <a:pt x="6161976" y="4732658"/>
                  <a:pt x="6143609" y="4761003"/>
                  <a:pt x="6124246" y="4784676"/>
                </a:cubicBezTo>
                <a:cubicBezTo>
                  <a:pt x="6114564" y="4796514"/>
                  <a:pt x="6104883" y="4808350"/>
                  <a:pt x="6094991" y="4822064"/>
                </a:cubicBezTo>
                <a:lnTo>
                  <a:pt x="6068122" y="4864900"/>
                </a:lnTo>
                <a:lnTo>
                  <a:pt x="6067155" y="4860368"/>
                </a:lnTo>
                <a:cubicBezTo>
                  <a:pt x="6062481" y="4861367"/>
                  <a:pt x="6062481" y="4861367"/>
                  <a:pt x="6063481" y="4866038"/>
                </a:cubicBezTo>
                <a:cubicBezTo>
                  <a:pt x="6060805" y="4876378"/>
                  <a:pt x="6060805" y="4876378"/>
                  <a:pt x="6060805" y="4876378"/>
                </a:cubicBezTo>
                <a:cubicBezTo>
                  <a:pt x="6059807" y="4871705"/>
                  <a:pt x="6059807" y="4871705"/>
                  <a:pt x="6059807" y="4871705"/>
                </a:cubicBezTo>
                <a:cubicBezTo>
                  <a:pt x="6051464" y="4878373"/>
                  <a:pt x="6044117" y="4889711"/>
                  <a:pt x="6037769" y="4905720"/>
                </a:cubicBezTo>
                <a:cubicBezTo>
                  <a:pt x="6037769" y="4905720"/>
                  <a:pt x="6038767" y="4910391"/>
                  <a:pt x="6038767" y="4910391"/>
                </a:cubicBezTo>
                <a:cubicBezTo>
                  <a:pt x="6039766" y="4915063"/>
                  <a:pt x="6035093" y="4916060"/>
                  <a:pt x="6036091" y="4920731"/>
                </a:cubicBezTo>
                <a:cubicBezTo>
                  <a:pt x="6035093" y="4916060"/>
                  <a:pt x="6038767" y="4910391"/>
                  <a:pt x="6034095" y="4911389"/>
                </a:cubicBezTo>
                <a:cubicBezTo>
                  <a:pt x="6030421" y="4917059"/>
                  <a:pt x="6026751" y="4922726"/>
                  <a:pt x="6023077" y="4928396"/>
                </a:cubicBezTo>
                <a:cubicBezTo>
                  <a:pt x="6022078" y="4923723"/>
                  <a:pt x="6022078" y="4923723"/>
                  <a:pt x="6022078" y="4923723"/>
                </a:cubicBezTo>
                <a:cubicBezTo>
                  <a:pt x="6022078" y="4923723"/>
                  <a:pt x="6022078" y="4923723"/>
                  <a:pt x="6021081" y="4919054"/>
                </a:cubicBezTo>
                <a:cubicBezTo>
                  <a:pt x="6021081" y="4919054"/>
                  <a:pt x="6021081" y="4919054"/>
                  <a:pt x="6016409" y="4920052"/>
                </a:cubicBezTo>
                <a:cubicBezTo>
                  <a:pt x="6017407" y="4924722"/>
                  <a:pt x="6018405" y="4929393"/>
                  <a:pt x="6018405" y="4929393"/>
                </a:cubicBezTo>
                <a:cubicBezTo>
                  <a:pt x="6018405" y="4929393"/>
                  <a:pt x="6018405" y="4929393"/>
                  <a:pt x="6019404" y="4934065"/>
                </a:cubicBezTo>
                <a:cubicBezTo>
                  <a:pt x="6019404" y="4934065"/>
                  <a:pt x="6015730" y="4939735"/>
                  <a:pt x="6015730" y="4939735"/>
                </a:cubicBezTo>
                <a:cubicBezTo>
                  <a:pt x="6015730" y="4939735"/>
                  <a:pt x="6011059" y="4940732"/>
                  <a:pt x="6011059" y="4940732"/>
                </a:cubicBezTo>
                <a:cubicBezTo>
                  <a:pt x="6011059" y="4940732"/>
                  <a:pt x="6006389" y="4941731"/>
                  <a:pt x="6006389" y="4941731"/>
                </a:cubicBezTo>
                <a:cubicBezTo>
                  <a:pt x="6007386" y="4946401"/>
                  <a:pt x="6007386" y="4946401"/>
                  <a:pt x="6007386" y="4946401"/>
                </a:cubicBezTo>
                <a:cubicBezTo>
                  <a:pt x="6008383" y="4951071"/>
                  <a:pt x="6008383" y="4951071"/>
                  <a:pt x="6008383" y="4951071"/>
                </a:cubicBezTo>
                <a:cubicBezTo>
                  <a:pt x="6004711" y="4956741"/>
                  <a:pt x="6001039" y="4962408"/>
                  <a:pt x="5996367" y="4963407"/>
                </a:cubicBezTo>
                <a:cubicBezTo>
                  <a:pt x="5996367" y="4963407"/>
                  <a:pt x="5996367" y="4963407"/>
                  <a:pt x="5995370" y="4958737"/>
                </a:cubicBezTo>
                <a:cubicBezTo>
                  <a:pt x="5995370" y="4958737"/>
                  <a:pt x="5991696" y="4964406"/>
                  <a:pt x="5991696" y="4964406"/>
                </a:cubicBezTo>
                <a:cubicBezTo>
                  <a:pt x="5988022" y="4970074"/>
                  <a:pt x="5988022" y="4970074"/>
                  <a:pt x="5988022" y="4970074"/>
                </a:cubicBezTo>
                <a:cubicBezTo>
                  <a:pt x="5988022" y="4970074"/>
                  <a:pt x="5984349" y="4975743"/>
                  <a:pt x="5985347" y="4980414"/>
                </a:cubicBezTo>
                <a:cubicBezTo>
                  <a:pt x="5984349" y="4975743"/>
                  <a:pt x="5984349" y="4975743"/>
                  <a:pt x="5984349" y="4975743"/>
                </a:cubicBezTo>
                <a:cubicBezTo>
                  <a:pt x="5979678" y="4976742"/>
                  <a:pt x="5976005" y="4982409"/>
                  <a:pt x="5967661" y="4989076"/>
                </a:cubicBezTo>
                <a:cubicBezTo>
                  <a:pt x="5970335" y="4978738"/>
                  <a:pt x="5962990" y="4990075"/>
                  <a:pt x="5965665" y="4979735"/>
                </a:cubicBezTo>
                <a:cubicBezTo>
                  <a:pt x="5949975" y="4997740"/>
                  <a:pt x="5949975" y="4997740"/>
                  <a:pt x="5949975" y="4997740"/>
                </a:cubicBezTo>
                <a:cubicBezTo>
                  <a:pt x="5949975" y="4997740"/>
                  <a:pt x="5948977" y="4993069"/>
                  <a:pt x="5948977" y="4993069"/>
                </a:cubicBezTo>
                <a:cubicBezTo>
                  <a:pt x="5952650" y="4987400"/>
                  <a:pt x="5952650" y="4987400"/>
                  <a:pt x="5952650" y="4987400"/>
                </a:cubicBezTo>
                <a:cubicBezTo>
                  <a:pt x="5952650" y="4987400"/>
                  <a:pt x="5957320" y="4986401"/>
                  <a:pt x="5951653" y="4982729"/>
                </a:cubicBezTo>
                <a:cubicBezTo>
                  <a:pt x="5951653" y="4982729"/>
                  <a:pt x="5951653" y="4982729"/>
                  <a:pt x="5947981" y="4988397"/>
                </a:cubicBezTo>
                <a:cubicBezTo>
                  <a:pt x="5944307" y="4994067"/>
                  <a:pt x="5944307" y="4994067"/>
                  <a:pt x="5944307" y="4994067"/>
                </a:cubicBezTo>
                <a:cubicBezTo>
                  <a:pt x="5945303" y="4998739"/>
                  <a:pt x="5940633" y="4999736"/>
                  <a:pt x="5941631" y="5004407"/>
                </a:cubicBezTo>
                <a:cubicBezTo>
                  <a:pt x="5941631" y="5004407"/>
                  <a:pt x="5947299" y="5008080"/>
                  <a:pt x="5950973" y="5002410"/>
                </a:cubicBezTo>
                <a:cubicBezTo>
                  <a:pt x="5947299" y="5008080"/>
                  <a:pt x="5947299" y="5008080"/>
                  <a:pt x="5947299" y="5008080"/>
                </a:cubicBezTo>
                <a:cubicBezTo>
                  <a:pt x="5937278" y="5029757"/>
                  <a:pt x="5931609" y="5026085"/>
                  <a:pt x="5929931" y="5041095"/>
                </a:cubicBezTo>
                <a:cubicBezTo>
                  <a:pt x="5937278" y="5029757"/>
                  <a:pt x="5942948" y="5033431"/>
                  <a:pt x="5947618" y="5032434"/>
                </a:cubicBezTo>
                <a:cubicBezTo>
                  <a:pt x="5943945" y="5038101"/>
                  <a:pt x="5935601" y="5044769"/>
                  <a:pt x="5931927" y="5050439"/>
                </a:cubicBezTo>
                <a:cubicBezTo>
                  <a:pt x="5928255" y="5056106"/>
                  <a:pt x="5924583" y="5061776"/>
                  <a:pt x="5920909" y="5067445"/>
                </a:cubicBezTo>
                <a:cubicBezTo>
                  <a:pt x="5916239" y="5068442"/>
                  <a:pt x="5912565" y="5074111"/>
                  <a:pt x="5912565" y="5074111"/>
                </a:cubicBezTo>
                <a:cubicBezTo>
                  <a:pt x="5907893" y="5075110"/>
                  <a:pt x="5911567" y="5069441"/>
                  <a:pt x="5910570" y="5064770"/>
                </a:cubicBezTo>
                <a:cubicBezTo>
                  <a:pt x="5895877" y="5087444"/>
                  <a:pt x="5895877" y="5087444"/>
                  <a:pt x="5895877" y="5087444"/>
                </a:cubicBezTo>
                <a:cubicBezTo>
                  <a:pt x="5890208" y="5083772"/>
                  <a:pt x="5890208" y="5083772"/>
                  <a:pt x="5890208" y="5083772"/>
                </a:cubicBezTo>
                <a:cubicBezTo>
                  <a:pt x="5890208" y="5083772"/>
                  <a:pt x="5889209" y="5079100"/>
                  <a:pt x="5893881" y="5078103"/>
                </a:cubicBezTo>
                <a:cubicBezTo>
                  <a:pt x="5892882" y="5073432"/>
                  <a:pt x="5892882" y="5073432"/>
                  <a:pt x="5892882" y="5073432"/>
                </a:cubicBezTo>
                <a:cubicBezTo>
                  <a:pt x="5892882" y="5073432"/>
                  <a:pt x="5892882" y="5073432"/>
                  <a:pt x="5888211" y="5074430"/>
                </a:cubicBezTo>
                <a:cubicBezTo>
                  <a:pt x="5883541" y="5075428"/>
                  <a:pt x="5884539" y="5080098"/>
                  <a:pt x="5884539" y="5080098"/>
                </a:cubicBezTo>
                <a:cubicBezTo>
                  <a:pt x="5885537" y="5084770"/>
                  <a:pt x="5885537" y="5084770"/>
                  <a:pt x="5885537" y="5084770"/>
                </a:cubicBezTo>
                <a:cubicBezTo>
                  <a:pt x="5885537" y="5084770"/>
                  <a:pt x="5880865" y="5085768"/>
                  <a:pt x="5881863" y="5090439"/>
                </a:cubicBezTo>
                <a:cubicBezTo>
                  <a:pt x="5881863" y="5090439"/>
                  <a:pt x="5881863" y="5090439"/>
                  <a:pt x="5878191" y="5096109"/>
                </a:cubicBezTo>
                <a:cubicBezTo>
                  <a:pt x="5878191" y="5096109"/>
                  <a:pt x="5878191" y="5096109"/>
                  <a:pt x="5873519" y="5097107"/>
                </a:cubicBezTo>
                <a:cubicBezTo>
                  <a:pt x="5873519" y="5097107"/>
                  <a:pt x="5874517" y="5101778"/>
                  <a:pt x="5874517" y="5101778"/>
                </a:cubicBezTo>
                <a:cubicBezTo>
                  <a:pt x="5869847" y="5102775"/>
                  <a:pt x="5869847" y="5102775"/>
                  <a:pt x="5869847" y="5102775"/>
                </a:cubicBezTo>
                <a:cubicBezTo>
                  <a:pt x="5868847" y="5098105"/>
                  <a:pt x="5868847" y="5098105"/>
                  <a:pt x="5868847" y="5098105"/>
                </a:cubicBezTo>
                <a:cubicBezTo>
                  <a:pt x="5871523" y="5087764"/>
                  <a:pt x="5871523" y="5087764"/>
                  <a:pt x="5871523" y="5087764"/>
                </a:cubicBezTo>
                <a:cubicBezTo>
                  <a:pt x="5875195" y="5082095"/>
                  <a:pt x="5879868" y="5081096"/>
                  <a:pt x="5878869" y="5076427"/>
                </a:cubicBezTo>
                <a:cubicBezTo>
                  <a:pt x="5878869" y="5076427"/>
                  <a:pt x="5878869" y="5076427"/>
                  <a:pt x="5874198" y="5077424"/>
                </a:cubicBezTo>
                <a:cubicBezTo>
                  <a:pt x="5869528" y="5078423"/>
                  <a:pt x="5870525" y="5083093"/>
                  <a:pt x="5870525" y="5083093"/>
                </a:cubicBezTo>
                <a:cubicBezTo>
                  <a:pt x="5862180" y="5089760"/>
                  <a:pt x="5863179" y="5094431"/>
                  <a:pt x="5859507" y="5100100"/>
                </a:cubicBezTo>
                <a:cubicBezTo>
                  <a:pt x="5860503" y="5104770"/>
                  <a:pt x="5860503" y="5104770"/>
                  <a:pt x="5860503" y="5104770"/>
                </a:cubicBezTo>
                <a:cubicBezTo>
                  <a:pt x="5857829" y="5115111"/>
                  <a:pt x="5853159" y="5116110"/>
                  <a:pt x="5854156" y="5120780"/>
                </a:cubicBezTo>
                <a:cubicBezTo>
                  <a:pt x="5838465" y="5138783"/>
                  <a:pt x="5818104" y="5157787"/>
                  <a:pt x="5803411" y="5180463"/>
                </a:cubicBezTo>
                <a:cubicBezTo>
                  <a:pt x="5798741" y="5181460"/>
                  <a:pt x="5798741" y="5181460"/>
                  <a:pt x="5798741" y="5181460"/>
                </a:cubicBezTo>
                <a:cubicBezTo>
                  <a:pt x="5794069" y="5182459"/>
                  <a:pt x="5795068" y="5187130"/>
                  <a:pt x="5795068" y="5187130"/>
                </a:cubicBezTo>
                <a:cubicBezTo>
                  <a:pt x="5790395" y="5188128"/>
                  <a:pt x="5786723" y="5193798"/>
                  <a:pt x="5783051" y="5199465"/>
                </a:cubicBezTo>
                <a:cubicBezTo>
                  <a:pt x="5783051" y="5199465"/>
                  <a:pt x="5783051" y="5199465"/>
                  <a:pt x="5779378" y="5205135"/>
                </a:cubicBezTo>
                <a:cubicBezTo>
                  <a:pt x="5774707" y="5206133"/>
                  <a:pt x="5771033" y="5211801"/>
                  <a:pt x="5767360" y="5217470"/>
                </a:cubicBezTo>
                <a:cubicBezTo>
                  <a:pt x="5762689" y="5218469"/>
                  <a:pt x="5759016" y="5224137"/>
                  <a:pt x="5755343" y="5229806"/>
                </a:cubicBezTo>
                <a:cubicBezTo>
                  <a:pt x="5746001" y="5231802"/>
                  <a:pt x="5735979" y="5253481"/>
                  <a:pt x="5718293" y="5262142"/>
                </a:cubicBezTo>
                <a:cubicBezTo>
                  <a:pt x="5715617" y="5272484"/>
                  <a:pt x="5691583" y="5297155"/>
                  <a:pt x="5680564" y="5314161"/>
                </a:cubicBezTo>
                <a:cubicBezTo>
                  <a:pt x="5680564" y="5314161"/>
                  <a:pt x="5663876" y="5327495"/>
                  <a:pt x="5668546" y="5326497"/>
                </a:cubicBezTo>
                <a:cubicBezTo>
                  <a:pt x="5688908" y="5307495"/>
                  <a:pt x="5671541" y="5340510"/>
                  <a:pt x="5679885" y="5333842"/>
                </a:cubicBezTo>
                <a:cubicBezTo>
                  <a:pt x="5687230" y="5322506"/>
                  <a:pt x="5686233" y="5317835"/>
                  <a:pt x="5712263" y="5302506"/>
                </a:cubicBezTo>
                <a:cubicBezTo>
                  <a:pt x="5701923" y="5299829"/>
                  <a:pt x="5752987" y="5264500"/>
                  <a:pt x="5746319" y="5256155"/>
                </a:cubicBezTo>
                <a:cubicBezTo>
                  <a:pt x="5730629" y="5274159"/>
                  <a:pt x="5749991" y="5250486"/>
                  <a:pt x="5762009" y="5238151"/>
                </a:cubicBezTo>
                <a:cubicBezTo>
                  <a:pt x="5762009" y="5238151"/>
                  <a:pt x="5762009" y="5238151"/>
                  <a:pt x="5763007" y="5242821"/>
                </a:cubicBezTo>
                <a:cubicBezTo>
                  <a:pt x="5758337" y="5243820"/>
                  <a:pt x="5758337" y="5243820"/>
                  <a:pt x="5758337" y="5243820"/>
                </a:cubicBezTo>
                <a:cubicBezTo>
                  <a:pt x="5754665" y="5249489"/>
                  <a:pt x="5754665" y="5249489"/>
                  <a:pt x="5759335" y="5248491"/>
                </a:cubicBezTo>
                <a:cubicBezTo>
                  <a:pt x="5759335" y="5248491"/>
                  <a:pt x="5759335" y="5248491"/>
                  <a:pt x="5764005" y="5247493"/>
                </a:cubicBezTo>
                <a:cubicBezTo>
                  <a:pt x="5767679" y="5241824"/>
                  <a:pt x="5767679" y="5241824"/>
                  <a:pt x="5767679" y="5241824"/>
                </a:cubicBezTo>
                <a:cubicBezTo>
                  <a:pt x="5771352" y="5236154"/>
                  <a:pt x="5770353" y="5231484"/>
                  <a:pt x="5764685" y="5227811"/>
                </a:cubicBezTo>
                <a:cubicBezTo>
                  <a:pt x="5768359" y="5222141"/>
                  <a:pt x="5772031" y="5216473"/>
                  <a:pt x="5776701" y="5215474"/>
                </a:cubicBezTo>
                <a:cubicBezTo>
                  <a:pt x="5781373" y="5214476"/>
                  <a:pt x="5781373" y="5214476"/>
                  <a:pt x="5786044" y="5213479"/>
                </a:cubicBezTo>
                <a:cubicBezTo>
                  <a:pt x="5786044" y="5213479"/>
                  <a:pt x="5786044" y="5213479"/>
                  <a:pt x="5787043" y="5218150"/>
                </a:cubicBezTo>
                <a:cubicBezTo>
                  <a:pt x="5791713" y="5217152"/>
                  <a:pt x="5790713" y="5212480"/>
                  <a:pt x="5790713" y="5212480"/>
                </a:cubicBezTo>
                <a:cubicBezTo>
                  <a:pt x="5790713" y="5212480"/>
                  <a:pt x="5789717" y="5207810"/>
                  <a:pt x="5789717" y="5207810"/>
                </a:cubicBezTo>
                <a:cubicBezTo>
                  <a:pt x="5788719" y="5203139"/>
                  <a:pt x="5793391" y="5202140"/>
                  <a:pt x="5792393" y="5197469"/>
                </a:cubicBezTo>
                <a:cubicBezTo>
                  <a:pt x="5797063" y="5196472"/>
                  <a:pt x="5800735" y="5190803"/>
                  <a:pt x="5800735" y="5190803"/>
                </a:cubicBezTo>
                <a:cubicBezTo>
                  <a:pt x="5800735" y="5190803"/>
                  <a:pt x="5800735" y="5190803"/>
                  <a:pt x="5805408" y="5189806"/>
                </a:cubicBezTo>
                <a:cubicBezTo>
                  <a:pt x="5804409" y="5185134"/>
                  <a:pt x="5804409" y="5185134"/>
                  <a:pt x="5804409" y="5185134"/>
                </a:cubicBezTo>
                <a:cubicBezTo>
                  <a:pt x="5804409" y="5185134"/>
                  <a:pt x="5809081" y="5184136"/>
                  <a:pt x="5808082" y="5179466"/>
                </a:cubicBezTo>
                <a:cubicBezTo>
                  <a:pt x="5823773" y="5161461"/>
                  <a:pt x="5838465" y="5138783"/>
                  <a:pt x="5859825" y="5124453"/>
                </a:cubicBezTo>
                <a:cubicBezTo>
                  <a:pt x="5863499" y="5118782"/>
                  <a:pt x="5863499" y="5118782"/>
                  <a:pt x="5863499" y="5118782"/>
                </a:cubicBezTo>
                <a:cubicBezTo>
                  <a:pt x="5863499" y="5118782"/>
                  <a:pt x="5862500" y="5114113"/>
                  <a:pt x="5862500" y="5114113"/>
                </a:cubicBezTo>
                <a:cubicBezTo>
                  <a:pt x="5862500" y="5114113"/>
                  <a:pt x="5867171" y="5113115"/>
                  <a:pt x="5867171" y="5113115"/>
                </a:cubicBezTo>
                <a:cubicBezTo>
                  <a:pt x="5867171" y="5113115"/>
                  <a:pt x="5868169" y="5117785"/>
                  <a:pt x="5868169" y="5117785"/>
                </a:cubicBezTo>
                <a:cubicBezTo>
                  <a:pt x="5877511" y="5115790"/>
                  <a:pt x="5881183" y="5110122"/>
                  <a:pt x="5889529" y="5103454"/>
                </a:cubicBezTo>
                <a:cubicBezTo>
                  <a:pt x="5888531" y="5098783"/>
                  <a:pt x="5888531" y="5098783"/>
                  <a:pt x="5888531" y="5098783"/>
                </a:cubicBezTo>
                <a:cubicBezTo>
                  <a:pt x="5903541" y="5100459"/>
                  <a:pt x="5881183" y="5110122"/>
                  <a:pt x="5886853" y="5113794"/>
                </a:cubicBezTo>
                <a:cubicBezTo>
                  <a:pt x="5890527" y="5108126"/>
                  <a:pt x="5907214" y="5094792"/>
                  <a:pt x="5918235" y="5077785"/>
                </a:cubicBezTo>
                <a:cubicBezTo>
                  <a:pt x="5921907" y="5072115"/>
                  <a:pt x="5929254" y="5060777"/>
                  <a:pt x="5937596" y="5054110"/>
                </a:cubicBezTo>
                <a:cubicBezTo>
                  <a:pt x="5941270" y="5048441"/>
                  <a:pt x="5948617" y="5037104"/>
                  <a:pt x="5956961" y="5030438"/>
                </a:cubicBezTo>
                <a:cubicBezTo>
                  <a:pt x="5967979" y="5013430"/>
                  <a:pt x="5980995" y="5005766"/>
                  <a:pt x="5991015" y="4984087"/>
                </a:cubicBezTo>
                <a:cubicBezTo>
                  <a:pt x="5994689" y="4978418"/>
                  <a:pt x="6003035" y="4971752"/>
                  <a:pt x="6003035" y="4971752"/>
                </a:cubicBezTo>
                <a:cubicBezTo>
                  <a:pt x="6006707" y="4966084"/>
                  <a:pt x="6011377" y="4965085"/>
                  <a:pt x="6010379" y="4960413"/>
                </a:cubicBezTo>
                <a:cubicBezTo>
                  <a:pt x="6015051" y="4959416"/>
                  <a:pt x="6015051" y="4959416"/>
                  <a:pt x="6018723" y="4953747"/>
                </a:cubicBezTo>
                <a:cubicBezTo>
                  <a:pt x="6017726" y="4949076"/>
                  <a:pt x="6026070" y="4942409"/>
                  <a:pt x="6029744" y="4936740"/>
                </a:cubicBezTo>
                <a:cubicBezTo>
                  <a:pt x="6030741" y="4941410"/>
                  <a:pt x="6041761" y="4924404"/>
                  <a:pt x="6041761" y="4924404"/>
                </a:cubicBezTo>
                <a:cubicBezTo>
                  <a:pt x="6045433" y="4918735"/>
                  <a:pt x="6049105" y="4913067"/>
                  <a:pt x="6048109" y="4908395"/>
                </a:cubicBezTo>
                <a:cubicBezTo>
                  <a:pt x="6052779" y="4907398"/>
                  <a:pt x="6052779" y="4907398"/>
                  <a:pt x="6052779" y="4907398"/>
                </a:cubicBezTo>
                <a:cubicBezTo>
                  <a:pt x="6092505" y="4864720"/>
                  <a:pt x="6137579" y="4801364"/>
                  <a:pt x="6166964" y="4756012"/>
                </a:cubicBezTo>
                <a:cubicBezTo>
                  <a:pt x="6171634" y="4755014"/>
                  <a:pt x="6171634" y="4755014"/>
                  <a:pt x="6171634" y="4755014"/>
                </a:cubicBezTo>
                <a:cubicBezTo>
                  <a:pt x="6171634" y="4755014"/>
                  <a:pt x="6171634" y="4755014"/>
                  <a:pt x="6176307" y="4754017"/>
                </a:cubicBezTo>
                <a:cubicBezTo>
                  <a:pt x="6172633" y="4759686"/>
                  <a:pt x="6172633" y="4759686"/>
                  <a:pt x="6168961" y="4765354"/>
                </a:cubicBezTo>
                <a:cubicBezTo>
                  <a:pt x="6168961" y="4765354"/>
                  <a:pt x="6165287" y="4771023"/>
                  <a:pt x="6161614" y="4776693"/>
                </a:cubicBezTo>
                <a:cubicBezTo>
                  <a:pt x="6157940" y="4782362"/>
                  <a:pt x="6157940" y="4782362"/>
                  <a:pt x="6154269" y="4788031"/>
                </a:cubicBezTo>
                <a:cubicBezTo>
                  <a:pt x="6154269" y="4788031"/>
                  <a:pt x="6154269" y="4788031"/>
                  <a:pt x="6155266" y="4792702"/>
                </a:cubicBezTo>
                <a:cubicBezTo>
                  <a:pt x="6146921" y="4799369"/>
                  <a:pt x="6144247" y="4809709"/>
                  <a:pt x="6136901" y="4821047"/>
                </a:cubicBezTo>
                <a:cubicBezTo>
                  <a:pt x="6136901" y="4821047"/>
                  <a:pt x="6133227" y="4826715"/>
                  <a:pt x="6137897" y="4825717"/>
                </a:cubicBezTo>
                <a:cubicBezTo>
                  <a:pt x="6138897" y="4830389"/>
                  <a:pt x="6142571" y="4824719"/>
                  <a:pt x="6142571" y="4824719"/>
                </a:cubicBezTo>
                <a:cubicBezTo>
                  <a:pt x="6146243" y="4819049"/>
                  <a:pt x="6146243" y="4819049"/>
                  <a:pt x="6146243" y="4819049"/>
                </a:cubicBezTo>
                <a:cubicBezTo>
                  <a:pt x="6146243" y="4819049"/>
                  <a:pt x="6150913" y="4818052"/>
                  <a:pt x="6149915" y="4813382"/>
                </a:cubicBezTo>
                <a:cubicBezTo>
                  <a:pt x="6153588" y="4807712"/>
                  <a:pt x="6153588" y="4807712"/>
                  <a:pt x="6153588" y="4807712"/>
                </a:cubicBezTo>
                <a:cubicBezTo>
                  <a:pt x="6152591" y="4803042"/>
                  <a:pt x="6157262" y="4802043"/>
                  <a:pt x="6160935" y="4796376"/>
                </a:cubicBezTo>
                <a:cubicBezTo>
                  <a:pt x="6157262" y="4802043"/>
                  <a:pt x="6153192" y="4808713"/>
                  <a:pt x="6149207" y="4815058"/>
                </a:cubicBezTo>
                <a:lnTo>
                  <a:pt x="6138972" y="4830325"/>
                </a:lnTo>
                <a:lnTo>
                  <a:pt x="6138897" y="4830389"/>
                </a:lnTo>
                <a:lnTo>
                  <a:pt x="6138892" y="4830440"/>
                </a:lnTo>
                <a:lnTo>
                  <a:pt x="6137977" y="4831806"/>
                </a:lnTo>
                <a:cubicBezTo>
                  <a:pt x="6131301" y="4840559"/>
                  <a:pt x="6126879" y="4842724"/>
                  <a:pt x="6128557" y="4827713"/>
                </a:cubicBezTo>
                <a:cubicBezTo>
                  <a:pt x="6115859" y="4859731"/>
                  <a:pt x="6107514" y="4866397"/>
                  <a:pt x="6092823" y="4889075"/>
                </a:cubicBezTo>
                <a:cubicBezTo>
                  <a:pt x="6097494" y="4888076"/>
                  <a:pt x="6097494" y="4888076"/>
                  <a:pt x="6097494" y="4888076"/>
                </a:cubicBezTo>
                <a:cubicBezTo>
                  <a:pt x="6086475" y="4905082"/>
                  <a:pt x="6086475" y="4905082"/>
                  <a:pt x="6086475" y="4905082"/>
                </a:cubicBezTo>
                <a:cubicBezTo>
                  <a:pt x="6081803" y="4906081"/>
                  <a:pt x="6081803" y="4906081"/>
                  <a:pt x="6081803" y="4906081"/>
                </a:cubicBezTo>
                <a:cubicBezTo>
                  <a:pt x="6082802" y="4910751"/>
                  <a:pt x="6082802" y="4910751"/>
                  <a:pt x="6082802" y="4910751"/>
                </a:cubicBezTo>
                <a:cubicBezTo>
                  <a:pt x="6078133" y="4911750"/>
                  <a:pt x="6078133" y="4911750"/>
                  <a:pt x="6078133" y="4911750"/>
                </a:cubicBezTo>
                <a:cubicBezTo>
                  <a:pt x="6074459" y="4917418"/>
                  <a:pt x="6075455" y="4922090"/>
                  <a:pt x="6070785" y="4923087"/>
                </a:cubicBezTo>
                <a:cubicBezTo>
                  <a:pt x="6071783" y="4927760"/>
                  <a:pt x="6067111" y="4928757"/>
                  <a:pt x="6068109" y="4933427"/>
                </a:cubicBezTo>
                <a:cubicBezTo>
                  <a:pt x="6063438" y="4934426"/>
                  <a:pt x="6064437" y="4939097"/>
                  <a:pt x="6064437" y="4939097"/>
                </a:cubicBezTo>
                <a:cubicBezTo>
                  <a:pt x="6060764" y="4944766"/>
                  <a:pt x="6057090" y="4950434"/>
                  <a:pt x="6053416" y="4956103"/>
                </a:cubicBezTo>
                <a:cubicBezTo>
                  <a:pt x="6054415" y="4960774"/>
                  <a:pt x="6054415" y="4960774"/>
                  <a:pt x="6054415" y="4960774"/>
                </a:cubicBezTo>
                <a:cubicBezTo>
                  <a:pt x="6054415" y="4960774"/>
                  <a:pt x="6049743" y="4961772"/>
                  <a:pt x="6050743" y="4966443"/>
                </a:cubicBezTo>
                <a:cubicBezTo>
                  <a:pt x="6038725" y="4978779"/>
                  <a:pt x="6027705" y="4995785"/>
                  <a:pt x="6016685" y="5012793"/>
                </a:cubicBezTo>
                <a:cubicBezTo>
                  <a:pt x="6015687" y="5008121"/>
                  <a:pt x="6015687" y="5008121"/>
                  <a:pt x="6011017" y="5009120"/>
                </a:cubicBezTo>
                <a:cubicBezTo>
                  <a:pt x="6014690" y="5003451"/>
                  <a:pt x="6014690" y="5003451"/>
                  <a:pt x="6014690" y="5003451"/>
                </a:cubicBezTo>
                <a:cubicBezTo>
                  <a:pt x="6019361" y="5002453"/>
                  <a:pt x="6018363" y="4997783"/>
                  <a:pt x="6018363" y="4997783"/>
                </a:cubicBezTo>
                <a:cubicBezTo>
                  <a:pt x="6018363" y="4997783"/>
                  <a:pt x="6013693" y="4998780"/>
                  <a:pt x="6013693" y="4998780"/>
                </a:cubicBezTo>
                <a:cubicBezTo>
                  <a:pt x="6010020" y="5004450"/>
                  <a:pt x="6010020" y="5004450"/>
                  <a:pt x="6010020" y="5004450"/>
                </a:cubicBezTo>
                <a:cubicBezTo>
                  <a:pt x="6010020" y="5004450"/>
                  <a:pt x="6006346" y="5010117"/>
                  <a:pt x="6006346" y="5010117"/>
                </a:cubicBezTo>
                <a:cubicBezTo>
                  <a:pt x="6007345" y="5014789"/>
                  <a:pt x="6007345" y="5014789"/>
                  <a:pt x="6007345" y="5014789"/>
                </a:cubicBezTo>
                <a:cubicBezTo>
                  <a:pt x="6007345" y="5014789"/>
                  <a:pt x="6007345" y="5014789"/>
                  <a:pt x="6008343" y="5019460"/>
                </a:cubicBezTo>
                <a:cubicBezTo>
                  <a:pt x="5996325" y="5031796"/>
                  <a:pt x="5985305" y="5048802"/>
                  <a:pt x="5973287" y="5061138"/>
                </a:cubicBezTo>
                <a:cubicBezTo>
                  <a:pt x="5973287" y="5061138"/>
                  <a:pt x="5973287" y="5061138"/>
                  <a:pt x="5974287" y="5065808"/>
                </a:cubicBezTo>
                <a:cubicBezTo>
                  <a:pt x="5946578" y="5096150"/>
                  <a:pt x="5923543" y="5125493"/>
                  <a:pt x="5894837" y="5151162"/>
                </a:cubicBezTo>
                <a:cubicBezTo>
                  <a:pt x="5859782" y="5192842"/>
                  <a:pt x="5823731" y="5229849"/>
                  <a:pt x="5783008" y="5267853"/>
                </a:cubicBezTo>
                <a:cubicBezTo>
                  <a:pt x="5774664" y="5274520"/>
                  <a:pt x="5756977" y="5283184"/>
                  <a:pt x="5758973" y="5292525"/>
                </a:cubicBezTo>
                <a:cubicBezTo>
                  <a:pt x="5758973" y="5292525"/>
                  <a:pt x="5758973" y="5292525"/>
                  <a:pt x="5754302" y="5293524"/>
                </a:cubicBezTo>
                <a:cubicBezTo>
                  <a:pt x="5749632" y="5294521"/>
                  <a:pt x="5745958" y="5300190"/>
                  <a:pt x="5741289" y="5301187"/>
                </a:cubicBezTo>
                <a:cubicBezTo>
                  <a:pt x="5741289" y="5301187"/>
                  <a:pt x="5737613" y="5306857"/>
                  <a:pt x="5737613" y="5306857"/>
                </a:cubicBezTo>
                <a:cubicBezTo>
                  <a:pt x="5737613" y="5306857"/>
                  <a:pt x="5742285" y="5305858"/>
                  <a:pt x="5742285" y="5305858"/>
                </a:cubicBezTo>
                <a:cubicBezTo>
                  <a:pt x="5721925" y="5324862"/>
                  <a:pt x="5701562" y="5343864"/>
                  <a:pt x="5681201" y="5362868"/>
                </a:cubicBezTo>
                <a:cubicBezTo>
                  <a:pt x="5632136" y="5407539"/>
                  <a:pt x="5632136" y="5407539"/>
                  <a:pt x="5632136" y="5407539"/>
                </a:cubicBezTo>
                <a:cubicBezTo>
                  <a:pt x="5615447" y="5420874"/>
                  <a:pt x="5615447" y="5420874"/>
                  <a:pt x="5615447" y="5420874"/>
                </a:cubicBezTo>
                <a:cubicBezTo>
                  <a:pt x="5607101" y="5427540"/>
                  <a:pt x="5585743" y="5441872"/>
                  <a:pt x="5569055" y="5455206"/>
                </a:cubicBezTo>
                <a:cubicBezTo>
                  <a:pt x="5548693" y="5474208"/>
                  <a:pt x="5532003" y="5487543"/>
                  <a:pt x="5536677" y="5486546"/>
                </a:cubicBezTo>
                <a:cubicBezTo>
                  <a:pt x="5478267" y="5533212"/>
                  <a:pt x="5419857" y="5579880"/>
                  <a:pt x="5347435" y="5629544"/>
                </a:cubicBezTo>
                <a:cubicBezTo>
                  <a:pt x="5308391" y="5652537"/>
                  <a:pt x="5238643" y="5691859"/>
                  <a:pt x="5192251" y="5726192"/>
                </a:cubicBezTo>
                <a:cubicBezTo>
                  <a:pt x="5138196" y="5747510"/>
                  <a:pt x="5087133" y="5782839"/>
                  <a:pt x="5029405" y="5809826"/>
                </a:cubicBezTo>
                <a:cubicBezTo>
                  <a:pt x="5021059" y="5816493"/>
                  <a:pt x="5020060" y="5811822"/>
                  <a:pt x="5011718" y="5818489"/>
                </a:cubicBezTo>
                <a:cubicBezTo>
                  <a:pt x="4904601" y="5865795"/>
                  <a:pt x="4795491" y="5903758"/>
                  <a:pt x="4685383" y="5937051"/>
                </a:cubicBezTo>
                <a:cubicBezTo>
                  <a:pt x="4627991" y="5954197"/>
                  <a:pt x="4571271" y="5968757"/>
                  <a:pt x="4514510" y="5980274"/>
                </a:cubicBezTo>
                <a:lnTo>
                  <a:pt x="4434660" y="5991919"/>
                </a:lnTo>
                <a:lnTo>
                  <a:pt x="4450453" y="5989074"/>
                </a:lnTo>
                <a:cubicBezTo>
                  <a:pt x="4468429" y="5984623"/>
                  <a:pt x="4484527" y="5979963"/>
                  <a:pt x="4493869" y="5977967"/>
                </a:cubicBezTo>
                <a:cubicBezTo>
                  <a:pt x="4493869" y="5977967"/>
                  <a:pt x="4498541" y="5976969"/>
                  <a:pt x="4498541" y="5976969"/>
                </a:cubicBezTo>
                <a:cubicBezTo>
                  <a:pt x="4549921" y="5965993"/>
                  <a:pt x="4587289" y="5958008"/>
                  <a:pt x="4637673" y="5942359"/>
                </a:cubicBezTo>
                <a:cubicBezTo>
                  <a:pt x="4642343" y="5941362"/>
                  <a:pt x="4642343" y="5941362"/>
                  <a:pt x="4642343" y="5941362"/>
                </a:cubicBezTo>
                <a:cubicBezTo>
                  <a:pt x="4647017" y="5940363"/>
                  <a:pt x="4647017" y="5940363"/>
                  <a:pt x="4646017" y="5935692"/>
                </a:cubicBezTo>
                <a:cubicBezTo>
                  <a:pt x="4641346" y="5936690"/>
                  <a:pt x="4636675" y="5937688"/>
                  <a:pt x="4636675" y="5937688"/>
                </a:cubicBezTo>
                <a:cubicBezTo>
                  <a:pt x="4637673" y="5942359"/>
                  <a:pt x="4637673" y="5942359"/>
                  <a:pt x="4637673" y="5942359"/>
                </a:cubicBezTo>
                <a:cubicBezTo>
                  <a:pt x="4581622" y="5954334"/>
                  <a:pt x="4548924" y="5961320"/>
                  <a:pt x="4497543" y="5972298"/>
                </a:cubicBezTo>
                <a:cubicBezTo>
                  <a:pt x="4501215" y="5966629"/>
                  <a:pt x="4496545" y="5967627"/>
                  <a:pt x="4490875" y="5963954"/>
                </a:cubicBezTo>
                <a:cubicBezTo>
                  <a:pt x="4486203" y="5964951"/>
                  <a:pt x="4486203" y="5964951"/>
                  <a:pt x="4486203" y="5964951"/>
                </a:cubicBezTo>
                <a:cubicBezTo>
                  <a:pt x="4487203" y="5969623"/>
                  <a:pt x="4487203" y="5969623"/>
                  <a:pt x="4487203" y="5969623"/>
                </a:cubicBezTo>
                <a:cubicBezTo>
                  <a:pt x="4446161" y="5983274"/>
                  <a:pt x="4400129" y="5973572"/>
                  <a:pt x="4389111" y="5990578"/>
                </a:cubicBezTo>
                <a:cubicBezTo>
                  <a:pt x="4390107" y="5995251"/>
                  <a:pt x="4390107" y="5995251"/>
                  <a:pt x="4390107" y="5995251"/>
                </a:cubicBezTo>
                <a:cubicBezTo>
                  <a:pt x="4384439" y="5991577"/>
                  <a:pt x="4375097" y="5993573"/>
                  <a:pt x="4370427" y="5994571"/>
                </a:cubicBezTo>
                <a:cubicBezTo>
                  <a:pt x="4365755" y="5995569"/>
                  <a:pt x="4361085" y="5996567"/>
                  <a:pt x="4361085" y="5996567"/>
                </a:cubicBezTo>
                <a:cubicBezTo>
                  <a:pt x="4360087" y="5991897"/>
                  <a:pt x="4358091" y="5982554"/>
                  <a:pt x="4361763" y="5976885"/>
                </a:cubicBezTo>
                <a:cubicBezTo>
                  <a:pt x="4366434" y="5975888"/>
                  <a:pt x="4375777" y="5973892"/>
                  <a:pt x="4380447" y="5972893"/>
                </a:cubicBezTo>
                <a:cubicBezTo>
                  <a:pt x="4389789" y="5970899"/>
                  <a:pt x="4400129" y="5973572"/>
                  <a:pt x="4408475" y="5966906"/>
                </a:cubicBezTo>
                <a:cubicBezTo>
                  <a:pt x="4408475" y="5966906"/>
                  <a:pt x="4413145" y="5965908"/>
                  <a:pt x="4413145" y="5965908"/>
                </a:cubicBezTo>
                <a:cubicBezTo>
                  <a:pt x="4413145" y="5965908"/>
                  <a:pt x="4413145" y="5965908"/>
                  <a:pt x="4417816" y="5964910"/>
                </a:cubicBezTo>
                <a:cubicBezTo>
                  <a:pt x="4422487" y="5963913"/>
                  <a:pt x="4422487" y="5963913"/>
                  <a:pt x="4427159" y="5962914"/>
                </a:cubicBezTo>
                <a:cubicBezTo>
                  <a:pt x="4431829" y="5961917"/>
                  <a:pt x="4431829" y="5961917"/>
                  <a:pt x="4431829" y="5961917"/>
                </a:cubicBezTo>
                <a:cubicBezTo>
                  <a:pt x="4431829" y="5961917"/>
                  <a:pt x="4430831" y="5957245"/>
                  <a:pt x="4426161" y="5958243"/>
                </a:cubicBezTo>
                <a:cubicBezTo>
                  <a:pt x="4421489" y="5959242"/>
                  <a:pt x="4416819" y="5960239"/>
                  <a:pt x="4416819" y="5960239"/>
                </a:cubicBezTo>
                <a:cubicBezTo>
                  <a:pt x="4412147" y="5961238"/>
                  <a:pt x="4412147" y="5961238"/>
                  <a:pt x="4412147" y="5961238"/>
                </a:cubicBezTo>
                <a:cubicBezTo>
                  <a:pt x="4415820" y="5955568"/>
                  <a:pt x="4411149" y="5956566"/>
                  <a:pt x="4411149" y="5956566"/>
                </a:cubicBezTo>
                <a:cubicBezTo>
                  <a:pt x="4406479" y="5957564"/>
                  <a:pt x="4406479" y="5957564"/>
                  <a:pt x="4406479" y="5957564"/>
                </a:cubicBezTo>
                <a:cubicBezTo>
                  <a:pt x="4406479" y="5957564"/>
                  <a:pt x="4401807" y="5958561"/>
                  <a:pt x="4401807" y="5958561"/>
                </a:cubicBezTo>
                <a:cubicBezTo>
                  <a:pt x="4402805" y="5963232"/>
                  <a:pt x="4402805" y="5963232"/>
                  <a:pt x="4402805" y="5963232"/>
                </a:cubicBezTo>
                <a:cubicBezTo>
                  <a:pt x="4399132" y="5968902"/>
                  <a:pt x="4388792" y="5966227"/>
                  <a:pt x="4379449" y="5968223"/>
                </a:cubicBezTo>
                <a:cubicBezTo>
                  <a:pt x="4374779" y="5969221"/>
                  <a:pt x="4370107" y="5970218"/>
                  <a:pt x="4360765" y="5972214"/>
                </a:cubicBezTo>
                <a:cubicBezTo>
                  <a:pt x="4332741" y="5978202"/>
                  <a:pt x="4332741" y="5978202"/>
                  <a:pt x="4332741" y="5978202"/>
                </a:cubicBezTo>
                <a:cubicBezTo>
                  <a:pt x="4327071" y="5974530"/>
                  <a:pt x="4328067" y="5979200"/>
                  <a:pt x="4328067" y="5979200"/>
                </a:cubicBezTo>
                <a:cubicBezTo>
                  <a:pt x="4328067" y="5979200"/>
                  <a:pt x="4329067" y="5983871"/>
                  <a:pt x="4333738" y="5982874"/>
                </a:cubicBezTo>
                <a:cubicBezTo>
                  <a:pt x="4352421" y="5978882"/>
                  <a:pt x="4352421" y="5978882"/>
                  <a:pt x="4352421" y="5978882"/>
                </a:cubicBezTo>
                <a:cubicBezTo>
                  <a:pt x="4348747" y="5984549"/>
                  <a:pt x="4346073" y="5994892"/>
                  <a:pt x="4347071" y="5999562"/>
                </a:cubicBezTo>
                <a:cubicBezTo>
                  <a:pt x="4342400" y="6000559"/>
                  <a:pt x="4337729" y="6001556"/>
                  <a:pt x="4337729" y="6001556"/>
                </a:cubicBezTo>
                <a:cubicBezTo>
                  <a:pt x="4333057" y="6002555"/>
                  <a:pt x="4333057" y="6002555"/>
                  <a:pt x="4333057" y="6002555"/>
                </a:cubicBezTo>
                <a:cubicBezTo>
                  <a:pt x="4336731" y="5996886"/>
                  <a:pt x="4336731" y="5996886"/>
                  <a:pt x="4336731" y="5996886"/>
                </a:cubicBezTo>
                <a:cubicBezTo>
                  <a:pt x="4336731" y="5996886"/>
                  <a:pt x="4332060" y="5997884"/>
                  <a:pt x="4331061" y="5993214"/>
                </a:cubicBezTo>
                <a:cubicBezTo>
                  <a:pt x="4326391" y="5994211"/>
                  <a:pt x="4327390" y="5998882"/>
                  <a:pt x="4322719" y="5999880"/>
                </a:cubicBezTo>
                <a:cubicBezTo>
                  <a:pt x="4322719" y="5999880"/>
                  <a:pt x="4318046" y="6000879"/>
                  <a:pt x="4318046" y="6000879"/>
                </a:cubicBezTo>
                <a:cubicBezTo>
                  <a:pt x="4313376" y="6001876"/>
                  <a:pt x="4307707" y="5998202"/>
                  <a:pt x="4298365" y="6000199"/>
                </a:cubicBezTo>
                <a:cubicBezTo>
                  <a:pt x="4279681" y="6004190"/>
                  <a:pt x="4302039" y="5994529"/>
                  <a:pt x="4287027" y="5992853"/>
                </a:cubicBezTo>
                <a:cubicBezTo>
                  <a:pt x="4279681" y="6004190"/>
                  <a:pt x="4263672" y="5997842"/>
                  <a:pt x="4253332" y="5995167"/>
                </a:cubicBezTo>
                <a:cubicBezTo>
                  <a:pt x="4254329" y="5999839"/>
                  <a:pt x="4255329" y="6004508"/>
                  <a:pt x="4250657" y="6005506"/>
                </a:cubicBezTo>
                <a:cubicBezTo>
                  <a:pt x="4249659" y="6000836"/>
                  <a:pt x="4248661" y="5996165"/>
                  <a:pt x="4243989" y="5997163"/>
                </a:cubicBezTo>
                <a:cubicBezTo>
                  <a:pt x="4240317" y="6002832"/>
                  <a:pt x="4226303" y="6005825"/>
                  <a:pt x="4216961" y="6007822"/>
                </a:cubicBezTo>
                <a:cubicBezTo>
                  <a:pt x="4219637" y="5997482"/>
                  <a:pt x="4186939" y="6004467"/>
                  <a:pt x="4183267" y="6010136"/>
                </a:cubicBezTo>
                <a:cubicBezTo>
                  <a:pt x="4178595" y="6011135"/>
                  <a:pt x="4178595" y="6011135"/>
                  <a:pt x="4178595" y="6011135"/>
                </a:cubicBezTo>
                <a:cubicBezTo>
                  <a:pt x="4164583" y="6014128"/>
                  <a:pt x="4176599" y="6001792"/>
                  <a:pt x="4162587" y="6004786"/>
                </a:cubicBezTo>
                <a:cubicBezTo>
                  <a:pt x="4154243" y="6011453"/>
                  <a:pt x="4150570" y="6017122"/>
                  <a:pt x="4126216" y="6017440"/>
                </a:cubicBezTo>
                <a:cubicBezTo>
                  <a:pt x="4115876" y="6014765"/>
                  <a:pt x="4100865" y="6013088"/>
                  <a:pt x="4086851" y="6016083"/>
                </a:cubicBezTo>
                <a:cubicBezTo>
                  <a:pt x="4082181" y="6017080"/>
                  <a:pt x="4072838" y="6019077"/>
                  <a:pt x="4067171" y="6015403"/>
                </a:cubicBezTo>
                <a:cubicBezTo>
                  <a:pt x="4038144" y="6016720"/>
                  <a:pt x="4061501" y="6011729"/>
                  <a:pt x="4040821" y="6006380"/>
                </a:cubicBezTo>
                <a:cubicBezTo>
                  <a:pt x="4024132" y="6019713"/>
                  <a:pt x="3962092" y="6003663"/>
                  <a:pt x="3944405" y="6012325"/>
                </a:cubicBezTo>
                <a:cubicBezTo>
                  <a:pt x="3965085" y="6017676"/>
                  <a:pt x="3925723" y="6016317"/>
                  <a:pt x="3925723" y="6016317"/>
                </a:cubicBezTo>
                <a:cubicBezTo>
                  <a:pt x="3921050" y="6017316"/>
                  <a:pt x="3916380" y="6018314"/>
                  <a:pt x="3911709" y="6019311"/>
                </a:cubicBezTo>
                <a:cubicBezTo>
                  <a:pt x="3852664" y="6017274"/>
                  <a:pt x="3818969" y="6019588"/>
                  <a:pt x="3784954" y="5997550"/>
                </a:cubicBezTo>
                <a:cubicBezTo>
                  <a:pt x="3782279" y="6007888"/>
                  <a:pt x="3744593" y="5991520"/>
                  <a:pt x="3731576" y="5999185"/>
                </a:cubicBezTo>
                <a:cubicBezTo>
                  <a:pt x="3741917" y="6001860"/>
                  <a:pt x="3706225" y="5994832"/>
                  <a:pt x="3701555" y="5995831"/>
                </a:cubicBezTo>
                <a:cubicBezTo>
                  <a:pt x="3701555" y="5995831"/>
                  <a:pt x="3706225" y="5994832"/>
                  <a:pt x="3706225" y="5994832"/>
                </a:cubicBezTo>
                <a:cubicBezTo>
                  <a:pt x="3667859" y="5998145"/>
                  <a:pt x="3636839" y="5990119"/>
                  <a:pt x="3591805" y="5985087"/>
                </a:cubicBezTo>
                <a:cubicBezTo>
                  <a:pt x="3603144" y="5992434"/>
                  <a:pt x="3575797" y="5978739"/>
                  <a:pt x="3573122" y="5989079"/>
                </a:cubicBezTo>
                <a:cubicBezTo>
                  <a:pt x="3571125" y="5979738"/>
                  <a:pt x="3553439" y="5988402"/>
                  <a:pt x="3537430" y="5982053"/>
                </a:cubicBezTo>
                <a:cubicBezTo>
                  <a:pt x="3557113" y="5982733"/>
                  <a:pt x="3542781" y="5961373"/>
                  <a:pt x="3541104" y="5976384"/>
                </a:cubicBezTo>
                <a:cubicBezTo>
                  <a:pt x="3512081" y="5977701"/>
                  <a:pt x="3484733" y="5964007"/>
                  <a:pt x="3465050" y="5963328"/>
                </a:cubicBezTo>
                <a:cubicBezTo>
                  <a:pt x="3476388" y="5970674"/>
                  <a:pt x="3445368" y="5962647"/>
                  <a:pt x="3430358" y="5960971"/>
                </a:cubicBezTo>
                <a:cubicBezTo>
                  <a:pt x="3430358" y="5960971"/>
                  <a:pt x="3435029" y="5959972"/>
                  <a:pt x="3439699" y="5958974"/>
                </a:cubicBezTo>
                <a:cubicBezTo>
                  <a:pt x="3404008" y="5951948"/>
                  <a:pt x="3384325" y="5951268"/>
                  <a:pt x="3363648" y="5945918"/>
                </a:cubicBezTo>
                <a:cubicBezTo>
                  <a:pt x="3342967" y="5940568"/>
                  <a:pt x="3323285" y="5939888"/>
                  <a:pt x="3280927" y="5924516"/>
                </a:cubicBezTo>
                <a:cubicBezTo>
                  <a:pt x="3280927" y="5924516"/>
                  <a:pt x="3290268" y="5922520"/>
                  <a:pt x="3275257" y="5920844"/>
                </a:cubicBezTo>
                <a:cubicBezTo>
                  <a:pt x="3260247" y="5919166"/>
                  <a:pt x="3281924" y="5929188"/>
                  <a:pt x="3261244" y="5923839"/>
                </a:cubicBezTo>
                <a:cubicBezTo>
                  <a:pt x="3244238" y="5912818"/>
                  <a:pt x="3229227" y="5911142"/>
                  <a:pt x="3215214" y="5914135"/>
                </a:cubicBezTo>
                <a:cubicBezTo>
                  <a:pt x="3202877" y="5902119"/>
                  <a:pt x="3203875" y="5906789"/>
                  <a:pt x="3201879" y="5897447"/>
                </a:cubicBezTo>
                <a:cubicBezTo>
                  <a:pt x="3192538" y="5899442"/>
                  <a:pt x="3187867" y="5900441"/>
                  <a:pt x="3172855" y="5898763"/>
                </a:cubicBezTo>
                <a:cubicBezTo>
                  <a:pt x="3171857" y="5894093"/>
                  <a:pt x="3182197" y="5896768"/>
                  <a:pt x="3171857" y="5894093"/>
                </a:cubicBezTo>
                <a:cubicBezTo>
                  <a:pt x="3152175" y="5893412"/>
                  <a:pt x="3128502" y="5874051"/>
                  <a:pt x="3099478" y="5875367"/>
                </a:cubicBezTo>
                <a:cubicBezTo>
                  <a:pt x="3097482" y="5866024"/>
                  <a:pt x="3114489" y="5877044"/>
                  <a:pt x="3119159" y="5876046"/>
                </a:cubicBezTo>
                <a:cubicBezTo>
                  <a:pt x="3096485" y="5861354"/>
                  <a:pt x="3073128" y="5866344"/>
                  <a:pt x="3059795" y="5849654"/>
                </a:cubicBezTo>
                <a:cubicBezTo>
                  <a:pt x="3050452" y="5851652"/>
                  <a:pt x="3072131" y="5861672"/>
                  <a:pt x="3056122" y="5855324"/>
                </a:cubicBezTo>
                <a:cubicBezTo>
                  <a:pt x="3060792" y="5854327"/>
                  <a:pt x="3054124" y="5845982"/>
                  <a:pt x="3039115" y="5844305"/>
                </a:cubicBezTo>
                <a:cubicBezTo>
                  <a:pt x="3026099" y="5851970"/>
                  <a:pt x="3001427" y="5827936"/>
                  <a:pt x="3003423" y="5837278"/>
                </a:cubicBezTo>
                <a:cubicBezTo>
                  <a:pt x="2997755" y="5833604"/>
                  <a:pt x="2992086" y="5829932"/>
                  <a:pt x="2986416" y="5826258"/>
                </a:cubicBezTo>
                <a:cubicBezTo>
                  <a:pt x="2986416" y="5826258"/>
                  <a:pt x="2986416" y="5826258"/>
                  <a:pt x="2981746" y="5827257"/>
                </a:cubicBezTo>
                <a:cubicBezTo>
                  <a:pt x="2987413" y="5830929"/>
                  <a:pt x="2993083" y="5834603"/>
                  <a:pt x="2993083" y="5834603"/>
                </a:cubicBezTo>
                <a:cubicBezTo>
                  <a:pt x="2978073" y="5832925"/>
                  <a:pt x="2965737" y="5820909"/>
                  <a:pt x="2953401" y="5808891"/>
                </a:cubicBezTo>
                <a:cubicBezTo>
                  <a:pt x="2949727" y="5814561"/>
                  <a:pt x="2944059" y="5810887"/>
                  <a:pt x="2937391" y="5802543"/>
                </a:cubicBezTo>
                <a:cubicBezTo>
                  <a:pt x="2928048" y="5804539"/>
                  <a:pt x="2934716" y="5812883"/>
                  <a:pt x="2940386" y="5816557"/>
                </a:cubicBezTo>
                <a:cubicBezTo>
                  <a:pt x="2935713" y="5817555"/>
                  <a:pt x="2935713" y="5817555"/>
                  <a:pt x="2935713" y="5817555"/>
                </a:cubicBezTo>
                <a:cubicBezTo>
                  <a:pt x="2929046" y="5809211"/>
                  <a:pt x="2903696" y="5804858"/>
                  <a:pt x="2902699" y="5800186"/>
                </a:cubicBezTo>
                <a:cubicBezTo>
                  <a:pt x="2901701" y="5795516"/>
                  <a:pt x="2901701" y="5795516"/>
                  <a:pt x="2901701" y="5795516"/>
                </a:cubicBezTo>
                <a:cubicBezTo>
                  <a:pt x="2907370" y="5799188"/>
                  <a:pt x="2912041" y="5798190"/>
                  <a:pt x="2912041" y="5798190"/>
                </a:cubicBezTo>
                <a:cubicBezTo>
                  <a:pt x="2917710" y="5801864"/>
                  <a:pt x="2917710" y="5801864"/>
                  <a:pt x="2917710" y="5801864"/>
                </a:cubicBezTo>
                <a:cubicBezTo>
                  <a:pt x="2922381" y="5800865"/>
                  <a:pt x="2916711" y="5797193"/>
                  <a:pt x="2916711" y="5797193"/>
                </a:cubicBezTo>
                <a:cubicBezTo>
                  <a:pt x="2911042" y="5793520"/>
                  <a:pt x="2905374" y="5789848"/>
                  <a:pt x="2900702" y="5790845"/>
                </a:cubicBezTo>
                <a:cubicBezTo>
                  <a:pt x="2904375" y="5785175"/>
                  <a:pt x="2854671" y="5781142"/>
                  <a:pt x="2878026" y="5776152"/>
                </a:cubicBezTo>
                <a:cubicBezTo>
                  <a:pt x="2863016" y="5774474"/>
                  <a:pt x="2847008" y="5768126"/>
                  <a:pt x="2830996" y="5761779"/>
                </a:cubicBezTo>
                <a:cubicBezTo>
                  <a:pt x="2819659" y="5754432"/>
                  <a:pt x="2808323" y="5747087"/>
                  <a:pt x="2802653" y="5743413"/>
                </a:cubicBezTo>
                <a:cubicBezTo>
                  <a:pt x="2801655" y="5738743"/>
                  <a:pt x="2801655" y="5738743"/>
                  <a:pt x="2796984" y="5739740"/>
                </a:cubicBezTo>
                <a:cubicBezTo>
                  <a:pt x="2796984" y="5739740"/>
                  <a:pt x="2795985" y="5735071"/>
                  <a:pt x="2792311" y="5740738"/>
                </a:cubicBezTo>
                <a:cubicBezTo>
                  <a:pt x="2769637" y="5726046"/>
                  <a:pt x="2729955" y="5700335"/>
                  <a:pt x="2707279" y="5685642"/>
                </a:cubicBezTo>
                <a:cubicBezTo>
                  <a:pt x="2695940" y="5678297"/>
                  <a:pt x="2688275" y="5665282"/>
                  <a:pt x="2676938" y="5657935"/>
                </a:cubicBezTo>
                <a:cubicBezTo>
                  <a:pt x="2624918" y="5620207"/>
                  <a:pt x="2565553" y="5593817"/>
                  <a:pt x="2520882" y="5544750"/>
                </a:cubicBezTo>
                <a:cubicBezTo>
                  <a:pt x="2467186" y="5522032"/>
                  <a:pt x="2439519" y="5483984"/>
                  <a:pt x="2389498" y="5455598"/>
                </a:cubicBezTo>
                <a:cubicBezTo>
                  <a:pt x="2396165" y="5463942"/>
                  <a:pt x="2402831" y="5472286"/>
                  <a:pt x="2399159" y="5477954"/>
                </a:cubicBezTo>
                <a:cubicBezTo>
                  <a:pt x="2382151" y="5466937"/>
                  <a:pt x="2376483" y="5463264"/>
                  <a:pt x="2364147" y="5451245"/>
                </a:cubicBezTo>
                <a:cubicBezTo>
                  <a:pt x="2358476" y="5447574"/>
                  <a:pt x="2352809" y="5443900"/>
                  <a:pt x="2347139" y="5440226"/>
                </a:cubicBezTo>
                <a:cubicBezTo>
                  <a:pt x="2346142" y="5435556"/>
                  <a:pt x="2344146" y="5426213"/>
                  <a:pt x="2345143" y="5430885"/>
                </a:cubicBezTo>
                <a:cubicBezTo>
                  <a:pt x="2338477" y="5422541"/>
                  <a:pt x="2339474" y="5427211"/>
                  <a:pt x="2340472" y="5431882"/>
                </a:cubicBezTo>
                <a:cubicBezTo>
                  <a:pt x="2305461" y="5405174"/>
                  <a:pt x="2318476" y="5397508"/>
                  <a:pt x="2322149" y="5391840"/>
                </a:cubicBezTo>
                <a:cubicBezTo>
                  <a:pt x="2321151" y="5387168"/>
                  <a:pt x="2321151" y="5387168"/>
                  <a:pt x="2315481" y="5383495"/>
                </a:cubicBezTo>
                <a:cubicBezTo>
                  <a:pt x="2315481" y="5383495"/>
                  <a:pt x="2313487" y="5374154"/>
                  <a:pt x="2309813" y="5379823"/>
                </a:cubicBezTo>
                <a:cubicBezTo>
                  <a:pt x="2309813" y="5379823"/>
                  <a:pt x="2308814" y="5375151"/>
                  <a:pt x="2304144" y="5376149"/>
                </a:cubicBezTo>
                <a:cubicBezTo>
                  <a:pt x="2311490" y="5364811"/>
                  <a:pt x="2289812" y="5354789"/>
                  <a:pt x="2280470" y="5356786"/>
                </a:cubicBezTo>
                <a:cubicBezTo>
                  <a:pt x="2279473" y="5352116"/>
                  <a:pt x="2274800" y="5353113"/>
                  <a:pt x="2274800" y="5353113"/>
                </a:cubicBezTo>
                <a:cubicBezTo>
                  <a:pt x="2270129" y="5354112"/>
                  <a:pt x="2270129" y="5354112"/>
                  <a:pt x="2275799" y="5357784"/>
                </a:cubicBezTo>
                <a:cubicBezTo>
                  <a:pt x="2276796" y="5362454"/>
                  <a:pt x="2282467" y="5366128"/>
                  <a:pt x="2282467" y="5366128"/>
                </a:cubicBezTo>
                <a:cubicBezTo>
                  <a:pt x="2278793" y="5371797"/>
                  <a:pt x="2254120" y="5347763"/>
                  <a:pt x="2258113" y="5366446"/>
                </a:cubicBezTo>
                <a:cubicBezTo>
                  <a:pt x="2257114" y="5361775"/>
                  <a:pt x="2257114" y="5361775"/>
                  <a:pt x="2257114" y="5361775"/>
                </a:cubicBezTo>
                <a:cubicBezTo>
                  <a:pt x="2238112" y="5341415"/>
                  <a:pt x="2187771" y="5288675"/>
                  <a:pt x="2230129" y="5304046"/>
                </a:cubicBezTo>
                <a:cubicBezTo>
                  <a:pt x="2229131" y="5299376"/>
                  <a:pt x="2229131" y="5299376"/>
                  <a:pt x="2224460" y="5300373"/>
                </a:cubicBezTo>
                <a:cubicBezTo>
                  <a:pt x="2223461" y="5295703"/>
                  <a:pt x="2223461" y="5295703"/>
                  <a:pt x="2223461" y="5295703"/>
                </a:cubicBezTo>
                <a:cubicBezTo>
                  <a:pt x="2210128" y="5279014"/>
                  <a:pt x="2198790" y="5271669"/>
                  <a:pt x="2184458" y="5250308"/>
                </a:cubicBezTo>
                <a:cubicBezTo>
                  <a:pt x="2181783" y="5260648"/>
                  <a:pt x="2161782" y="5235617"/>
                  <a:pt x="2156113" y="5231944"/>
                </a:cubicBezTo>
                <a:cubicBezTo>
                  <a:pt x="2156113" y="5231944"/>
                  <a:pt x="2156113" y="5231944"/>
                  <a:pt x="2155116" y="5227273"/>
                </a:cubicBezTo>
                <a:cubicBezTo>
                  <a:pt x="2155116" y="5227273"/>
                  <a:pt x="2150443" y="5228270"/>
                  <a:pt x="2150443" y="5228270"/>
                </a:cubicBezTo>
                <a:cubicBezTo>
                  <a:pt x="2144775" y="5224598"/>
                  <a:pt x="2144775" y="5224598"/>
                  <a:pt x="2139106" y="5220925"/>
                </a:cubicBezTo>
                <a:cubicBezTo>
                  <a:pt x="2140105" y="5225596"/>
                  <a:pt x="2140105" y="5225596"/>
                  <a:pt x="2140105" y="5225596"/>
                </a:cubicBezTo>
                <a:cubicBezTo>
                  <a:pt x="2145773" y="5229268"/>
                  <a:pt x="2145773" y="5229268"/>
                  <a:pt x="2146772" y="5233939"/>
                </a:cubicBezTo>
                <a:cubicBezTo>
                  <a:pt x="2146772" y="5233939"/>
                  <a:pt x="2136431" y="5231265"/>
                  <a:pt x="2129765" y="5222920"/>
                </a:cubicBezTo>
                <a:cubicBezTo>
                  <a:pt x="2124095" y="5219247"/>
                  <a:pt x="2112757" y="5211902"/>
                  <a:pt x="2109085" y="5217571"/>
                </a:cubicBezTo>
                <a:cubicBezTo>
                  <a:pt x="2107089" y="5208228"/>
                  <a:pt x="2100421" y="5199886"/>
                  <a:pt x="2093754" y="5191540"/>
                </a:cubicBezTo>
                <a:cubicBezTo>
                  <a:pt x="2098425" y="5190542"/>
                  <a:pt x="2098425" y="5190542"/>
                  <a:pt x="2098425" y="5190542"/>
                </a:cubicBezTo>
                <a:cubicBezTo>
                  <a:pt x="2097428" y="5185872"/>
                  <a:pt x="2097428" y="5185872"/>
                  <a:pt x="2097428" y="5185872"/>
                </a:cubicBezTo>
                <a:cubicBezTo>
                  <a:pt x="2097428" y="5185872"/>
                  <a:pt x="2096431" y="5181200"/>
                  <a:pt x="2091758" y="5182198"/>
                </a:cubicBezTo>
                <a:cubicBezTo>
                  <a:pt x="2090760" y="5177526"/>
                  <a:pt x="2085092" y="5173855"/>
                  <a:pt x="2084094" y="5169184"/>
                </a:cubicBezTo>
                <a:cubicBezTo>
                  <a:pt x="2079423" y="5170181"/>
                  <a:pt x="2078424" y="5165510"/>
                  <a:pt x="2078424" y="5165510"/>
                </a:cubicBezTo>
                <a:cubicBezTo>
                  <a:pt x="2071758" y="5157166"/>
                  <a:pt x="2070760" y="5152495"/>
                  <a:pt x="2074434" y="5146826"/>
                </a:cubicBezTo>
                <a:cubicBezTo>
                  <a:pt x="2082098" y="5159841"/>
                  <a:pt x="2088764" y="5168185"/>
                  <a:pt x="2093436" y="5167188"/>
                </a:cubicBezTo>
                <a:cubicBezTo>
                  <a:pt x="2086768" y="5158842"/>
                  <a:pt x="2091440" y="5157844"/>
                  <a:pt x="2090442" y="5153174"/>
                </a:cubicBezTo>
                <a:cubicBezTo>
                  <a:pt x="2084772" y="5149501"/>
                  <a:pt x="2083775" y="5144830"/>
                  <a:pt x="2078108" y="5141157"/>
                </a:cubicBezTo>
                <a:cubicBezTo>
                  <a:pt x="2061779" y="5110457"/>
                  <a:pt x="2038785" y="5071411"/>
                  <a:pt x="2013114" y="5042706"/>
                </a:cubicBezTo>
                <a:cubicBezTo>
                  <a:pt x="2000779" y="5030688"/>
                  <a:pt x="1982773" y="5014999"/>
                  <a:pt x="1971436" y="5007652"/>
                </a:cubicBezTo>
                <a:cubicBezTo>
                  <a:pt x="1970438" y="5002981"/>
                  <a:pt x="1970438" y="5002981"/>
                  <a:pt x="1975108" y="5001984"/>
                </a:cubicBezTo>
                <a:cubicBezTo>
                  <a:pt x="1974111" y="4997311"/>
                  <a:pt x="1974111" y="4997311"/>
                  <a:pt x="1968442" y="4993638"/>
                </a:cubicBezTo>
                <a:cubicBezTo>
                  <a:pt x="1967443" y="4988969"/>
                  <a:pt x="1962774" y="4989966"/>
                  <a:pt x="1962774" y="4989966"/>
                </a:cubicBezTo>
                <a:cubicBezTo>
                  <a:pt x="1962774" y="4989966"/>
                  <a:pt x="1963771" y="4994637"/>
                  <a:pt x="1963771" y="4994637"/>
                </a:cubicBezTo>
                <a:cubicBezTo>
                  <a:pt x="1958102" y="4990965"/>
                  <a:pt x="1957103" y="4986292"/>
                  <a:pt x="1951435" y="4982619"/>
                </a:cubicBezTo>
                <a:cubicBezTo>
                  <a:pt x="1951435" y="4982619"/>
                  <a:pt x="1950437" y="4977949"/>
                  <a:pt x="1955107" y="4976952"/>
                </a:cubicBezTo>
                <a:cubicBezTo>
                  <a:pt x="1942773" y="4964934"/>
                  <a:pt x="1930437" y="4952916"/>
                  <a:pt x="1923769" y="4944572"/>
                </a:cubicBezTo>
                <a:cubicBezTo>
                  <a:pt x="1923769" y="4944572"/>
                  <a:pt x="1923769" y="4944572"/>
                  <a:pt x="1922772" y="4939901"/>
                </a:cubicBezTo>
                <a:cubicBezTo>
                  <a:pt x="1922772" y="4939901"/>
                  <a:pt x="1918100" y="4940898"/>
                  <a:pt x="1918100" y="4940898"/>
                </a:cubicBezTo>
                <a:cubicBezTo>
                  <a:pt x="1913429" y="4941897"/>
                  <a:pt x="1913429" y="4941897"/>
                  <a:pt x="1913429" y="4941897"/>
                </a:cubicBezTo>
                <a:cubicBezTo>
                  <a:pt x="1913429" y="4941897"/>
                  <a:pt x="1913429" y="4941897"/>
                  <a:pt x="1912432" y="4937227"/>
                </a:cubicBezTo>
                <a:cubicBezTo>
                  <a:pt x="1906763" y="4933553"/>
                  <a:pt x="1902092" y="4934551"/>
                  <a:pt x="1902092" y="4934551"/>
                </a:cubicBezTo>
                <a:lnTo>
                  <a:pt x="1904088" y="4943893"/>
                </a:lnTo>
                <a:lnTo>
                  <a:pt x="1898418" y="4940221"/>
                </a:lnTo>
                <a:cubicBezTo>
                  <a:pt x="1891752" y="4931875"/>
                  <a:pt x="1878418" y="4915188"/>
                  <a:pt x="1873746" y="4916186"/>
                </a:cubicBezTo>
                <a:cubicBezTo>
                  <a:pt x="1851750" y="4881812"/>
                  <a:pt x="1858417" y="4890155"/>
                  <a:pt x="1855423" y="4876142"/>
                </a:cubicBezTo>
                <a:cubicBezTo>
                  <a:pt x="1841090" y="4854784"/>
                  <a:pt x="1853746" y="4891153"/>
                  <a:pt x="1845083" y="4873468"/>
                </a:cubicBezTo>
                <a:cubicBezTo>
                  <a:pt x="1844085" y="4868797"/>
                  <a:pt x="1851432" y="4857458"/>
                  <a:pt x="1840093" y="4850113"/>
                </a:cubicBezTo>
                <a:cubicBezTo>
                  <a:pt x="1842089" y="4859454"/>
                  <a:pt x="1838417" y="4865123"/>
                  <a:pt x="1831749" y="4856779"/>
                </a:cubicBezTo>
                <a:cubicBezTo>
                  <a:pt x="1837418" y="4860453"/>
                  <a:pt x="1833427" y="4841769"/>
                  <a:pt x="1828756" y="4842767"/>
                </a:cubicBezTo>
                <a:cubicBezTo>
                  <a:pt x="1811748" y="4831747"/>
                  <a:pt x="1793107" y="4767351"/>
                  <a:pt x="1767437" y="4738646"/>
                </a:cubicBezTo>
                <a:cubicBezTo>
                  <a:pt x="1774784" y="4727309"/>
                  <a:pt x="1757775" y="4716290"/>
                  <a:pt x="1759453" y="4701279"/>
                </a:cubicBezTo>
                <a:cubicBezTo>
                  <a:pt x="1752106" y="4712616"/>
                  <a:pt x="1732786" y="4667902"/>
                  <a:pt x="1748116" y="4693932"/>
                </a:cubicBezTo>
                <a:cubicBezTo>
                  <a:pt x="1740451" y="4680917"/>
                  <a:pt x="1733783" y="4672573"/>
                  <a:pt x="1730789" y="4658560"/>
                </a:cubicBezTo>
                <a:cubicBezTo>
                  <a:pt x="1727117" y="4664228"/>
                  <a:pt x="1729114" y="4673570"/>
                  <a:pt x="1720450" y="4655885"/>
                </a:cubicBezTo>
                <a:cubicBezTo>
                  <a:pt x="1720450" y="4655885"/>
                  <a:pt x="1725121" y="4654886"/>
                  <a:pt x="1724123" y="4650215"/>
                </a:cubicBezTo>
                <a:cubicBezTo>
                  <a:pt x="1709111" y="4648539"/>
                  <a:pt x="1715142" y="4608176"/>
                  <a:pt x="1694462" y="4602826"/>
                </a:cubicBezTo>
                <a:cubicBezTo>
                  <a:pt x="1701807" y="4591488"/>
                  <a:pt x="1679131" y="4576797"/>
                  <a:pt x="1686478" y="4565458"/>
                </a:cubicBezTo>
                <a:cubicBezTo>
                  <a:pt x="1679810" y="4557114"/>
                  <a:pt x="1675140" y="4558111"/>
                  <a:pt x="1667476" y="4545098"/>
                </a:cubicBezTo>
                <a:cubicBezTo>
                  <a:pt x="1684482" y="4556117"/>
                  <a:pt x="1663483" y="4526412"/>
                  <a:pt x="1666159" y="4516074"/>
                </a:cubicBezTo>
                <a:cubicBezTo>
                  <a:pt x="1650149" y="4509724"/>
                  <a:pt x="1652505" y="4475032"/>
                  <a:pt x="1643164" y="4477028"/>
                </a:cubicBezTo>
                <a:cubicBezTo>
                  <a:pt x="1640169" y="4463014"/>
                  <a:pt x="1640169" y="4463014"/>
                  <a:pt x="1647836" y="4476029"/>
                </a:cubicBezTo>
                <a:cubicBezTo>
                  <a:pt x="1639172" y="4458344"/>
                  <a:pt x="1629511" y="4435986"/>
                  <a:pt x="1625519" y="4417302"/>
                </a:cubicBezTo>
                <a:cubicBezTo>
                  <a:pt x="1631188" y="4420976"/>
                  <a:pt x="1632186" y="4425648"/>
                  <a:pt x="1636858" y="4424649"/>
                </a:cubicBezTo>
                <a:lnTo>
                  <a:pt x="1643326" y="4435630"/>
                </a:lnTo>
                <a:lnTo>
                  <a:pt x="1642725" y="4443543"/>
                </a:lnTo>
                <a:cubicBezTo>
                  <a:pt x="1642765" y="4446586"/>
                  <a:pt x="1641849" y="4448003"/>
                  <a:pt x="1636179" y="4444330"/>
                </a:cubicBezTo>
                <a:cubicBezTo>
                  <a:pt x="1642846" y="4452675"/>
                  <a:pt x="1644841" y="4462017"/>
                  <a:pt x="1649512" y="4461018"/>
                </a:cubicBezTo>
                <a:cubicBezTo>
                  <a:pt x="1651508" y="4470362"/>
                  <a:pt x="1659173" y="4483377"/>
                  <a:pt x="1665839" y="4491720"/>
                </a:cubicBezTo>
                <a:cubicBezTo>
                  <a:pt x="1666838" y="4496392"/>
                  <a:pt x="1666838" y="4496392"/>
                  <a:pt x="1666838" y="4496392"/>
                </a:cubicBezTo>
                <a:cubicBezTo>
                  <a:pt x="1667836" y="4501062"/>
                  <a:pt x="1667836" y="4501062"/>
                  <a:pt x="1667836" y="4501062"/>
                </a:cubicBezTo>
                <a:cubicBezTo>
                  <a:pt x="1672506" y="4500064"/>
                  <a:pt x="1672506" y="4500064"/>
                  <a:pt x="1672506" y="4500064"/>
                </a:cubicBezTo>
                <a:cubicBezTo>
                  <a:pt x="1672506" y="4500064"/>
                  <a:pt x="1675182" y="4489725"/>
                  <a:pt x="1672188" y="4475711"/>
                </a:cubicBezTo>
                <a:cubicBezTo>
                  <a:pt x="1666519" y="4472037"/>
                  <a:pt x="1666519" y="4472037"/>
                  <a:pt x="1666519" y="4472037"/>
                </a:cubicBezTo>
                <a:cubicBezTo>
                  <a:pt x="1665521" y="4467367"/>
                  <a:pt x="1665521" y="4467367"/>
                  <a:pt x="1665521" y="4467367"/>
                </a:cubicBezTo>
                <a:cubicBezTo>
                  <a:pt x="1665521" y="4467367"/>
                  <a:pt x="1664523" y="4462696"/>
                  <a:pt x="1659852" y="4463695"/>
                </a:cubicBezTo>
                <a:cubicBezTo>
                  <a:pt x="1661530" y="4448683"/>
                  <a:pt x="1662527" y="4453355"/>
                  <a:pt x="1652866" y="4430997"/>
                </a:cubicBezTo>
                <a:cubicBezTo>
                  <a:pt x="1657538" y="4429998"/>
                  <a:pt x="1662208" y="4429001"/>
                  <a:pt x="1664883" y="4418662"/>
                </a:cubicBezTo>
                <a:cubicBezTo>
                  <a:pt x="1655222" y="4396304"/>
                  <a:pt x="1662570" y="4384965"/>
                  <a:pt x="1653906" y="4367280"/>
                </a:cubicBezTo>
                <a:cubicBezTo>
                  <a:pt x="1653949" y="4298891"/>
                  <a:pt x="1637981" y="4224156"/>
                  <a:pt x="1626006" y="4168104"/>
                </a:cubicBezTo>
                <a:cubicBezTo>
                  <a:pt x="1625007" y="4163433"/>
                  <a:pt x="1620338" y="4164430"/>
                  <a:pt x="1620338" y="4164430"/>
                </a:cubicBezTo>
                <a:cubicBezTo>
                  <a:pt x="1620338" y="4164430"/>
                  <a:pt x="1615666" y="4165427"/>
                  <a:pt x="1616665" y="4170100"/>
                </a:cubicBezTo>
                <a:cubicBezTo>
                  <a:pt x="1632313" y="4220483"/>
                  <a:pt x="1648280" y="4295219"/>
                  <a:pt x="1646242" y="4354265"/>
                </a:cubicBezTo>
                <a:cubicBezTo>
                  <a:pt x="1646242" y="4354265"/>
                  <a:pt x="1646242" y="4354265"/>
                  <a:pt x="1641572" y="4355264"/>
                </a:cubicBezTo>
                <a:cubicBezTo>
                  <a:pt x="1640573" y="4350591"/>
                  <a:pt x="1640573" y="4350591"/>
                  <a:pt x="1634904" y="4346919"/>
                </a:cubicBezTo>
                <a:cubicBezTo>
                  <a:pt x="1640573" y="4350591"/>
                  <a:pt x="1641572" y="4355264"/>
                  <a:pt x="1642569" y="4359934"/>
                </a:cubicBezTo>
                <a:cubicBezTo>
                  <a:pt x="1642569" y="4359934"/>
                  <a:pt x="1642569" y="4359934"/>
                  <a:pt x="1638895" y="4365602"/>
                </a:cubicBezTo>
                <a:cubicBezTo>
                  <a:pt x="1634904" y="4346919"/>
                  <a:pt x="1627919" y="4314222"/>
                  <a:pt x="1623247" y="4315219"/>
                </a:cubicBezTo>
                <a:cubicBezTo>
                  <a:pt x="1629913" y="4323563"/>
                  <a:pt x="1626241" y="4329233"/>
                  <a:pt x="1621571" y="4330231"/>
                </a:cubicBezTo>
                <a:cubicBezTo>
                  <a:pt x="1614903" y="4321887"/>
                  <a:pt x="1612907" y="4312544"/>
                  <a:pt x="1605241" y="4299529"/>
                </a:cubicBezTo>
                <a:cubicBezTo>
                  <a:pt x="1603246" y="4290188"/>
                  <a:pt x="1603925" y="4270505"/>
                  <a:pt x="1595263" y="4252820"/>
                </a:cubicBezTo>
                <a:cubicBezTo>
                  <a:pt x="1593267" y="4243477"/>
                  <a:pt x="1591271" y="4234135"/>
                  <a:pt x="1584604" y="4225791"/>
                </a:cubicBezTo>
                <a:cubicBezTo>
                  <a:pt x="1576621" y="4188423"/>
                  <a:pt x="1569636" y="4155727"/>
                  <a:pt x="1560653" y="4113688"/>
                </a:cubicBezTo>
                <a:cubicBezTo>
                  <a:pt x="1560653" y="4113688"/>
                  <a:pt x="1556981" y="4119356"/>
                  <a:pt x="1557980" y="4124028"/>
                </a:cubicBezTo>
                <a:cubicBezTo>
                  <a:pt x="1557980" y="4124028"/>
                  <a:pt x="1556981" y="4119356"/>
                  <a:pt x="1556981" y="4119356"/>
                </a:cubicBezTo>
                <a:cubicBezTo>
                  <a:pt x="1555983" y="4114685"/>
                  <a:pt x="1555983" y="4114685"/>
                  <a:pt x="1555983" y="4114685"/>
                </a:cubicBezTo>
                <a:cubicBezTo>
                  <a:pt x="1554987" y="4110014"/>
                  <a:pt x="1554987" y="4110014"/>
                  <a:pt x="1553987" y="4105344"/>
                </a:cubicBezTo>
                <a:cubicBezTo>
                  <a:pt x="1548998" y="4081987"/>
                  <a:pt x="1539337" y="4059632"/>
                  <a:pt x="1535347" y="4040947"/>
                </a:cubicBezTo>
                <a:cubicBezTo>
                  <a:pt x="1534347" y="4036277"/>
                  <a:pt x="1534347" y="4036277"/>
                  <a:pt x="1533348" y="4031606"/>
                </a:cubicBezTo>
                <a:cubicBezTo>
                  <a:pt x="1532351" y="4026934"/>
                  <a:pt x="1531352" y="4022263"/>
                  <a:pt x="1530356" y="4017592"/>
                </a:cubicBezTo>
                <a:cubicBezTo>
                  <a:pt x="1528360" y="4008250"/>
                  <a:pt x="1526363" y="3998908"/>
                  <a:pt x="1524368" y="3989566"/>
                </a:cubicBezTo>
                <a:cubicBezTo>
                  <a:pt x="1523369" y="3984895"/>
                  <a:pt x="1523369" y="3984895"/>
                  <a:pt x="1523369" y="3984895"/>
                </a:cubicBezTo>
                <a:cubicBezTo>
                  <a:pt x="1522372" y="3980224"/>
                  <a:pt x="1522372" y="3980224"/>
                  <a:pt x="1522372" y="3980224"/>
                </a:cubicBezTo>
                <a:cubicBezTo>
                  <a:pt x="1522372" y="3980224"/>
                  <a:pt x="1522372" y="3980224"/>
                  <a:pt x="1517699" y="3981221"/>
                </a:cubicBezTo>
                <a:cubicBezTo>
                  <a:pt x="1521375" y="3975553"/>
                  <a:pt x="1521375" y="3975553"/>
                  <a:pt x="1526045" y="3974555"/>
                </a:cubicBezTo>
                <a:cubicBezTo>
                  <a:pt x="1518380" y="3961540"/>
                  <a:pt x="1518380" y="3961540"/>
                  <a:pt x="1518380" y="3961540"/>
                </a:cubicBezTo>
                <a:cubicBezTo>
                  <a:pt x="1518380" y="3961540"/>
                  <a:pt x="1518380" y="3961540"/>
                  <a:pt x="1514707" y="3967209"/>
                </a:cubicBezTo>
                <a:cubicBezTo>
                  <a:pt x="1513708" y="3962537"/>
                  <a:pt x="1513708" y="3962537"/>
                  <a:pt x="1512710" y="3957867"/>
                </a:cubicBezTo>
                <a:cubicBezTo>
                  <a:pt x="1513390" y="3938185"/>
                  <a:pt x="1508401" y="3914830"/>
                  <a:pt x="1504408" y="3896146"/>
                </a:cubicBezTo>
                <a:cubicBezTo>
                  <a:pt x="1508082" y="3890477"/>
                  <a:pt x="1506086" y="3881136"/>
                  <a:pt x="1505087" y="3876464"/>
                </a:cubicBezTo>
                <a:cubicBezTo>
                  <a:pt x="1504090" y="3871793"/>
                  <a:pt x="1504090" y="3871793"/>
                  <a:pt x="1503093" y="3867123"/>
                </a:cubicBezTo>
                <a:cubicBezTo>
                  <a:pt x="1502096" y="3862450"/>
                  <a:pt x="1505767" y="3856782"/>
                  <a:pt x="1505767" y="3856782"/>
                </a:cubicBezTo>
                <a:cubicBezTo>
                  <a:pt x="1510438" y="3855784"/>
                  <a:pt x="1510438" y="3855784"/>
                  <a:pt x="1511436" y="3860456"/>
                </a:cubicBezTo>
                <a:cubicBezTo>
                  <a:pt x="1511436" y="3860456"/>
                  <a:pt x="1516108" y="3859457"/>
                  <a:pt x="1517105" y="3864128"/>
                </a:cubicBezTo>
                <a:cubicBezTo>
                  <a:pt x="1517105" y="3864128"/>
                  <a:pt x="1517105" y="3864128"/>
                  <a:pt x="1516108" y="3859457"/>
                </a:cubicBezTo>
                <a:cubicBezTo>
                  <a:pt x="1520779" y="3858458"/>
                  <a:pt x="1520779" y="3858458"/>
                  <a:pt x="1520779" y="3858458"/>
                </a:cubicBezTo>
                <a:cubicBezTo>
                  <a:pt x="1519780" y="3853788"/>
                  <a:pt x="1515111" y="3854787"/>
                  <a:pt x="1514112" y="3850114"/>
                </a:cubicBezTo>
                <a:cubicBezTo>
                  <a:pt x="1508442" y="3846442"/>
                  <a:pt x="1507444" y="3841772"/>
                  <a:pt x="1502774" y="3842769"/>
                </a:cubicBezTo>
                <a:cubicBezTo>
                  <a:pt x="1503770" y="3847441"/>
                  <a:pt x="1499101" y="3848438"/>
                  <a:pt x="1499101" y="3848438"/>
                </a:cubicBezTo>
                <a:cubicBezTo>
                  <a:pt x="1499101" y="3848438"/>
                  <a:pt x="1497104" y="3839097"/>
                  <a:pt x="1491436" y="3835424"/>
                </a:cubicBezTo>
                <a:cubicBezTo>
                  <a:pt x="1489440" y="3826080"/>
                  <a:pt x="1488442" y="3821410"/>
                  <a:pt x="1491118" y="3811070"/>
                </a:cubicBezTo>
                <a:cubicBezTo>
                  <a:pt x="1492115" y="3815742"/>
                  <a:pt x="1496785" y="3814743"/>
                  <a:pt x="1496785" y="3814743"/>
                </a:cubicBezTo>
                <a:cubicBezTo>
                  <a:pt x="1495787" y="3810073"/>
                  <a:pt x="1495787" y="3810073"/>
                  <a:pt x="1495787" y="3810073"/>
                </a:cubicBezTo>
                <a:cubicBezTo>
                  <a:pt x="1494791" y="3805402"/>
                  <a:pt x="1494791" y="3805402"/>
                  <a:pt x="1493791" y="3800730"/>
                </a:cubicBezTo>
                <a:cubicBezTo>
                  <a:pt x="1492794" y="3796059"/>
                  <a:pt x="1492794" y="3796059"/>
                  <a:pt x="1492794" y="3796059"/>
                </a:cubicBezTo>
                <a:cubicBezTo>
                  <a:pt x="1492794" y="3796059"/>
                  <a:pt x="1492794" y="3796059"/>
                  <a:pt x="1491796" y="3791389"/>
                </a:cubicBezTo>
                <a:cubicBezTo>
                  <a:pt x="1489799" y="3782046"/>
                  <a:pt x="1488802" y="3777375"/>
                  <a:pt x="1487804" y="3772705"/>
                </a:cubicBezTo>
                <a:cubicBezTo>
                  <a:pt x="1486806" y="3768032"/>
                  <a:pt x="1485808" y="3763362"/>
                  <a:pt x="1484809" y="3758693"/>
                </a:cubicBezTo>
                <a:cubicBezTo>
                  <a:pt x="1488483" y="3753022"/>
                  <a:pt x="1487486" y="3748350"/>
                  <a:pt x="1486487" y="3743680"/>
                </a:cubicBezTo>
                <a:cubicBezTo>
                  <a:pt x="1494833" y="3737012"/>
                  <a:pt x="1485170" y="3714656"/>
                  <a:pt x="1484853" y="3690303"/>
                </a:cubicBezTo>
                <a:cubicBezTo>
                  <a:pt x="1480182" y="3691301"/>
                  <a:pt x="1480182" y="3691301"/>
                  <a:pt x="1480182" y="3691301"/>
                </a:cubicBezTo>
                <a:cubicBezTo>
                  <a:pt x="1476870" y="3652934"/>
                  <a:pt x="1475552" y="3623910"/>
                  <a:pt x="1478906" y="3593889"/>
                </a:cubicBezTo>
                <a:cubicBezTo>
                  <a:pt x="1477909" y="3589218"/>
                  <a:pt x="1482579" y="3588219"/>
                  <a:pt x="1481582" y="3583549"/>
                </a:cubicBezTo>
                <a:cubicBezTo>
                  <a:pt x="1480585" y="3578879"/>
                  <a:pt x="1480585" y="3578879"/>
                  <a:pt x="1480585" y="3578879"/>
                </a:cubicBezTo>
                <a:cubicBezTo>
                  <a:pt x="1476911" y="3584548"/>
                  <a:pt x="1476911" y="3584548"/>
                  <a:pt x="1476911" y="3584548"/>
                </a:cubicBezTo>
                <a:cubicBezTo>
                  <a:pt x="1474916" y="3575204"/>
                  <a:pt x="1478589" y="3569537"/>
                  <a:pt x="1476591" y="3560194"/>
                </a:cubicBezTo>
                <a:cubicBezTo>
                  <a:pt x="1475594" y="3555524"/>
                  <a:pt x="1480266" y="3554525"/>
                  <a:pt x="1480266" y="3554525"/>
                </a:cubicBezTo>
                <a:cubicBezTo>
                  <a:pt x="1479268" y="3549854"/>
                  <a:pt x="1479268" y="3549854"/>
                  <a:pt x="1474596" y="3550853"/>
                </a:cubicBezTo>
                <a:cubicBezTo>
                  <a:pt x="1473599" y="3546181"/>
                  <a:pt x="1478268" y="3545184"/>
                  <a:pt x="1477271" y="3540513"/>
                </a:cubicBezTo>
                <a:cubicBezTo>
                  <a:pt x="1476274" y="3535841"/>
                  <a:pt x="1475275" y="3531170"/>
                  <a:pt x="1477950" y="3520831"/>
                </a:cubicBezTo>
                <a:cubicBezTo>
                  <a:pt x="1477950" y="3520831"/>
                  <a:pt x="1477950" y="3520831"/>
                  <a:pt x="1476953" y="3516159"/>
                </a:cubicBezTo>
                <a:cubicBezTo>
                  <a:pt x="1475956" y="3511487"/>
                  <a:pt x="1474959" y="3506818"/>
                  <a:pt x="1473959" y="3502146"/>
                </a:cubicBezTo>
                <a:cubicBezTo>
                  <a:pt x="1478631" y="3501149"/>
                  <a:pt x="1478631" y="3501149"/>
                  <a:pt x="1478631" y="3501149"/>
                </a:cubicBezTo>
                <a:cubicBezTo>
                  <a:pt x="1477993" y="3452442"/>
                  <a:pt x="1481029" y="3398067"/>
                  <a:pt x="1485742" y="3328682"/>
                </a:cubicBezTo>
                <a:cubicBezTo>
                  <a:pt x="1485742" y="3328682"/>
                  <a:pt x="1491412" y="3332354"/>
                  <a:pt x="1490413" y="3327685"/>
                </a:cubicBezTo>
                <a:cubicBezTo>
                  <a:pt x="1492409" y="3337025"/>
                  <a:pt x="1488735" y="3342694"/>
                  <a:pt x="1490732" y="3352037"/>
                </a:cubicBezTo>
                <a:cubicBezTo>
                  <a:pt x="1491730" y="3356707"/>
                  <a:pt x="1488056" y="3362377"/>
                  <a:pt x="1492048" y="3381061"/>
                </a:cubicBezTo>
                <a:cubicBezTo>
                  <a:pt x="1490370" y="3396071"/>
                  <a:pt x="1488692" y="3411082"/>
                  <a:pt x="1488015" y="3430765"/>
                </a:cubicBezTo>
                <a:cubicBezTo>
                  <a:pt x="1488651" y="3479470"/>
                  <a:pt x="1485616" y="3533845"/>
                  <a:pt x="1496593" y="3585226"/>
                </a:cubicBezTo>
                <a:cubicBezTo>
                  <a:pt x="1496593" y="3585226"/>
                  <a:pt x="1492920" y="3590896"/>
                  <a:pt x="1492920" y="3590896"/>
                </a:cubicBezTo>
                <a:cubicBezTo>
                  <a:pt x="1493920" y="3595566"/>
                  <a:pt x="1493920" y="3595566"/>
                  <a:pt x="1494916" y="3600237"/>
                </a:cubicBezTo>
                <a:cubicBezTo>
                  <a:pt x="1491242" y="3605906"/>
                  <a:pt x="1492240" y="3610578"/>
                  <a:pt x="1493239" y="3615248"/>
                </a:cubicBezTo>
                <a:cubicBezTo>
                  <a:pt x="1497910" y="3614251"/>
                  <a:pt x="1497910" y="3614251"/>
                  <a:pt x="1496911" y="3609580"/>
                </a:cubicBezTo>
                <a:cubicBezTo>
                  <a:pt x="1498908" y="3618921"/>
                  <a:pt x="1499906" y="3623594"/>
                  <a:pt x="1495235" y="3624591"/>
                </a:cubicBezTo>
                <a:cubicBezTo>
                  <a:pt x="1496232" y="3629262"/>
                  <a:pt x="1497229" y="3633932"/>
                  <a:pt x="1498229" y="3638603"/>
                </a:cubicBezTo>
                <a:cubicBezTo>
                  <a:pt x="1502899" y="3637605"/>
                  <a:pt x="1502899" y="3637605"/>
                  <a:pt x="1501903" y="3632933"/>
                </a:cubicBezTo>
                <a:cubicBezTo>
                  <a:pt x="1505575" y="3627266"/>
                  <a:pt x="1504577" y="3622595"/>
                  <a:pt x="1504577" y="3622595"/>
                </a:cubicBezTo>
                <a:cubicBezTo>
                  <a:pt x="1502582" y="3613252"/>
                  <a:pt x="1501584" y="3608581"/>
                  <a:pt x="1500585" y="3603911"/>
                </a:cubicBezTo>
                <a:cubicBezTo>
                  <a:pt x="1500585" y="3603911"/>
                  <a:pt x="1504258" y="3598241"/>
                  <a:pt x="1504258" y="3598241"/>
                </a:cubicBezTo>
                <a:cubicBezTo>
                  <a:pt x="1505255" y="3602912"/>
                  <a:pt x="1509927" y="3601915"/>
                  <a:pt x="1508929" y="3597243"/>
                </a:cubicBezTo>
                <a:cubicBezTo>
                  <a:pt x="1508929" y="3597243"/>
                  <a:pt x="1508929" y="3597243"/>
                  <a:pt x="1507930" y="3592574"/>
                </a:cubicBezTo>
                <a:cubicBezTo>
                  <a:pt x="1507930" y="3592574"/>
                  <a:pt x="1506933" y="3587901"/>
                  <a:pt x="1506933" y="3587901"/>
                </a:cubicBezTo>
                <a:cubicBezTo>
                  <a:pt x="1505936" y="3583231"/>
                  <a:pt x="1501265" y="3584228"/>
                  <a:pt x="1500267" y="3579558"/>
                </a:cubicBezTo>
                <a:cubicBezTo>
                  <a:pt x="1500267" y="3579558"/>
                  <a:pt x="1499268" y="3574887"/>
                  <a:pt x="1499268" y="3574887"/>
                </a:cubicBezTo>
                <a:cubicBezTo>
                  <a:pt x="1499268" y="3574887"/>
                  <a:pt x="1498270" y="3570216"/>
                  <a:pt x="1498270" y="3570216"/>
                </a:cubicBezTo>
                <a:cubicBezTo>
                  <a:pt x="1496273" y="3560873"/>
                  <a:pt x="1498950" y="3550533"/>
                  <a:pt x="1497951" y="3545863"/>
                </a:cubicBezTo>
                <a:cubicBezTo>
                  <a:pt x="1496953" y="3541192"/>
                  <a:pt x="1499629" y="3530852"/>
                  <a:pt x="1502303" y="3520512"/>
                </a:cubicBezTo>
                <a:lnTo>
                  <a:pt x="1503052" y="3524015"/>
                </a:lnTo>
                <a:cubicBezTo>
                  <a:pt x="1503302" y="3525183"/>
                  <a:pt x="1503302" y="3525183"/>
                  <a:pt x="1503302" y="3525183"/>
                </a:cubicBezTo>
                <a:cubicBezTo>
                  <a:pt x="1503302" y="3525183"/>
                  <a:pt x="1504300" y="3529853"/>
                  <a:pt x="1504300" y="3529853"/>
                </a:cubicBezTo>
                <a:cubicBezTo>
                  <a:pt x="1504300" y="3529853"/>
                  <a:pt x="1507974" y="3524184"/>
                  <a:pt x="1507974" y="3524184"/>
                </a:cubicBezTo>
                <a:cubicBezTo>
                  <a:pt x="1504979" y="3510172"/>
                  <a:pt x="1504979" y="3510172"/>
                  <a:pt x="1504979" y="3510172"/>
                </a:cubicBezTo>
                <a:cubicBezTo>
                  <a:pt x="1504979" y="3510172"/>
                  <a:pt x="1503981" y="3505501"/>
                  <a:pt x="1502984" y="3500831"/>
                </a:cubicBezTo>
                <a:cubicBezTo>
                  <a:pt x="1511010" y="3469809"/>
                  <a:pt x="1512685" y="3454799"/>
                  <a:pt x="1505701" y="3422101"/>
                </a:cubicBezTo>
                <a:cubicBezTo>
                  <a:pt x="1505701" y="3422101"/>
                  <a:pt x="1504702" y="3417432"/>
                  <a:pt x="1504702" y="3417432"/>
                </a:cubicBezTo>
                <a:cubicBezTo>
                  <a:pt x="1507378" y="3407090"/>
                  <a:pt x="1510053" y="3396751"/>
                  <a:pt x="1513725" y="3391082"/>
                </a:cubicBezTo>
                <a:cubicBezTo>
                  <a:pt x="1506062" y="3378068"/>
                  <a:pt x="1515402" y="3376070"/>
                  <a:pt x="1517081" y="3361059"/>
                </a:cubicBezTo>
                <a:cubicBezTo>
                  <a:pt x="1523110" y="3320699"/>
                  <a:pt x="1522473" y="3271993"/>
                  <a:pt x="1537845" y="3229635"/>
                </a:cubicBezTo>
                <a:lnTo>
                  <a:pt x="1537470" y="3237096"/>
                </a:lnTo>
                <a:lnTo>
                  <a:pt x="1536167" y="3244645"/>
                </a:lnTo>
                <a:cubicBezTo>
                  <a:pt x="1536167" y="3244645"/>
                  <a:pt x="1536836" y="3242059"/>
                  <a:pt x="1537380" y="3238891"/>
                </a:cubicBezTo>
                <a:lnTo>
                  <a:pt x="1537470" y="3237096"/>
                </a:lnTo>
                <a:lnTo>
                  <a:pt x="1547897" y="3176681"/>
                </a:lnTo>
                <a:lnTo>
                  <a:pt x="1545573" y="3277555"/>
                </a:lnTo>
                <a:cubicBezTo>
                  <a:pt x="1546668" y="3464676"/>
                  <a:pt x="1564032" y="3649179"/>
                  <a:pt x="1597367" y="3833692"/>
                </a:cubicBezTo>
                <a:cubicBezTo>
                  <a:pt x="1599024" y="3841449"/>
                  <a:pt x="1600268" y="3847267"/>
                  <a:pt x="1601925" y="3855026"/>
                </a:cubicBezTo>
                <a:cubicBezTo>
                  <a:pt x="1621187" y="3840769"/>
                  <a:pt x="1613581" y="3824145"/>
                  <a:pt x="1610266" y="3808629"/>
                </a:cubicBezTo>
                <a:cubicBezTo>
                  <a:pt x="1558492" y="3537815"/>
                  <a:pt x="1552907" y="3274371"/>
                  <a:pt x="1591906" y="3017877"/>
                </a:cubicBezTo>
                <a:lnTo>
                  <a:pt x="1617063" y="2889971"/>
                </a:lnTo>
                <a:lnTo>
                  <a:pt x="1617864" y="2892622"/>
                </a:lnTo>
                <a:cubicBezTo>
                  <a:pt x="1618030" y="2896252"/>
                  <a:pt x="1618778" y="2899754"/>
                  <a:pt x="1623449" y="2898755"/>
                </a:cubicBezTo>
                <a:cubicBezTo>
                  <a:pt x="1627462" y="2883247"/>
                  <a:pt x="1623709" y="2882826"/>
                  <a:pt x="1621000" y="2881573"/>
                </a:cubicBezTo>
                <a:lnTo>
                  <a:pt x="1619374" y="2878224"/>
                </a:lnTo>
                <a:lnTo>
                  <a:pt x="1620680" y="2871580"/>
                </a:lnTo>
                <a:lnTo>
                  <a:pt x="1624809" y="2859392"/>
                </a:lnTo>
                <a:cubicBezTo>
                  <a:pt x="1624809" y="2859392"/>
                  <a:pt x="1625807" y="2864063"/>
                  <a:pt x="1626805" y="2868734"/>
                </a:cubicBezTo>
                <a:cubicBezTo>
                  <a:pt x="1637504" y="2827374"/>
                  <a:pt x="1654871" y="2794358"/>
                  <a:pt x="1653555" y="2765334"/>
                </a:cubicBezTo>
                <a:cubicBezTo>
                  <a:pt x="1653555" y="2765334"/>
                  <a:pt x="1655550" y="2774676"/>
                  <a:pt x="1659225" y="2769008"/>
                </a:cubicBezTo>
                <a:cubicBezTo>
                  <a:pt x="1653237" y="2740980"/>
                  <a:pt x="1672600" y="2717308"/>
                  <a:pt x="1687292" y="2694632"/>
                </a:cubicBezTo>
                <a:cubicBezTo>
                  <a:pt x="1689650" y="2659938"/>
                  <a:pt x="1703343" y="2632592"/>
                  <a:pt x="1721709" y="2604247"/>
                </a:cubicBezTo>
                <a:cubicBezTo>
                  <a:pt x="1735404" y="2576901"/>
                  <a:pt x="1754767" y="2553227"/>
                  <a:pt x="1765467" y="2511867"/>
                </a:cubicBezTo>
                <a:cubicBezTo>
                  <a:pt x="1770138" y="2510869"/>
                  <a:pt x="1770138" y="2510869"/>
                  <a:pt x="1770138" y="2510869"/>
                </a:cubicBezTo>
                <a:cubicBezTo>
                  <a:pt x="1767464" y="2521209"/>
                  <a:pt x="1767464" y="2521209"/>
                  <a:pt x="1767464" y="2521209"/>
                </a:cubicBezTo>
                <a:cubicBezTo>
                  <a:pt x="1767464" y="2521209"/>
                  <a:pt x="1767464" y="2521209"/>
                  <a:pt x="1772134" y="2520212"/>
                </a:cubicBezTo>
                <a:cubicBezTo>
                  <a:pt x="1771136" y="2515541"/>
                  <a:pt x="1771136" y="2515541"/>
                  <a:pt x="1771136" y="2515541"/>
                </a:cubicBezTo>
                <a:cubicBezTo>
                  <a:pt x="1774810" y="2509871"/>
                  <a:pt x="1774810" y="2509871"/>
                  <a:pt x="1774810" y="2509871"/>
                </a:cubicBezTo>
                <a:cubicBezTo>
                  <a:pt x="1778482" y="2504202"/>
                  <a:pt x="1784831" y="2488195"/>
                  <a:pt x="1792178" y="2476856"/>
                </a:cubicBezTo>
                <a:cubicBezTo>
                  <a:pt x="1791179" y="2472185"/>
                  <a:pt x="1786509" y="2473183"/>
                  <a:pt x="1790180" y="2467514"/>
                </a:cubicBezTo>
                <a:cubicBezTo>
                  <a:pt x="1790180" y="2467514"/>
                  <a:pt x="1789183" y="2462842"/>
                  <a:pt x="1793854" y="2461845"/>
                </a:cubicBezTo>
                <a:cubicBezTo>
                  <a:pt x="1793854" y="2461845"/>
                  <a:pt x="1790180" y="2467514"/>
                  <a:pt x="1795850" y="2471187"/>
                </a:cubicBezTo>
                <a:cubicBezTo>
                  <a:pt x="1798526" y="2460847"/>
                  <a:pt x="1797527" y="2456176"/>
                  <a:pt x="1801201" y="2450507"/>
                </a:cubicBezTo>
                <a:cubicBezTo>
                  <a:pt x="1801201" y="2450507"/>
                  <a:pt x="1801201" y="2450507"/>
                  <a:pt x="1802198" y="2455177"/>
                </a:cubicBezTo>
                <a:cubicBezTo>
                  <a:pt x="1803197" y="2459849"/>
                  <a:pt x="1803197" y="2459849"/>
                  <a:pt x="1803197" y="2459849"/>
                </a:cubicBezTo>
                <a:cubicBezTo>
                  <a:pt x="1803197" y="2459849"/>
                  <a:pt x="1807868" y="2458850"/>
                  <a:pt x="1807868" y="2458850"/>
                </a:cubicBezTo>
                <a:cubicBezTo>
                  <a:pt x="1807868" y="2458850"/>
                  <a:pt x="1806871" y="2454180"/>
                  <a:pt x="1806871" y="2454180"/>
                </a:cubicBezTo>
                <a:cubicBezTo>
                  <a:pt x="1810542" y="2448511"/>
                  <a:pt x="1805872" y="2449510"/>
                  <a:pt x="1804873" y="2444837"/>
                </a:cubicBezTo>
                <a:cubicBezTo>
                  <a:pt x="1803876" y="2440166"/>
                  <a:pt x="1808546" y="2439168"/>
                  <a:pt x="1807549" y="2434499"/>
                </a:cubicBezTo>
                <a:cubicBezTo>
                  <a:pt x="1808546" y="2439168"/>
                  <a:pt x="1813219" y="2438170"/>
                  <a:pt x="1812220" y="2433500"/>
                </a:cubicBezTo>
                <a:cubicBezTo>
                  <a:pt x="1815894" y="2427831"/>
                  <a:pt x="1815894" y="2427831"/>
                  <a:pt x="1815894" y="2427831"/>
                </a:cubicBezTo>
                <a:cubicBezTo>
                  <a:pt x="1815894" y="2427831"/>
                  <a:pt x="1814895" y="2423160"/>
                  <a:pt x="1814895" y="2423160"/>
                </a:cubicBezTo>
                <a:cubicBezTo>
                  <a:pt x="1818568" y="2417492"/>
                  <a:pt x="1817570" y="2412820"/>
                  <a:pt x="1822240" y="2411823"/>
                </a:cubicBezTo>
                <a:lnTo>
                  <a:pt x="1825914" y="2406152"/>
                </a:lnTo>
                <a:lnTo>
                  <a:pt x="1826913" y="2410824"/>
                </a:lnTo>
                <a:cubicBezTo>
                  <a:pt x="1830586" y="2405155"/>
                  <a:pt x="1830586" y="2405155"/>
                  <a:pt x="1830586" y="2405155"/>
                </a:cubicBezTo>
                <a:cubicBezTo>
                  <a:pt x="1829587" y="2400485"/>
                  <a:pt x="1834258" y="2399486"/>
                  <a:pt x="1833261" y="2394815"/>
                </a:cubicBezTo>
                <a:cubicBezTo>
                  <a:pt x="1838929" y="2398489"/>
                  <a:pt x="1841605" y="2388148"/>
                  <a:pt x="1845277" y="2382479"/>
                </a:cubicBezTo>
                <a:cubicBezTo>
                  <a:pt x="1847273" y="2391822"/>
                  <a:pt x="1854620" y="2380483"/>
                  <a:pt x="1851945" y="2390824"/>
                </a:cubicBezTo>
                <a:cubicBezTo>
                  <a:pt x="1861966" y="2369146"/>
                  <a:pt x="1861966" y="2369146"/>
                  <a:pt x="1861966" y="2369146"/>
                </a:cubicBezTo>
                <a:cubicBezTo>
                  <a:pt x="1861966" y="2369146"/>
                  <a:pt x="1866636" y="2368147"/>
                  <a:pt x="1866636" y="2368147"/>
                </a:cubicBezTo>
                <a:cubicBezTo>
                  <a:pt x="1867635" y="2372820"/>
                  <a:pt x="1867635" y="2372820"/>
                  <a:pt x="1867635" y="2372820"/>
                </a:cubicBezTo>
                <a:cubicBezTo>
                  <a:pt x="1863962" y="2378487"/>
                  <a:pt x="1863962" y="2378487"/>
                  <a:pt x="1863962" y="2378487"/>
                </a:cubicBezTo>
                <a:cubicBezTo>
                  <a:pt x="1860289" y="2384157"/>
                  <a:pt x="1860289" y="2384157"/>
                  <a:pt x="1864960" y="2383159"/>
                </a:cubicBezTo>
                <a:cubicBezTo>
                  <a:pt x="1864960" y="2383159"/>
                  <a:pt x="1864960" y="2383159"/>
                  <a:pt x="1869631" y="2382161"/>
                </a:cubicBezTo>
                <a:cubicBezTo>
                  <a:pt x="1868632" y="2377489"/>
                  <a:pt x="1868632" y="2377489"/>
                  <a:pt x="1868632" y="2377489"/>
                </a:cubicBezTo>
                <a:cubicBezTo>
                  <a:pt x="1872306" y="2371821"/>
                  <a:pt x="1872306" y="2371821"/>
                  <a:pt x="1872306" y="2371821"/>
                </a:cubicBezTo>
                <a:cubicBezTo>
                  <a:pt x="1871309" y="2367149"/>
                  <a:pt x="1871309" y="2367149"/>
                  <a:pt x="1870310" y="2362478"/>
                </a:cubicBezTo>
                <a:cubicBezTo>
                  <a:pt x="1870310" y="2362478"/>
                  <a:pt x="1865639" y="2363477"/>
                  <a:pt x="1865639" y="2363477"/>
                </a:cubicBezTo>
                <a:cubicBezTo>
                  <a:pt x="1874662" y="2337128"/>
                  <a:pt x="1874662" y="2337128"/>
                  <a:pt x="1877339" y="2326787"/>
                </a:cubicBezTo>
                <a:cubicBezTo>
                  <a:pt x="1869991" y="2338127"/>
                  <a:pt x="1868993" y="2333455"/>
                  <a:pt x="1864323" y="2334453"/>
                </a:cubicBezTo>
                <a:cubicBezTo>
                  <a:pt x="1867996" y="2328783"/>
                  <a:pt x="1871668" y="2323114"/>
                  <a:pt x="1875342" y="2317445"/>
                </a:cubicBezTo>
                <a:cubicBezTo>
                  <a:pt x="1879015" y="2311777"/>
                  <a:pt x="1882688" y="2306108"/>
                  <a:pt x="1886360" y="2300440"/>
                </a:cubicBezTo>
                <a:cubicBezTo>
                  <a:pt x="1890034" y="2294769"/>
                  <a:pt x="1889037" y="2290099"/>
                  <a:pt x="1893707" y="2289102"/>
                </a:cubicBezTo>
                <a:cubicBezTo>
                  <a:pt x="1893707" y="2289102"/>
                  <a:pt x="1894705" y="2293772"/>
                  <a:pt x="1895703" y="2298443"/>
                </a:cubicBezTo>
                <a:cubicBezTo>
                  <a:pt x="1905725" y="2276764"/>
                  <a:pt x="1905725" y="2276764"/>
                  <a:pt x="1905725" y="2276764"/>
                </a:cubicBezTo>
                <a:cubicBezTo>
                  <a:pt x="1910394" y="2275767"/>
                  <a:pt x="1910394" y="2275767"/>
                  <a:pt x="1910394" y="2275767"/>
                </a:cubicBezTo>
                <a:cubicBezTo>
                  <a:pt x="1911393" y="2280438"/>
                  <a:pt x="1911393" y="2280438"/>
                  <a:pt x="1912391" y="2285110"/>
                </a:cubicBezTo>
                <a:cubicBezTo>
                  <a:pt x="1917063" y="2284111"/>
                  <a:pt x="1917063" y="2284111"/>
                  <a:pt x="1917063" y="2284111"/>
                </a:cubicBezTo>
                <a:cubicBezTo>
                  <a:pt x="1917063" y="2284111"/>
                  <a:pt x="1916065" y="2279441"/>
                  <a:pt x="1916065" y="2279441"/>
                </a:cubicBezTo>
                <a:cubicBezTo>
                  <a:pt x="1920736" y="2278443"/>
                  <a:pt x="1920736" y="2278443"/>
                  <a:pt x="1920736" y="2278443"/>
                </a:cubicBezTo>
                <a:cubicBezTo>
                  <a:pt x="1919737" y="2273771"/>
                  <a:pt x="1919737" y="2273771"/>
                  <a:pt x="1918740" y="2269100"/>
                </a:cubicBezTo>
                <a:cubicBezTo>
                  <a:pt x="1918740" y="2269100"/>
                  <a:pt x="1918740" y="2269100"/>
                  <a:pt x="1922414" y="2263431"/>
                </a:cubicBezTo>
                <a:cubicBezTo>
                  <a:pt x="1922414" y="2263431"/>
                  <a:pt x="1922414" y="2263431"/>
                  <a:pt x="1926085" y="2257763"/>
                </a:cubicBezTo>
                <a:cubicBezTo>
                  <a:pt x="1926085" y="2257763"/>
                  <a:pt x="1930756" y="2256764"/>
                  <a:pt x="1930756" y="2256764"/>
                </a:cubicBezTo>
                <a:cubicBezTo>
                  <a:pt x="1930756" y="2256764"/>
                  <a:pt x="1931755" y="2261436"/>
                  <a:pt x="1931755" y="2261436"/>
                </a:cubicBezTo>
                <a:cubicBezTo>
                  <a:pt x="1928081" y="2267104"/>
                  <a:pt x="1929080" y="2271775"/>
                  <a:pt x="1929080" y="2271775"/>
                </a:cubicBezTo>
                <a:cubicBezTo>
                  <a:pt x="1924410" y="2272774"/>
                  <a:pt x="1925407" y="2277444"/>
                  <a:pt x="1926405" y="2282115"/>
                </a:cubicBezTo>
                <a:cubicBezTo>
                  <a:pt x="1930077" y="2276446"/>
                  <a:pt x="1930077" y="2276446"/>
                  <a:pt x="1934748" y="2275449"/>
                </a:cubicBezTo>
                <a:cubicBezTo>
                  <a:pt x="1937424" y="2265107"/>
                  <a:pt x="1936426" y="2260438"/>
                  <a:pt x="1940099" y="2254769"/>
                </a:cubicBezTo>
                <a:cubicBezTo>
                  <a:pt x="1940099" y="2254769"/>
                  <a:pt x="1939100" y="2250098"/>
                  <a:pt x="1939100" y="2250098"/>
                </a:cubicBezTo>
                <a:cubicBezTo>
                  <a:pt x="1942774" y="2244429"/>
                  <a:pt x="1941777" y="2239758"/>
                  <a:pt x="1940779" y="2235086"/>
                </a:cubicBezTo>
                <a:cubicBezTo>
                  <a:pt x="1945449" y="2234089"/>
                  <a:pt x="1945449" y="2234089"/>
                  <a:pt x="1945449" y="2234089"/>
                </a:cubicBezTo>
                <a:cubicBezTo>
                  <a:pt x="1956468" y="2217082"/>
                  <a:pt x="1975833" y="2193408"/>
                  <a:pt x="1985855" y="2171731"/>
                </a:cubicBezTo>
                <a:cubicBezTo>
                  <a:pt x="1985855" y="2171731"/>
                  <a:pt x="1989527" y="2166061"/>
                  <a:pt x="1989527" y="2166061"/>
                </a:cubicBezTo>
                <a:cubicBezTo>
                  <a:pt x="1989527" y="2166061"/>
                  <a:pt x="1994197" y="2165063"/>
                  <a:pt x="1993200" y="2160392"/>
                </a:cubicBezTo>
                <a:cubicBezTo>
                  <a:pt x="1997871" y="2159393"/>
                  <a:pt x="1996872" y="2154724"/>
                  <a:pt x="2000546" y="2149055"/>
                </a:cubicBezTo>
                <a:cubicBezTo>
                  <a:pt x="2000546" y="2149055"/>
                  <a:pt x="2004219" y="2143386"/>
                  <a:pt x="2004219" y="2143386"/>
                </a:cubicBezTo>
                <a:cubicBezTo>
                  <a:pt x="2007891" y="2137717"/>
                  <a:pt x="2011565" y="2132049"/>
                  <a:pt x="2015238" y="2126379"/>
                </a:cubicBezTo>
                <a:cubicBezTo>
                  <a:pt x="2019909" y="2125381"/>
                  <a:pt x="2023582" y="2119712"/>
                  <a:pt x="2022584" y="2115041"/>
                </a:cubicBezTo>
                <a:cubicBezTo>
                  <a:pt x="2027256" y="2114043"/>
                  <a:pt x="2027256" y="2114043"/>
                  <a:pt x="2027256" y="2114043"/>
                </a:cubicBezTo>
                <a:cubicBezTo>
                  <a:pt x="2030930" y="2108374"/>
                  <a:pt x="2040950" y="2086695"/>
                  <a:pt x="2057639" y="2073362"/>
                </a:cubicBezTo>
                <a:cubicBezTo>
                  <a:pt x="2058976" y="2068192"/>
                  <a:pt x="2064486" y="2059689"/>
                  <a:pt x="2070330" y="2049893"/>
                </a:cubicBezTo>
                <a:lnTo>
                  <a:pt x="2084675" y="2019414"/>
                </a:lnTo>
                <a:lnTo>
                  <a:pt x="2085251" y="2026039"/>
                </a:lnTo>
                <a:cubicBezTo>
                  <a:pt x="2087737" y="2037676"/>
                  <a:pt x="2077757" y="2047919"/>
                  <a:pt x="2069717" y="2057748"/>
                </a:cubicBezTo>
                <a:cubicBezTo>
                  <a:pt x="2017728" y="2127663"/>
                  <a:pt x="1974742" y="2201739"/>
                  <a:pt x="1934524" y="2279281"/>
                </a:cubicBezTo>
                <a:cubicBezTo>
                  <a:pt x="1930361" y="2288281"/>
                  <a:pt x="1909160" y="2302950"/>
                  <a:pt x="1942264" y="2306017"/>
                </a:cubicBezTo>
                <a:cubicBezTo>
                  <a:pt x="1960962" y="2308106"/>
                  <a:pt x="1944468" y="2325825"/>
                  <a:pt x="1939891" y="2332886"/>
                </a:cubicBezTo>
                <a:cubicBezTo>
                  <a:pt x="1849193" y="2506383"/>
                  <a:pt x="1784668" y="2688482"/>
                  <a:pt x="1744379" y="2879600"/>
                </a:cubicBezTo>
                <a:cubicBezTo>
                  <a:pt x="1692415" y="3129990"/>
                  <a:pt x="1689487" y="3382073"/>
                  <a:pt x="1717309" y="3635697"/>
                </a:cubicBezTo>
                <a:cubicBezTo>
                  <a:pt x="1717724" y="3637636"/>
                  <a:pt x="1718552" y="3641516"/>
                  <a:pt x="1724502" y="3650384"/>
                </a:cubicBezTo>
                <a:cubicBezTo>
                  <a:pt x="1752970" y="3536823"/>
                  <a:pt x="1709128" y="3426545"/>
                  <a:pt x="1738840" y="3318804"/>
                </a:cubicBezTo>
                <a:cubicBezTo>
                  <a:pt x="1737957" y="3400107"/>
                  <a:pt x="1779048" y="3478528"/>
                  <a:pt x="1762235" y="3561205"/>
                </a:cubicBezTo>
                <a:cubicBezTo>
                  <a:pt x="1759459" y="3571939"/>
                  <a:pt x="1758032" y="3581877"/>
                  <a:pt x="1759082" y="3591538"/>
                </a:cubicBezTo>
                <a:lnTo>
                  <a:pt x="1769723" y="3617611"/>
                </a:lnTo>
                <a:lnTo>
                  <a:pt x="1769321" y="3612476"/>
                </a:lnTo>
                <a:cubicBezTo>
                  <a:pt x="1768377" y="3343615"/>
                  <a:pt x="1773244" y="3074852"/>
                  <a:pt x="1833782" y="2810787"/>
                </a:cubicBezTo>
                <a:cubicBezTo>
                  <a:pt x="1865196" y="2671762"/>
                  <a:pt x="1915310" y="2539207"/>
                  <a:pt x="1970873" y="2408113"/>
                </a:cubicBezTo>
                <a:cubicBezTo>
                  <a:pt x="1988730" y="2363264"/>
                  <a:pt x="2010672" y="2319508"/>
                  <a:pt x="2031252" y="2275389"/>
                </a:cubicBezTo>
                <a:cubicBezTo>
                  <a:pt x="2040446" y="2257416"/>
                  <a:pt x="2051370" y="2238445"/>
                  <a:pt x="2065646" y="2223293"/>
                </a:cubicBezTo>
                <a:cubicBezTo>
                  <a:pt x="2085835" y="2202426"/>
                  <a:pt x="2098581" y="2176645"/>
                  <a:pt x="2102160" y="2146947"/>
                </a:cubicBezTo>
                <a:cubicBezTo>
                  <a:pt x="2103817" y="2129872"/>
                  <a:pt x="2111187" y="2118708"/>
                  <a:pt x="2129354" y="2116277"/>
                </a:cubicBezTo>
                <a:cubicBezTo>
                  <a:pt x="2150611" y="2113214"/>
                  <a:pt x="2162799" y="2100422"/>
                  <a:pt x="2168272" y="2079992"/>
                </a:cubicBezTo>
                <a:cubicBezTo>
                  <a:pt x="2176666" y="2048665"/>
                  <a:pt x="2195226" y="2022981"/>
                  <a:pt x="2217506" y="1999754"/>
                </a:cubicBezTo>
                <a:cubicBezTo>
                  <a:pt x="2256156" y="1959018"/>
                  <a:pt x="2296168" y="1918645"/>
                  <a:pt x="2332460" y="1875815"/>
                </a:cubicBezTo>
                <a:cubicBezTo>
                  <a:pt x="2437515" y="1750682"/>
                  <a:pt x="2572408" y="1661282"/>
                  <a:pt x="2704943" y="1569790"/>
                </a:cubicBezTo>
                <a:cubicBezTo>
                  <a:pt x="2789027" y="1512030"/>
                  <a:pt x="2871749" y="1453905"/>
                  <a:pt x="2964173" y="1408599"/>
                </a:cubicBezTo>
                <a:cubicBezTo>
                  <a:pt x="2970715" y="1405972"/>
                  <a:pt x="2977624" y="1401982"/>
                  <a:pt x="2984167" y="1399357"/>
                </a:cubicBezTo>
                <a:cubicBezTo>
                  <a:pt x="2995889" y="1393739"/>
                  <a:pt x="3004328" y="1400380"/>
                  <a:pt x="3008948" y="1410376"/>
                </a:cubicBezTo>
                <a:cubicBezTo>
                  <a:pt x="3013203" y="1421736"/>
                  <a:pt x="3003936" y="1423631"/>
                  <a:pt x="2995666" y="1427255"/>
                </a:cubicBezTo>
                <a:cubicBezTo>
                  <a:pt x="2947411" y="1449362"/>
                  <a:pt x="2899789" y="1474555"/>
                  <a:pt x="2856153" y="1506659"/>
                </a:cubicBezTo>
                <a:cubicBezTo>
                  <a:pt x="2848880" y="1512010"/>
                  <a:pt x="2840247" y="1516995"/>
                  <a:pt x="2836329" y="1526166"/>
                </a:cubicBezTo>
                <a:cubicBezTo>
                  <a:pt x="2835965" y="1527527"/>
                  <a:pt x="2833508" y="1531248"/>
                  <a:pt x="2834871" y="1531611"/>
                </a:cubicBezTo>
                <a:cubicBezTo>
                  <a:pt x="2836864" y="1535067"/>
                  <a:pt x="2838957" y="1532707"/>
                  <a:pt x="2839687" y="1529983"/>
                </a:cubicBezTo>
                <a:cubicBezTo>
                  <a:pt x="2929020" y="1485309"/>
                  <a:pt x="3015366" y="1435454"/>
                  <a:pt x="3105334" y="1393869"/>
                </a:cubicBezTo>
                <a:cubicBezTo>
                  <a:pt x="3133597" y="1381004"/>
                  <a:pt x="3161494" y="1369500"/>
                  <a:pt x="3190120" y="1355273"/>
                </a:cubicBezTo>
                <a:cubicBezTo>
                  <a:pt x="3193392" y="1353961"/>
                  <a:pt x="3197253" y="1353171"/>
                  <a:pt x="3200753" y="1351005"/>
                </a:cubicBezTo>
                <a:lnTo>
                  <a:pt x="3205367" y="1344182"/>
                </a:lnTo>
                <a:lnTo>
                  <a:pt x="3191596" y="1347596"/>
                </a:lnTo>
                <a:lnTo>
                  <a:pt x="3208716" y="1339231"/>
                </a:lnTo>
                <a:lnTo>
                  <a:pt x="3209214" y="1338493"/>
                </a:lnTo>
                <a:cubicBezTo>
                  <a:pt x="3157701" y="1350967"/>
                  <a:pt x="3114333" y="1387521"/>
                  <a:pt x="3058956" y="1365383"/>
                </a:cubicBezTo>
                <a:cubicBezTo>
                  <a:pt x="3107759" y="1341234"/>
                  <a:pt x="3157098" y="1319510"/>
                  <a:pt x="3207049" y="1300185"/>
                </a:cubicBezTo>
                <a:lnTo>
                  <a:pt x="3244299" y="1287715"/>
                </a:lnTo>
                <a:lnTo>
                  <a:pt x="3186359" y="1304100"/>
                </a:lnTo>
                <a:cubicBezTo>
                  <a:pt x="3129003" y="1320412"/>
                  <a:pt x="3072475" y="1340600"/>
                  <a:pt x="3018716" y="1364251"/>
                </a:cubicBezTo>
                <a:cubicBezTo>
                  <a:pt x="2962603" y="1386380"/>
                  <a:pt x="2911611" y="1413497"/>
                  <a:pt x="2856327" y="1439503"/>
                </a:cubicBezTo>
                <a:cubicBezTo>
                  <a:pt x="2851074" y="1424403"/>
                  <a:pt x="2869357" y="1424553"/>
                  <a:pt x="2869223" y="1414441"/>
                </a:cubicBezTo>
                <a:cubicBezTo>
                  <a:pt x="2866871" y="1412916"/>
                  <a:pt x="2864517" y="1411392"/>
                  <a:pt x="2862577" y="1411805"/>
                </a:cubicBezTo>
                <a:cubicBezTo>
                  <a:pt x="2823787" y="1420092"/>
                  <a:pt x="2790949" y="1437247"/>
                  <a:pt x="2756585" y="1456757"/>
                </a:cubicBezTo>
                <a:cubicBezTo>
                  <a:pt x="2653905" y="1517224"/>
                  <a:pt x="2556349" y="1582679"/>
                  <a:pt x="2462803" y="1657418"/>
                </a:cubicBezTo>
                <a:cubicBezTo>
                  <a:pt x="2442013" y="1674026"/>
                  <a:pt x="2420397" y="1686755"/>
                  <a:pt x="2392001" y="1686740"/>
                </a:cubicBezTo>
                <a:cubicBezTo>
                  <a:pt x="2365959" y="1688247"/>
                  <a:pt x="2348354" y="1710258"/>
                  <a:pt x="2329505" y="1726455"/>
                </a:cubicBezTo>
                <a:cubicBezTo>
                  <a:pt x="2313151" y="1740088"/>
                  <a:pt x="2296280" y="1751296"/>
                  <a:pt x="2277611" y="1758833"/>
                </a:cubicBezTo>
                <a:lnTo>
                  <a:pt x="2266239" y="1762069"/>
                </a:lnTo>
                <a:lnTo>
                  <a:pt x="2282854" y="1744404"/>
                </a:lnTo>
                <a:cubicBezTo>
                  <a:pt x="2311061" y="1716399"/>
                  <a:pt x="2341603" y="1687893"/>
                  <a:pt x="2374481" y="1658891"/>
                </a:cubicBezTo>
                <a:cubicBezTo>
                  <a:pt x="2407856" y="1632224"/>
                  <a:pt x="2470936" y="1584557"/>
                  <a:pt x="2515332" y="1540883"/>
                </a:cubicBezTo>
                <a:cubicBezTo>
                  <a:pt x="2563719" y="1515893"/>
                  <a:pt x="2608115" y="1472217"/>
                  <a:pt x="2663850" y="1435891"/>
                </a:cubicBezTo>
                <a:cubicBezTo>
                  <a:pt x="2667523" y="1430220"/>
                  <a:pt x="2673191" y="1433894"/>
                  <a:pt x="2681537" y="1427227"/>
                </a:cubicBezTo>
                <a:cubicBezTo>
                  <a:pt x="2776315" y="1367905"/>
                  <a:pt x="2881435" y="1311257"/>
                  <a:pt x="2987551" y="1259281"/>
                </a:cubicBezTo>
                <a:cubicBezTo>
                  <a:pt x="3041109" y="1235627"/>
                  <a:pt x="3095166" y="1214310"/>
                  <a:pt x="3149720" y="1195329"/>
                </a:cubicBezTo>
                <a:lnTo>
                  <a:pt x="3259829" y="1162036"/>
                </a:lnTo>
                <a:lnTo>
                  <a:pt x="3210739" y="1178017"/>
                </a:lnTo>
                <a:cubicBezTo>
                  <a:pt x="3193848" y="1184679"/>
                  <a:pt x="3178247" y="1191675"/>
                  <a:pt x="3169403" y="1196006"/>
                </a:cubicBezTo>
                <a:cubicBezTo>
                  <a:pt x="3164732" y="1197005"/>
                  <a:pt x="3164732" y="1197005"/>
                  <a:pt x="3164732" y="1197005"/>
                </a:cubicBezTo>
                <a:cubicBezTo>
                  <a:pt x="3115346" y="1217324"/>
                  <a:pt x="3083647" y="1228980"/>
                  <a:pt x="3029591" y="1250298"/>
                </a:cubicBezTo>
                <a:cubicBezTo>
                  <a:pt x="3024920" y="1251297"/>
                  <a:pt x="3024920" y="1251297"/>
                  <a:pt x="3024920" y="1251297"/>
                </a:cubicBezTo>
                <a:cubicBezTo>
                  <a:pt x="3025917" y="1255966"/>
                  <a:pt x="3021247" y="1256965"/>
                  <a:pt x="3025917" y="1255966"/>
                </a:cubicBezTo>
                <a:cubicBezTo>
                  <a:pt x="3025917" y="1255966"/>
                  <a:pt x="3030589" y="1254969"/>
                  <a:pt x="3035260" y="1253970"/>
                </a:cubicBezTo>
                <a:cubicBezTo>
                  <a:pt x="3084644" y="1233653"/>
                  <a:pt x="3121016" y="1220997"/>
                  <a:pt x="3165731" y="1201677"/>
                </a:cubicBezTo>
                <a:cubicBezTo>
                  <a:pt x="3166728" y="1206348"/>
                  <a:pt x="3166728" y="1206348"/>
                  <a:pt x="3171401" y="1205351"/>
                </a:cubicBezTo>
                <a:cubicBezTo>
                  <a:pt x="3171401" y="1205351"/>
                  <a:pt x="3176071" y="1204352"/>
                  <a:pt x="3176071" y="1204352"/>
                </a:cubicBezTo>
                <a:cubicBezTo>
                  <a:pt x="3176071" y="1204352"/>
                  <a:pt x="3176071" y="1204352"/>
                  <a:pt x="3175073" y="1199680"/>
                </a:cubicBezTo>
                <a:cubicBezTo>
                  <a:pt x="3215116" y="1181357"/>
                  <a:pt x="3264821" y="1185391"/>
                  <a:pt x="3270170" y="1164711"/>
                </a:cubicBezTo>
                <a:lnTo>
                  <a:pt x="3288855" y="1160719"/>
                </a:lnTo>
                <a:cubicBezTo>
                  <a:pt x="3293525" y="1159721"/>
                  <a:pt x="3298195" y="1158724"/>
                  <a:pt x="3298195" y="1158724"/>
                </a:cubicBezTo>
                <a:cubicBezTo>
                  <a:pt x="3299194" y="1163394"/>
                  <a:pt x="3301190" y="1172736"/>
                  <a:pt x="3297518" y="1178405"/>
                </a:cubicBezTo>
                <a:cubicBezTo>
                  <a:pt x="3292847" y="1179404"/>
                  <a:pt x="3288175" y="1180401"/>
                  <a:pt x="3283504" y="1181399"/>
                </a:cubicBezTo>
                <a:cubicBezTo>
                  <a:pt x="3269491" y="1184393"/>
                  <a:pt x="3261147" y="1191060"/>
                  <a:pt x="3251805" y="1193056"/>
                </a:cubicBezTo>
                <a:cubicBezTo>
                  <a:pt x="3251805" y="1193056"/>
                  <a:pt x="3247133" y="1194053"/>
                  <a:pt x="3247133" y="1194053"/>
                </a:cubicBezTo>
                <a:cubicBezTo>
                  <a:pt x="3243461" y="1199722"/>
                  <a:pt x="3238789" y="1200720"/>
                  <a:pt x="3234118" y="1201718"/>
                </a:cubicBezTo>
                <a:cubicBezTo>
                  <a:pt x="3234118" y="1201718"/>
                  <a:pt x="3229448" y="1202715"/>
                  <a:pt x="3229448" y="1202715"/>
                </a:cubicBezTo>
                <a:cubicBezTo>
                  <a:pt x="3230447" y="1207386"/>
                  <a:pt x="3235117" y="1206389"/>
                  <a:pt x="3235117" y="1206389"/>
                </a:cubicBezTo>
                <a:cubicBezTo>
                  <a:pt x="3244459" y="1204394"/>
                  <a:pt x="3243461" y="1199722"/>
                  <a:pt x="3248132" y="1198724"/>
                </a:cubicBezTo>
                <a:cubicBezTo>
                  <a:pt x="3248132" y="1198724"/>
                  <a:pt x="3248132" y="1198724"/>
                  <a:pt x="3252802" y="1197727"/>
                </a:cubicBezTo>
                <a:cubicBezTo>
                  <a:pt x="3248132" y="1198724"/>
                  <a:pt x="3249131" y="1203396"/>
                  <a:pt x="3249131" y="1203396"/>
                </a:cubicBezTo>
                <a:cubicBezTo>
                  <a:pt x="3249131" y="1203396"/>
                  <a:pt x="3253801" y="1202397"/>
                  <a:pt x="3253801" y="1202397"/>
                </a:cubicBezTo>
                <a:cubicBezTo>
                  <a:pt x="3258472" y="1201400"/>
                  <a:pt x="3263143" y="1200401"/>
                  <a:pt x="3263143" y="1200401"/>
                </a:cubicBezTo>
                <a:cubicBezTo>
                  <a:pt x="3263143" y="1200401"/>
                  <a:pt x="3262146" y="1195729"/>
                  <a:pt x="3262146" y="1195729"/>
                </a:cubicBezTo>
                <a:cubicBezTo>
                  <a:pt x="3266816" y="1194732"/>
                  <a:pt x="3275160" y="1188065"/>
                  <a:pt x="3279831" y="1187067"/>
                </a:cubicBezTo>
                <a:cubicBezTo>
                  <a:pt x="3289174" y="1185071"/>
                  <a:pt x="3293844" y="1184074"/>
                  <a:pt x="3303187" y="1182078"/>
                </a:cubicBezTo>
                <a:cubicBezTo>
                  <a:pt x="3326541" y="1177088"/>
                  <a:pt x="3326541" y="1177088"/>
                  <a:pt x="3326541" y="1177088"/>
                </a:cubicBezTo>
                <a:cubicBezTo>
                  <a:pt x="3331213" y="1176089"/>
                  <a:pt x="3334885" y="1170421"/>
                  <a:pt x="3334885" y="1170421"/>
                </a:cubicBezTo>
                <a:cubicBezTo>
                  <a:pt x="3334885" y="1170421"/>
                  <a:pt x="3330215" y="1171419"/>
                  <a:pt x="3325543" y="1172418"/>
                </a:cubicBezTo>
                <a:cubicBezTo>
                  <a:pt x="3306859" y="1176409"/>
                  <a:pt x="3306859" y="1176409"/>
                  <a:pt x="3306859" y="1176409"/>
                </a:cubicBezTo>
                <a:cubicBezTo>
                  <a:pt x="3309534" y="1166069"/>
                  <a:pt x="3313208" y="1160400"/>
                  <a:pt x="3312209" y="1155729"/>
                </a:cubicBezTo>
                <a:cubicBezTo>
                  <a:pt x="3311211" y="1151058"/>
                  <a:pt x="3311211" y="1151058"/>
                  <a:pt x="3311211" y="1151058"/>
                </a:cubicBezTo>
                <a:cubicBezTo>
                  <a:pt x="3315882" y="1150059"/>
                  <a:pt x="3315882" y="1150059"/>
                  <a:pt x="3320555" y="1149062"/>
                </a:cubicBezTo>
                <a:cubicBezTo>
                  <a:pt x="3324227" y="1143393"/>
                  <a:pt x="3324227" y="1143393"/>
                  <a:pt x="3324227" y="1143393"/>
                </a:cubicBezTo>
                <a:cubicBezTo>
                  <a:pt x="3318557" y="1139720"/>
                  <a:pt x="3318557" y="1139720"/>
                  <a:pt x="3318557" y="1139720"/>
                </a:cubicBezTo>
                <a:cubicBezTo>
                  <a:pt x="3323230" y="1138722"/>
                  <a:pt x="3323230" y="1138722"/>
                  <a:pt x="3323230" y="1138722"/>
                </a:cubicBezTo>
                <a:cubicBezTo>
                  <a:pt x="3342911" y="1139401"/>
                  <a:pt x="3374612" y="1127745"/>
                  <a:pt x="3402637" y="1121757"/>
                </a:cubicBezTo>
                <a:cubicBezTo>
                  <a:pt x="3394293" y="1128423"/>
                  <a:pt x="3346584" y="1133732"/>
                  <a:pt x="3348580" y="1143073"/>
                </a:cubicBezTo>
                <a:lnTo>
                  <a:pt x="3343909" y="1144072"/>
                </a:lnTo>
                <a:cubicBezTo>
                  <a:pt x="3339239" y="1145071"/>
                  <a:pt x="3329895" y="1147066"/>
                  <a:pt x="3325225" y="1148063"/>
                </a:cubicBezTo>
                <a:cubicBezTo>
                  <a:pt x="3321552" y="1153733"/>
                  <a:pt x="3321552" y="1153733"/>
                  <a:pt x="3321552" y="1153733"/>
                </a:cubicBezTo>
                <a:cubicBezTo>
                  <a:pt x="3321552" y="1153733"/>
                  <a:pt x="3327221" y="1157406"/>
                  <a:pt x="3327221" y="1157406"/>
                </a:cubicBezTo>
                <a:cubicBezTo>
                  <a:pt x="3331892" y="1156408"/>
                  <a:pt x="3331892" y="1156408"/>
                  <a:pt x="3331892" y="1156408"/>
                </a:cubicBezTo>
                <a:cubicBezTo>
                  <a:pt x="3331892" y="1156408"/>
                  <a:pt x="3335565" y="1150740"/>
                  <a:pt x="3335565" y="1150740"/>
                </a:cubicBezTo>
                <a:cubicBezTo>
                  <a:pt x="3335565" y="1150740"/>
                  <a:pt x="3340236" y="1149741"/>
                  <a:pt x="3340236" y="1149741"/>
                </a:cubicBezTo>
                <a:cubicBezTo>
                  <a:pt x="3344907" y="1148743"/>
                  <a:pt x="3349577" y="1147746"/>
                  <a:pt x="3358920" y="1145750"/>
                </a:cubicBezTo>
                <a:cubicBezTo>
                  <a:pt x="3377604" y="1141758"/>
                  <a:pt x="3359919" y="1150420"/>
                  <a:pt x="3369260" y="1148425"/>
                </a:cubicBezTo>
                <a:cubicBezTo>
                  <a:pt x="3377604" y="1141758"/>
                  <a:pt x="3398285" y="1147107"/>
                  <a:pt x="3402955" y="1146109"/>
                </a:cubicBezTo>
                <a:cubicBezTo>
                  <a:pt x="3401956" y="1141439"/>
                  <a:pt x="3400959" y="1136768"/>
                  <a:pt x="3405630" y="1135769"/>
                </a:cubicBezTo>
                <a:cubicBezTo>
                  <a:pt x="3411300" y="1139443"/>
                  <a:pt x="3406629" y="1140442"/>
                  <a:pt x="3415970" y="1138446"/>
                </a:cubicBezTo>
                <a:cubicBezTo>
                  <a:pt x="3414971" y="1133775"/>
                  <a:pt x="3428985" y="1130780"/>
                  <a:pt x="3438328" y="1128784"/>
                </a:cubicBezTo>
                <a:cubicBezTo>
                  <a:pt x="3435651" y="1139124"/>
                  <a:pt x="3471025" y="1121798"/>
                  <a:pt x="3471025" y="1121798"/>
                </a:cubicBezTo>
                <a:cubicBezTo>
                  <a:pt x="3474697" y="1116129"/>
                  <a:pt x="3474697" y="1116129"/>
                  <a:pt x="3474697" y="1116129"/>
                </a:cubicBezTo>
                <a:cubicBezTo>
                  <a:pt x="3488711" y="1113136"/>
                  <a:pt x="3476695" y="1125472"/>
                  <a:pt x="3490707" y="1122479"/>
                </a:cubicBezTo>
                <a:cubicBezTo>
                  <a:pt x="3499051" y="1115811"/>
                  <a:pt x="3502725" y="1110142"/>
                  <a:pt x="3526079" y="1105153"/>
                </a:cubicBezTo>
                <a:cubicBezTo>
                  <a:pt x="3540093" y="1102158"/>
                  <a:pt x="3555104" y="1103836"/>
                  <a:pt x="3569117" y="1100842"/>
                </a:cubicBezTo>
                <a:cubicBezTo>
                  <a:pt x="3573788" y="1099844"/>
                  <a:pt x="3578459" y="1098846"/>
                  <a:pt x="3583129" y="1097849"/>
                </a:cubicBezTo>
                <a:cubicBezTo>
                  <a:pt x="3611156" y="1091861"/>
                  <a:pt x="3588799" y="1101522"/>
                  <a:pt x="3613152" y="1101202"/>
                </a:cubicBezTo>
                <a:cubicBezTo>
                  <a:pt x="3629841" y="1087868"/>
                  <a:pt x="3694555" y="1093580"/>
                  <a:pt x="3706573" y="1081242"/>
                </a:cubicBezTo>
                <a:lnTo>
                  <a:pt x="3708908" y="1080744"/>
                </a:lnTo>
                <a:cubicBezTo>
                  <a:pt x="3715914" y="1079247"/>
                  <a:pt x="3725257" y="1077251"/>
                  <a:pt x="3725257" y="1077251"/>
                </a:cubicBezTo>
                <a:cubicBezTo>
                  <a:pt x="3729928" y="1076254"/>
                  <a:pt x="3729928" y="1076254"/>
                  <a:pt x="3729928" y="1076254"/>
                </a:cubicBezTo>
                <a:cubicBezTo>
                  <a:pt x="3729928" y="1076254"/>
                  <a:pt x="3734599" y="1075255"/>
                  <a:pt x="3739269" y="1074258"/>
                </a:cubicBezTo>
                <a:cubicBezTo>
                  <a:pt x="3796321" y="1066953"/>
                  <a:pt x="3829017" y="1059968"/>
                  <a:pt x="3866705" y="1076336"/>
                </a:cubicBezTo>
                <a:cubicBezTo>
                  <a:pt x="3869380" y="1065996"/>
                  <a:pt x="3910740" y="1076699"/>
                  <a:pt x="3919084" y="1070031"/>
                </a:cubicBezTo>
                <a:cubicBezTo>
                  <a:pt x="3908744" y="1067356"/>
                  <a:pt x="3948108" y="1068716"/>
                  <a:pt x="3951782" y="1063046"/>
                </a:cubicBezTo>
                <a:cubicBezTo>
                  <a:pt x="3952779" y="1067717"/>
                  <a:pt x="3948108" y="1068716"/>
                  <a:pt x="3943436" y="1069713"/>
                </a:cubicBezTo>
                <a:cubicBezTo>
                  <a:pt x="3963959" y="1062885"/>
                  <a:pt x="3981973" y="1061480"/>
                  <a:pt x="4000821" y="1061115"/>
                </a:cubicBezTo>
                <a:lnTo>
                  <a:pt x="4059509" y="1058914"/>
                </a:lnTo>
                <a:lnTo>
                  <a:pt x="4065917" y="1060029"/>
                </a:lnTo>
                <a:cubicBezTo>
                  <a:pt x="4072129" y="1060534"/>
                  <a:pt x="4080553" y="1059956"/>
                  <a:pt x="4081891" y="1054786"/>
                </a:cubicBezTo>
                <a:close/>
                <a:moveTo>
                  <a:pt x="3073381" y="1003429"/>
                </a:moveTo>
                <a:lnTo>
                  <a:pt x="3075110" y="1006131"/>
                </a:lnTo>
                <a:cubicBezTo>
                  <a:pt x="3075110" y="1006131"/>
                  <a:pt x="3070439" y="1007129"/>
                  <a:pt x="3070439" y="1007129"/>
                </a:cubicBezTo>
                <a:cubicBezTo>
                  <a:pt x="3065769" y="1008126"/>
                  <a:pt x="3061097" y="1009125"/>
                  <a:pt x="3062096" y="1013796"/>
                </a:cubicBezTo>
                <a:cubicBezTo>
                  <a:pt x="3062096" y="1013796"/>
                  <a:pt x="3062096" y="1013796"/>
                  <a:pt x="3066767" y="1012799"/>
                </a:cubicBezTo>
                <a:cubicBezTo>
                  <a:pt x="3071437" y="1011800"/>
                  <a:pt x="3071437" y="1011800"/>
                  <a:pt x="3071437" y="1011800"/>
                </a:cubicBezTo>
                <a:cubicBezTo>
                  <a:pt x="3038741" y="1018786"/>
                  <a:pt x="2980013" y="1041101"/>
                  <a:pt x="2960649" y="1064775"/>
                </a:cubicBezTo>
                <a:cubicBezTo>
                  <a:pt x="2950141" y="1067019"/>
                  <a:pt x="2938419" y="1070746"/>
                  <a:pt x="2925558" y="1075554"/>
                </a:cubicBezTo>
                <a:lnTo>
                  <a:pt x="2899162" y="1086428"/>
                </a:lnTo>
                <a:lnTo>
                  <a:pt x="2903371" y="1080657"/>
                </a:lnTo>
                <a:cubicBezTo>
                  <a:pt x="2910167" y="1065009"/>
                  <a:pt x="2925269" y="1059755"/>
                  <a:pt x="2939957" y="1052562"/>
                </a:cubicBezTo>
                <a:close/>
                <a:moveTo>
                  <a:pt x="5800514" y="966736"/>
                </a:moveTo>
                <a:lnTo>
                  <a:pt x="5823561" y="985857"/>
                </a:lnTo>
                <a:lnTo>
                  <a:pt x="5812369" y="974867"/>
                </a:lnTo>
                <a:close/>
                <a:moveTo>
                  <a:pt x="4691065" y="966665"/>
                </a:moveTo>
                <a:lnTo>
                  <a:pt x="4697929" y="967981"/>
                </a:lnTo>
                <a:lnTo>
                  <a:pt x="4702739" y="970365"/>
                </a:lnTo>
                <a:close/>
                <a:moveTo>
                  <a:pt x="3242294" y="953477"/>
                </a:moveTo>
                <a:lnTo>
                  <a:pt x="3244945" y="955193"/>
                </a:lnTo>
                <a:cubicBezTo>
                  <a:pt x="3235603" y="957189"/>
                  <a:pt x="3226260" y="959187"/>
                  <a:pt x="3222587" y="964854"/>
                </a:cubicBezTo>
                <a:cubicBezTo>
                  <a:pt x="3217918" y="965853"/>
                  <a:pt x="3208575" y="967849"/>
                  <a:pt x="3203904" y="968846"/>
                </a:cubicBezTo>
                <a:cubicBezTo>
                  <a:pt x="3189891" y="971840"/>
                  <a:pt x="3180549" y="973837"/>
                  <a:pt x="3166536" y="976829"/>
                </a:cubicBezTo>
                <a:cubicBezTo>
                  <a:pt x="3143181" y="981820"/>
                  <a:pt x="3126491" y="995154"/>
                  <a:pt x="3102137" y="995473"/>
                </a:cubicBezTo>
                <a:lnTo>
                  <a:pt x="3102436" y="994324"/>
                </a:lnTo>
                <a:lnTo>
                  <a:pt x="3217427" y="959472"/>
                </a:lnTo>
                <a:close/>
                <a:moveTo>
                  <a:pt x="3376913" y="922116"/>
                </a:moveTo>
                <a:lnTo>
                  <a:pt x="3336954" y="930653"/>
                </a:lnTo>
                <a:lnTo>
                  <a:pt x="3358282" y="925510"/>
                </a:lnTo>
                <a:close/>
                <a:moveTo>
                  <a:pt x="3950309" y="744665"/>
                </a:moveTo>
                <a:cubicBezTo>
                  <a:pt x="4249637" y="736884"/>
                  <a:pt x="4545266" y="777512"/>
                  <a:pt x="4826941" y="861419"/>
                </a:cubicBezTo>
                <a:cubicBezTo>
                  <a:pt x="4817601" y="863415"/>
                  <a:pt x="4811931" y="859742"/>
                  <a:pt x="4812928" y="864412"/>
                </a:cubicBezTo>
                <a:cubicBezTo>
                  <a:pt x="4851613" y="885453"/>
                  <a:pt x="4859958" y="878787"/>
                  <a:pt x="4895649" y="885814"/>
                </a:cubicBezTo>
                <a:cubicBezTo>
                  <a:pt x="4926669" y="893839"/>
                  <a:pt x="4963358" y="905536"/>
                  <a:pt x="4995377" y="918233"/>
                </a:cubicBezTo>
                <a:cubicBezTo>
                  <a:pt x="5002043" y="926578"/>
                  <a:pt x="5044401" y="941949"/>
                  <a:pt x="5053743" y="939953"/>
                </a:cubicBezTo>
                <a:cubicBezTo>
                  <a:pt x="5054740" y="944624"/>
                  <a:pt x="5054740" y="944624"/>
                  <a:pt x="5054740" y="944624"/>
                </a:cubicBezTo>
                <a:cubicBezTo>
                  <a:pt x="5059411" y="943626"/>
                  <a:pt x="5059411" y="943626"/>
                  <a:pt x="5059411" y="943626"/>
                </a:cubicBezTo>
                <a:cubicBezTo>
                  <a:pt x="5060410" y="948297"/>
                  <a:pt x="5060410" y="948297"/>
                  <a:pt x="5065081" y="947300"/>
                </a:cubicBezTo>
                <a:cubicBezTo>
                  <a:pt x="5069751" y="946301"/>
                  <a:pt x="5069751" y="946301"/>
                  <a:pt x="5075420" y="949975"/>
                </a:cubicBezTo>
                <a:cubicBezTo>
                  <a:pt x="5081090" y="953649"/>
                  <a:pt x="5097099" y="959996"/>
                  <a:pt x="5101770" y="958998"/>
                </a:cubicBezTo>
                <a:cubicBezTo>
                  <a:pt x="5129117" y="972692"/>
                  <a:pt x="5156463" y="986386"/>
                  <a:pt x="5187483" y="994412"/>
                </a:cubicBezTo>
                <a:cubicBezTo>
                  <a:pt x="5198821" y="1001757"/>
                  <a:pt x="5210159" y="1009104"/>
                  <a:pt x="5220499" y="1011779"/>
                </a:cubicBezTo>
                <a:cubicBezTo>
                  <a:pt x="5247847" y="1025473"/>
                  <a:pt x="5275193" y="1039168"/>
                  <a:pt x="5296871" y="1049189"/>
                </a:cubicBezTo>
                <a:cubicBezTo>
                  <a:pt x="5296871" y="1049189"/>
                  <a:pt x="5292201" y="1050187"/>
                  <a:pt x="5292201" y="1050187"/>
                </a:cubicBezTo>
                <a:cubicBezTo>
                  <a:pt x="5297869" y="1053861"/>
                  <a:pt x="5303538" y="1057532"/>
                  <a:pt x="5308209" y="1056534"/>
                </a:cubicBezTo>
                <a:cubicBezTo>
                  <a:pt x="5631701" y="1221864"/>
                  <a:pt x="5925129" y="1452227"/>
                  <a:pt x="6165817" y="1732932"/>
                </a:cubicBezTo>
                <a:cubicBezTo>
                  <a:pt x="6298157" y="1895142"/>
                  <a:pt x="6412891" y="2072104"/>
                  <a:pt x="6507308" y="2262564"/>
                </a:cubicBezTo>
                <a:lnTo>
                  <a:pt x="6530564" y="2317112"/>
                </a:lnTo>
                <a:lnTo>
                  <a:pt x="6530564" y="2701060"/>
                </a:lnTo>
                <a:lnTo>
                  <a:pt x="6526175" y="2710932"/>
                </a:lnTo>
                <a:cubicBezTo>
                  <a:pt x="6503179" y="2671888"/>
                  <a:pt x="6478867" y="2603819"/>
                  <a:pt x="6455513" y="2608808"/>
                </a:cubicBezTo>
                <a:cubicBezTo>
                  <a:pt x="6455513" y="2608808"/>
                  <a:pt x="6454515" y="2604137"/>
                  <a:pt x="6454515" y="2604137"/>
                </a:cubicBezTo>
                <a:cubicBezTo>
                  <a:pt x="6454515" y="2604137"/>
                  <a:pt x="6452519" y="2594796"/>
                  <a:pt x="6452519" y="2594796"/>
                </a:cubicBezTo>
                <a:cubicBezTo>
                  <a:pt x="6446850" y="2591122"/>
                  <a:pt x="6445853" y="2586451"/>
                  <a:pt x="6446850" y="2591122"/>
                </a:cubicBezTo>
                <a:cubicBezTo>
                  <a:pt x="6440184" y="2582777"/>
                  <a:pt x="6437191" y="2568765"/>
                  <a:pt x="6421859" y="2542736"/>
                </a:cubicBezTo>
                <a:cubicBezTo>
                  <a:pt x="6415193" y="2534391"/>
                  <a:pt x="6414195" y="2529719"/>
                  <a:pt x="6413197" y="2525048"/>
                </a:cubicBezTo>
                <a:cubicBezTo>
                  <a:pt x="6413197" y="2525048"/>
                  <a:pt x="6407529" y="2521375"/>
                  <a:pt x="6407529" y="2521375"/>
                </a:cubicBezTo>
                <a:cubicBezTo>
                  <a:pt x="6406530" y="2516706"/>
                  <a:pt x="6406530" y="2516706"/>
                  <a:pt x="6406530" y="2516706"/>
                </a:cubicBezTo>
                <a:cubicBezTo>
                  <a:pt x="6405533" y="2512033"/>
                  <a:pt x="6401861" y="2517703"/>
                  <a:pt x="6401861" y="2517703"/>
                </a:cubicBezTo>
                <a:cubicBezTo>
                  <a:pt x="6400861" y="2513032"/>
                  <a:pt x="6400861" y="2513032"/>
                  <a:pt x="6400861" y="2513032"/>
                </a:cubicBezTo>
                <a:cubicBezTo>
                  <a:pt x="6396191" y="2514030"/>
                  <a:pt x="6392199" y="2495345"/>
                  <a:pt x="6387528" y="2496344"/>
                </a:cubicBezTo>
                <a:cubicBezTo>
                  <a:pt x="6397189" y="2518700"/>
                  <a:pt x="6388527" y="2501014"/>
                  <a:pt x="6385850" y="2511354"/>
                </a:cubicBezTo>
                <a:cubicBezTo>
                  <a:pt x="6375192" y="2484326"/>
                  <a:pt x="6383175" y="2521695"/>
                  <a:pt x="6374513" y="2504009"/>
                </a:cubicBezTo>
                <a:cubicBezTo>
                  <a:pt x="6363855" y="2476981"/>
                  <a:pt x="6359182" y="2477980"/>
                  <a:pt x="6360859" y="2462967"/>
                </a:cubicBezTo>
                <a:cubicBezTo>
                  <a:pt x="6346847" y="2465962"/>
                  <a:pt x="6323533" y="2402563"/>
                  <a:pt x="6299541" y="2358847"/>
                </a:cubicBezTo>
                <a:cubicBezTo>
                  <a:pt x="6298543" y="2354175"/>
                  <a:pt x="6291875" y="2345832"/>
                  <a:pt x="6284212" y="2332816"/>
                </a:cubicBezTo>
                <a:cubicBezTo>
                  <a:pt x="6261217" y="2293772"/>
                  <a:pt x="6245888" y="2267742"/>
                  <a:pt x="6231556" y="2246383"/>
                </a:cubicBezTo>
                <a:cubicBezTo>
                  <a:pt x="6224890" y="2238037"/>
                  <a:pt x="6230559" y="2241711"/>
                  <a:pt x="6228563" y="2232369"/>
                </a:cubicBezTo>
                <a:cubicBezTo>
                  <a:pt x="6223891" y="2233367"/>
                  <a:pt x="6218223" y="2229693"/>
                  <a:pt x="6217223" y="2225023"/>
                </a:cubicBezTo>
                <a:cubicBezTo>
                  <a:pt x="6216227" y="2220352"/>
                  <a:pt x="6228563" y="2232369"/>
                  <a:pt x="6220897" y="2219353"/>
                </a:cubicBezTo>
                <a:cubicBezTo>
                  <a:pt x="6201894" y="2198991"/>
                  <a:pt x="6205567" y="2193324"/>
                  <a:pt x="6178901" y="2159947"/>
                </a:cubicBezTo>
                <a:cubicBezTo>
                  <a:pt x="6188241" y="2157951"/>
                  <a:pt x="6188241" y="2157951"/>
                  <a:pt x="6188241" y="2157951"/>
                </a:cubicBezTo>
                <a:cubicBezTo>
                  <a:pt x="6173910" y="2136592"/>
                  <a:pt x="6167243" y="2128248"/>
                  <a:pt x="6171235" y="2146932"/>
                </a:cubicBezTo>
                <a:cubicBezTo>
                  <a:pt x="6158899" y="2134916"/>
                  <a:pt x="6167243" y="2128248"/>
                  <a:pt x="6150235" y="2117229"/>
                </a:cubicBezTo>
                <a:cubicBezTo>
                  <a:pt x="6155904" y="2120903"/>
                  <a:pt x="6154907" y="2116231"/>
                  <a:pt x="6149238" y="2112559"/>
                </a:cubicBezTo>
                <a:cubicBezTo>
                  <a:pt x="6153909" y="2111560"/>
                  <a:pt x="6153909" y="2111560"/>
                  <a:pt x="6153909" y="2111560"/>
                </a:cubicBezTo>
                <a:cubicBezTo>
                  <a:pt x="6159578" y="2115233"/>
                  <a:pt x="6158581" y="2110562"/>
                  <a:pt x="6158581" y="2110562"/>
                </a:cubicBezTo>
                <a:cubicBezTo>
                  <a:pt x="6157582" y="2105892"/>
                  <a:pt x="6157582" y="2105892"/>
                  <a:pt x="6157582" y="2105892"/>
                </a:cubicBezTo>
                <a:cubicBezTo>
                  <a:pt x="6170917" y="2122580"/>
                  <a:pt x="6160257" y="2095550"/>
                  <a:pt x="6147921" y="2083534"/>
                </a:cubicBezTo>
                <a:cubicBezTo>
                  <a:pt x="6152592" y="2082535"/>
                  <a:pt x="6152592" y="2082535"/>
                  <a:pt x="6152592" y="2082535"/>
                </a:cubicBezTo>
                <a:cubicBezTo>
                  <a:pt x="6152592" y="2082535"/>
                  <a:pt x="6152592" y="2082535"/>
                  <a:pt x="6151595" y="2077865"/>
                </a:cubicBezTo>
                <a:cubicBezTo>
                  <a:pt x="6151595" y="2077865"/>
                  <a:pt x="6145926" y="2074193"/>
                  <a:pt x="6145926" y="2074193"/>
                </a:cubicBezTo>
                <a:cubicBezTo>
                  <a:pt x="6131594" y="2052834"/>
                  <a:pt x="6110595" y="2023131"/>
                  <a:pt x="6089597" y="1993426"/>
                </a:cubicBezTo>
                <a:cubicBezTo>
                  <a:pt x="6063927" y="1964722"/>
                  <a:pt x="6038257" y="1936016"/>
                  <a:pt x="6019255" y="1915656"/>
                </a:cubicBezTo>
                <a:cubicBezTo>
                  <a:pt x="6010591" y="1897969"/>
                  <a:pt x="5985919" y="1873934"/>
                  <a:pt x="5960249" y="1845230"/>
                </a:cubicBezTo>
                <a:cubicBezTo>
                  <a:pt x="5940249" y="1820198"/>
                  <a:pt x="5914579" y="1791491"/>
                  <a:pt x="5903921" y="1764465"/>
                </a:cubicBezTo>
                <a:cubicBezTo>
                  <a:pt x="5893581" y="1761789"/>
                  <a:pt x="5881245" y="1749773"/>
                  <a:pt x="5875576" y="1746097"/>
                </a:cubicBezTo>
                <a:cubicBezTo>
                  <a:pt x="5875576" y="1746097"/>
                  <a:pt x="5874577" y="1741428"/>
                  <a:pt x="5874577" y="1741428"/>
                </a:cubicBezTo>
                <a:cubicBezTo>
                  <a:pt x="5868909" y="1737755"/>
                  <a:pt x="5868909" y="1737755"/>
                  <a:pt x="5867911" y="1733084"/>
                </a:cubicBezTo>
                <a:cubicBezTo>
                  <a:pt x="5863240" y="1734081"/>
                  <a:pt x="5863240" y="1734081"/>
                  <a:pt x="5864239" y="1738752"/>
                </a:cubicBezTo>
                <a:cubicBezTo>
                  <a:pt x="5817569" y="1680344"/>
                  <a:pt x="5734213" y="1610238"/>
                  <a:pt x="5653531" y="1529790"/>
                </a:cubicBezTo>
                <a:cubicBezTo>
                  <a:pt x="5653531" y="1529790"/>
                  <a:pt x="5653531" y="1529790"/>
                  <a:pt x="5652531" y="1525119"/>
                </a:cubicBezTo>
                <a:cubicBezTo>
                  <a:pt x="5666545" y="1522125"/>
                  <a:pt x="5664868" y="1537137"/>
                  <a:pt x="5697884" y="1554504"/>
                </a:cubicBezTo>
                <a:cubicBezTo>
                  <a:pt x="5694211" y="1560172"/>
                  <a:pt x="5695209" y="1564844"/>
                  <a:pt x="5701875" y="1573189"/>
                </a:cubicBezTo>
                <a:cubicBezTo>
                  <a:pt x="5707545" y="1576861"/>
                  <a:pt x="5724553" y="1587879"/>
                  <a:pt x="5742557" y="1603571"/>
                </a:cubicBezTo>
                <a:cubicBezTo>
                  <a:pt x="5760562" y="1619260"/>
                  <a:pt x="5778567" y="1634952"/>
                  <a:pt x="5779564" y="1639622"/>
                </a:cubicBezTo>
                <a:cubicBezTo>
                  <a:pt x="5791900" y="1651638"/>
                  <a:pt x="5816573" y="1675674"/>
                  <a:pt x="5840245" y="1695037"/>
                </a:cubicBezTo>
                <a:cubicBezTo>
                  <a:pt x="5859248" y="1715397"/>
                  <a:pt x="5878251" y="1735759"/>
                  <a:pt x="5879249" y="1740430"/>
                </a:cubicBezTo>
                <a:cubicBezTo>
                  <a:pt x="5895259" y="1746778"/>
                  <a:pt x="5917256" y="1781152"/>
                  <a:pt x="5934262" y="1792171"/>
                </a:cubicBezTo>
                <a:cubicBezTo>
                  <a:pt x="5934262" y="1792171"/>
                  <a:pt x="5935261" y="1796841"/>
                  <a:pt x="5935261" y="1796841"/>
                </a:cubicBezTo>
                <a:cubicBezTo>
                  <a:pt x="5936258" y="1801513"/>
                  <a:pt x="5936258" y="1801513"/>
                  <a:pt x="5936258" y="1801513"/>
                </a:cubicBezTo>
                <a:cubicBezTo>
                  <a:pt x="5936258" y="1801513"/>
                  <a:pt x="5940929" y="1800515"/>
                  <a:pt x="5940929" y="1800515"/>
                </a:cubicBezTo>
                <a:cubicBezTo>
                  <a:pt x="5953264" y="1812533"/>
                  <a:pt x="5948594" y="1813530"/>
                  <a:pt x="5955260" y="1821873"/>
                </a:cubicBezTo>
                <a:cubicBezTo>
                  <a:pt x="5955260" y="1821873"/>
                  <a:pt x="5956259" y="1826546"/>
                  <a:pt x="5956259" y="1826546"/>
                </a:cubicBezTo>
                <a:cubicBezTo>
                  <a:pt x="5956259" y="1826546"/>
                  <a:pt x="5961927" y="1830220"/>
                  <a:pt x="5961927" y="1830220"/>
                </a:cubicBezTo>
                <a:cubicBezTo>
                  <a:pt x="5960930" y="1825547"/>
                  <a:pt x="5960930" y="1825547"/>
                  <a:pt x="5960930" y="1825547"/>
                </a:cubicBezTo>
                <a:cubicBezTo>
                  <a:pt x="5979932" y="1845910"/>
                  <a:pt x="5987597" y="1858924"/>
                  <a:pt x="6004605" y="1869943"/>
                </a:cubicBezTo>
                <a:cubicBezTo>
                  <a:pt x="5999933" y="1870942"/>
                  <a:pt x="5999933" y="1870942"/>
                  <a:pt x="5999933" y="1870942"/>
                </a:cubicBezTo>
                <a:lnTo>
                  <a:pt x="6000931" y="1875612"/>
                </a:lnTo>
                <a:cubicBezTo>
                  <a:pt x="6001929" y="1880283"/>
                  <a:pt x="6006601" y="1879284"/>
                  <a:pt x="6006601" y="1879284"/>
                </a:cubicBezTo>
                <a:cubicBezTo>
                  <a:pt x="6006601" y="1879284"/>
                  <a:pt x="6006601" y="1879284"/>
                  <a:pt x="6011271" y="1878287"/>
                </a:cubicBezTo>
                <a:cubicBezTo>
                  <a:pt x="6012269" y="1882958"/>
                  <a:pt x="6012269" y="1882958"/>
                  <a:pt x="6012269" y="1882958"/>
                </a:cubicBezTo>
                <a:cubicBezTo>
                  <a:pt x="6024604" y="1894976"/>
                  <a:pt x="6020931" y="1900645"/>
                  <a:pt x="6027599" y="1908989"/>
                </a:cubicBezTo>
                <a:cubicBezTo>
                  <a:pt x="6032269" y="1907991"/>
                  <a:pt x="6031271" y="1903319"/>
                  <a:pt x="6037939" y="1911662"/>
                </a:cubicBezTo>
                <a:cubicBezTo>
                  <a:pt x="6038936" y="1916334"/>
                  <a:pt x="6043606" y="1915336"/>
                  <a:pt x="6044605" y="1920008"/>
                </a:cubicBezTo>
                <a:cubicBezTo>
                  <a:pt x="6039935" y="1921005"/>
                  <a:pt x="6039935" y="1921005"/>
                  <a:pt x="6040933" y="1925676"/>
                </a:cubicBezTo>
                <a:cubicBezTo>
                  <a:pt x="6040933" y="1925676"/>
                  <a:pt x="6041931" y="1930346"/>
                  <a:pt x="6046601" y="1929349"/>
                </a:cubicBezTo>
                <a:cubicBezTo>
                  <a:pt x="6046601" y="1929349"/>
                  <a:pt x="6047599" y="1934020"/>
                  <a:pt x="6052271" y="1933023"/>
                </a:cubicBezTo>
                <a:cubicBezTo>
                  <a:pt x="6058937" y="1941367"/>
                  <a:pt x="6090275" y="1973745"/>
                  <a:pt x="6084607" y="1970071"/>
                </a:cubicBezTo>
                <a:cubicBezTo>
                  <a:pt x="6092952" y="1963405"/>
                  <a:pt x="6067599" y="1959052"/>
                  <a:pt x="6075945" y="1952386"/>
                </a:cubicBezTo>
                <a:cubicBezTo>
                  <a:pt x="6070275" y="1948713"/>
                  <a:pt x="6064605" y="1945039"/>
                  <a:pt x="6057939" y="1936695"/>
                </a:cubicBezTo>
                <a:cubicBezTo>
                  <a:pt x="6057939" y="1936695"/>
                  <a:pt x="6057939" y="1936695"/>
                  <a:pt x="6056941" y="1932024"/>
                </a:cubicBezTo>
                <a:cubicBezTo>
                  <a:pt x="6056941" y="1932024"/>
                  <a:pt x="6055943" y="1927353"/>
                  <a:pt x="6055943" y="1927353"/>
                </a:cubicBezTo>
                <a:cubicBezTo>
                  <a:pt x="6054946" y="1922683"/>
                  <a:pt x="6049276" y="1919009"/>
                  <a:pt x="6049276" y="1919009"/>
                </a:cubicBezTo>
                <a:cubicBezTo>
                  <a:pt x="6046283" y="1904996"/>
                  <a:pt x="6031271" y="1903319"/>
                  <a:pt x="6017937" y="1886631"/>
                </a:cubicBezTo>
                <a:cubicBezTo>
                  <a:pt x="6022609" y="1885633"/>
                  <a:pt x="6021611" y="1880962"/>
                  <a:pt x="6015942" y="1877290"/>
                </a:cubicBezTo>
                <a:cubicBezTo>
                  <a:pt x="6014943" y="1872617"/>
                  <a:pt x="6014943" y="1872617"/>
                  <a:pt x="6014943" y="1872617"/>
                </a:cubicBezTo>
                <a:cubicBezTo>
                  <a:pt x="6014943" y="1872617"/>
                  <a:pt x="6013945" y="1867947"/>
                  <a:pt x="6012949" y="1863276"/>
                </a:cubicBezTo>
                <a:cubicBezTo>
                  <a:pt x="6008279" y="1864274"/>
                  <a:pt x="6007279" y="1859602"/>
                  <a:pt x="6008279" y="1864274"/>
                </a:cubicBezTo>
                <a:cubicBezTo>
                  <a:pt x="6008279" y="1864274"/>
                  <a:pt x="6003605" y="1865272"/>
                  <a:pt x="6003605" y="1865272"/>
                </a:cubicBezTo>
                <a:cubicBezTo>
                  <a:pt x="6000612" y="1851259"/>
                  <a:pt x="5992267" y="1857927"/>
                  <a:pt x="5985601" y="1849581"/>
                </a:cubicBezTo>
                <a:cubicBezTo>
                  <a:pt x="5977936" y="1836566"/>
                  <a:pt x="5971269" y="1828222"/>
                  <a:pt x="5965600" y="1824550"/>
                </a:cubicBezTo>
                <a:cubicBezTo>
                  <a:pt x="5965600" y="1824550"/>
                  <a:pt x="5964603" y="1819878"/>
                  <a:pt x="5964603" y="1819878"/>
                </a:cubicBezTo>
                <a:cubicBezTo>
                  <a:pt x="5964603" y="1819878"/>
                  <a:pt x="5964603" y="1819878"/>
                  <a:pt x="5963605" y="1815208"/>
                </a:cubicBezTo>
                <a:cubicBezTo>
                  <a:pt x="5952267" y="1807860"/>
                  <a:pt x="5952267" y="1807860"/>
                  <a:pt x="5945599" y="1799518"/>
                </a:cubicBezTo>
                <a:cubicBezTo>
                  <a:pt x="5946598" y="1804188"/>
                  <a:pt x="5946598" y="1804188"/>
                  <a:pt x="5951268" y="1803190"/>
                </a:cubicBezTo>
                <a:cubicBezTo>
                  <a:pt x="5951268" y="1803190"/>
                  <a:pt x="5951268" y="1803190"/>
                  <a:pt x="5950271" y="1798519"/>
                </a:cubicBezTo>
                <a:cubicBezTo>
                  <a:pt x="5950271" y="1798519"/>
                  <a:pt x="5944601" y="1794847"/>
                  <a:pt x="5944601" y="1794847"/>
                </a:cubicBezTo>
                <a:cubicBezTo>
                  <a:pt x="5938933" y="1791173"/>
                  <a:pt x="5938933" y="1791173"/>
                  <a:pt x="5938933" y="1791173"/>
                </a:cubicBezTo>
                <a:cubicBezTo>
                  <a:pt x="5937936" y="1786503"/>
                  <a:pt x="5937936" y="1786503"/>
                  <a:pt x="5931269" y="1778159"/>
                </a:cubicBezTo>
                <a:cubicBezTo>
                  <a:pt x="5932265" y="1782829"/>
                  <a:pt x="5926595" y="1779156"/>
                  <a:pt x="5919929" y="1770811"/>
                </a:cubicBezTo>
                <a:cubicBezTo>
                  <a:pt x="5924601" y="1769814"/>
                  <a:pt x="5925598" y="1774486"/>
                  <a:pt x="5930269" y="1773488"/>
                </a:cubicBezTo>
                <a:cubicBezTo>
                  <a:pt x="5917935" y="1761471"/>
                  <a:pt x="5919929" y="1770811"/>
                  <a:pt x="5913263" y="1762468"/>
                </a:cubicBezTo>
                <a:cubicBezTo>
                  <a:pt x="5905597" y="1749453"/>
                  <a:pt x="5912265" y="1757797"/>
                  <a:pt x="5894260" y="1742107"/>
                </a:cubicBezTo>
                <a:cubicBezTo>
                  <a:pt x="5897933" y="1736438"/>
                  <a:pt x="5903603" y="1740111"/>
                  <a:pt x="5908274" y="1739112"/>
                </a:cubicBezTo>
                <a:cubicBezTo>
                  <a:pt x="5896935" y="1731767"/>
                  <a:pt x="5891267" y="1728094"/>
                  <a:pt x="5885598" y="1724422"/>
                </a:cubicBezTo>
                <a:cubicBezTo>
                  <a:pt x="5890269" y="1723424"/>
                  <a:pt x="5890269" y="1723424"/>
                  <a:pt x="5890269" y="1723424"/>
                </a:cubicBezTo>
                <a:cubicBezTo>
                  <a:pt x="5890269" y="1723424"/>
                  <a:pt x="5890269" y="1723424"/>
                  <a:pt x="5889272" y="1718751"/>
                </a:cubicBezTo>
                <a:cubicBezTo>
                  <a:pt x="5889272" y="1718751"/>
                  <a:pt x="5884601" y="1719750"/>
                  <a:pt x="5883602" y="1715079"/>
                </a:cubicBezTo>
                <a:cubicBezTo>
                  <a:pt x="5877933" y="1711405"/>
                  <a:pt x="5871265" y="1703061"/>
                  <a:pt x="5866595" y="1704060"/>
                </a:cubicBezTo>
                <a:cubicBezTo>
                  <a:pt x="5866595" y="1704060"/>
                  <a:pt x="5860925" y="1700386"/>
                  <a:pt x="5859927" y="1695716"/>
                </a:cubicBezTo>
                <a:cubicBezTo>
                  <a:pt x="5859927" y="1695716"/>
                  <a:pt x="5859927" y="1695716"/>
                  <a:pt x="5854258" y="1692043"/>
                </a:cubicBezTo>
                <a:cubicBezTo>
                  <a:pt x="5854258" y="1692043"/>
                  <a:pt x="5854258" y="1692043"/>
                  <a:pt x="5855257" y="1696713"/>
                </a:cubicBezTo>
                <a:cubicBezTo>
                  <a:pt x="5855257" y="1696713"/>
                  <a:pt x="5855257" y="1696713"/>
                  <a:pt x="5856255" y="1701383"/>
                </a:cubicBezTo>
                <a:cubicBezTo>
                  <a:pt x="5839247" y="1690365"/>
                  <a:pt x="5831582" y="1677350"/>
                  <a:pt x="5824917" y="1669006"/>
                </a:cubicBezTo>
                <a:cubicBezTo>
                  <a:pt x="5829587" y="1668009"/>
                  <a:pt x="5835256" y="1671682"/>
                  <a:pt x="5839927" y="1670683"/>
                </a:cubicBezTo>
                <a:cubicBezTo>
                  <a:pt x="5820924" y="1650321"/>
                  <a:pt x="5801921" y="1629962"/>
                  <a:pt x="5805913" y="1648645"/>
                </a:cubicBezTo>
                <a:cubicBezTo>
                  <a:pt x="5791582" y="1627287"/>
                  <a:pt x="5791582" y="1627287"/>
                  <a:pt x="5774575" y="1616266"/>
                </a:cubicBezTo>
                <a:cubicBezTo>
                  <a:pt x="5774575" y="1616266"/>
                  <a:pt x="5779247" y="1615269"/>
                  <a:pt x="5780245" y="1619939"/>
                </a:cubicBezTo>
                <a:cubicBezTo>
                  <a:pt x="5780245" y="1619939"/>
                  <a:pt x="5784915" y="1618942"/>
                  <a:pt x="5784915" y="1618942"/>
                </a:cubicBezTo>
                <a:cubicBezTo>
                  <a:pt x="5790585" y="1622614"/>
                  <a:pt x="5789585" y="1617944"/>
                  <a:pt x="5789585" y="1617944"/>
                </a:cubicBezTo>
                <a:cubicBezTo>
                  <a:pt x="5788587" y="1613273"/>
                  <a:pt x="5788587" y="1613273"/>
                  <a:pt x="5782919" y="1609599"/>
                </a:cubicBezTo>
                <a:cubicBezTo>
                  <a:pt x="5787589" y="1608602"/>
                  <a:pt x="5787589" y="1608602"/>
                  <a:pt x="5787589" y="1608602"/>
                </a:cubicBezTo>
                <a:cubicBezTo>
                  <a:pt x="5788587" y="1613273"/>
                  <a:pt x="5793259" y="1612274"/>
                  <a:pt x="5793259" y="1612274"/>
                </a:cubicBezTo>
                <a:cubicBezTo>
                  <a:pt x="5794257" y="1616947"/>
                  <a:pt x="5794257" y="1616947"/>
                  <a:pt x="5794257" y="1616947"/>
                </a:cubicBezTo>
                <a:cubicBezTo>
                  <a:pt x="5794257" y="1616947"/>
                  <a:pt x="5799925" y="1620620"/>
                  <a:pt x="5799925" y="1620620"/>
                </a:cubicBezTo>
                <a:cubicBezTo>
                  <a:pt x="5799925" y="1620620"/>
                  <a:pt x="5805595" y="1624292"/>
                  <a:pt x="5805595" y="1624292"/>
                </a:cubicBezTo>
                <a:cubicBezTo>
                  <a:pt x="5849269" y="1668688"/>
                  <a:pt x="5887275" y="1709410"/>
                  <a:pt x="5930950" y="1753805"/>
                </a:cubicBezTo>
                <a:cubicBezTo>
                  <a:pt x="5931947" y="1758476"/>
                  <a:pt x="5931947" y="1758476"/>
                  <a:pt x="5931947" y="1758476"/>
                </a:cubicBezTo>
                <a:cubicBezTo>
                  <a:pt x="5932945" y="1763146"/>
                  <a:pt x="5937615" y="1762149"/>
                  <a:pt x="5937615" y="1762149"/>
                </a:cubicBezTo>
                <a:cubicBezTo>
                  <a:pt x="5954623" y="1773169"/>
                  <a:pt x="5949952" y="1774167"/>
                  <a:pt x="5962289" y="1786184"/>
                </a:cubicBezTo>
                <a:cubicBezTo>
                  <a:pt x="5963285" y="1790854"/>
                  <a:pt x="5964283" y="1795526"/>
                  <a:pt x="5969953" y="1799200"/>
                </a:cubicBezTo>
                <a:cubicBezTo>
                  <a:pt x="5970951" y="1803870"/>
                  <a:pt x="5975622" y="1802871"/>
                  <a:pt x="5975622" y="1802871"/>
                </a:cubicBezTo>
                <a:cubicBezTo>
                  <a:pt x="5987958" y="1814887"/>
                  <a:pt x="5995623" y="1827904"/>
                  <a:pt x="6005963" y="1830579"/>
                </a:cubicBezTo>
                <a:cubicBezTo>
                  <a:pt x="6005963" y="1830579"/>
                  <a:pt x="6011631" y="1834252"/>
                  <a:pt x="6011631" y="1834252"/>
                </a:cubicBezTo>
                <a:cubicBezTo>
                  <a:pt x="6012630" y="1838924"/>
                  <a:pt x="6013627" y="1843594"/>
                  <a:pt x="6014625" y="1848264"/>
                </a:cubicBezTo>
                <a:cubicBezTo>
                  <a:pt x="6019296" y="1847267"/>
                  <a:pt x="6033629" y="1868626"/>
                  <a:pt x="6044965" y="1875972"/>
                </a:cubicBezTo>
                <a:cubicBezTo>
                  <a:pt x="6044965" y="1875972"/>
                  <a:pt x="6045965" y="1880642"/>
                  <a:pt x="6050635" y="1879645"/>
                </a:cubicBezTo>
                <a:cubicBezTo>
                  <a:pt x="6051633" y="1884316"/>
                  <a:pt x="6051633" y="1884316"/>
                  <a:pt x="6051633" y="1884316"/>
                </a:cubicBezTo>
                <a:cubicBezTo>
                  <a:pt x="6079299" y="1922363"/>
                  <a:pt x="6107962" y="1965081"/>
                  <a:pt x="6140299" y="2002132"/>
                </a:cubicBezTo>
                <a:cubicBezTo>
                  <a:pt x="6141296" y="2006801"/>
                  <a:pt x="6146966" y="2010475"/>
                  <a:pt x="6152635" y="2014149"/>
                </a:cubicBezTo>
                <a:cubicBezTo>
                  <a:pt x="6153632" y="2018819"/>
                  <a:pt x="6154629" y="2023491"/>
                  <a:pt x="6155629" y="2028161"/>
                </a:cubicBezTo>
                <a:cubicBezTo>
                  <a:pt x="6154629" y="2023491"/>
                  <a:pt x="6160299" y="2027163"/>
                  <a:pt x="6164971" y="2026165"/>
                </a:cubicBezTo>
                <a:cubicBezTo>
                  <a:pt x="6165969" y="2030835"/>
                  <a:pt x="6171637" y="2034509"/>
                  <a:pt x="6171637" y="2034509"/>
                </a:cubicBezTo>
                <a:cubicBezTo>
                  <a:pt x="6185969" y="2055870"/>
                  <a:pt x="6195630" y="2078225"/>
                  <a:pt x="6208963" y="2094914"/>
                </a:cubicBezTo>
                <a:cubicBezTo>
                  <a:pt x="6208963" y="2094914"/>
                  <a:pt x="6209963" y="2099585"/>
                  <a:pt x="6209963" y="2099585"/>
                </a:cubicBezTo>
                <a:cubicBezTo>
                  <a:pt x="6210959" y="2104255"/>
                  <a:pt x="6210959" y="2104255"/>
                  <a:pt x="6211957" y="2108927"/>
                </a:cubicBezTo>
                <a:cubicBezTo>
                  <a:pt x="6216629" y="2107929"/>
                  <a:pt x="6216629" y="2107929"/>
                  <a:pt x="6216629" y="2107929"/>
                </a:cubicBezTo>
                <a:cubicBezTo>
                  <a:pt x="6236629" y="2132961"/>
                  <a:pt x="6255633" y="2153322"/>
                  <a:pt x="6264295" y="2171008"/>
                </a:cubicBezTo>
                <a:cubicBezTo>
                  <a:pt x="6281303" y="2182027"/>
                  <a:pt x="6299624" y="2222071"/>
                  <a:pt x="6321623" y="2256444"/>
                </a:cubicBezTo>
                <a:cubicBezTo>
                  <a:pt x="6332959" y="2263790"/>
                  <a:pt x="6344617" y="2295490"/>
                  <a:pt x="6351284" y="2303835"/>
                </a:cubicBezTo>
                <a:cubicBezTo>
                  <a:pt x="6351284" y="2303835"/>
                  <a:pt x="6352281" y="2308505"/>
                  <a:pt x="6352281" y="2308505"/>
                </a:cubicBezTo>
                <a:cubicBezTo>
                  <a:pt x="6352281" y="2308505"/>
                  <a:pt x="6353279" y="2313176"/>
                  <a:pt x="6353279" y="2313176"/>
                </a:cubicBezTo>
                <a:cubicBezTo>
                  <a:pt x="6354277" y="2317847"/>
                  <a:pt x="6354277" y="2317847"/>
                  <a:pt x="6354277" y="2317847"/>
                </a:cubicBezTo>
                <a:cubicBezTo>
                  <a:pt x="6359946" y="2321520"/>
                  <a:pt x="6359946" y="2321520"/>
                  <a:pt x="6358947" y="2316850"/>
                </a:cubicBezTo>
                <a:cubicBezTo>
                  <a:pt x="6366612" y="2329865"/>
                  <a:pt x="6364617" y="2320523"/>
                  <a:pt x="6369289" y="2319526"/>
                </a:cubicBezTo>
                <a:cubicBezTo>
                  <a:pt x="6367611" y="2334535"/>
                  <a:pt x="6381625" y="2331542"/>
                  <a:pt x="6385616" y="2350226"/>
                </a:cubicBezTo>
                <a:cubicBezTo>
                  <a:pt x="6389289" y="2344557"/>
                  <a:pt x="6392282" y="2358570"/>
                  <a:pt x="6396955" y="2357572"/>
                </a:cubicBezTo>
                <a:cubicBezTo>
                  <a:pt x="6383619" y="2340883"/>
                  <a:pt x="6371963" y="2309185"/>
                  <a:pt x="6361624" y="2306510"/>
                </a:cubicBezTo>
                <a:cubicBezTo>
                  <a:pt x="6361624" y="2306510"/>
                  <a:pt x="6360625" y="2301837"/>
                  <a:pt x="6359627" y="2297168"/>
                </a:cubicBezTo>
                <a:cubicBezTo>
                  <a:pt x="6359627" y="2297168"/>
                  <a:pt x="6358629" y="2292496"/>
                  <a:pt x="6353959" y="2293494"/>
                </a:cubicBezTo>
                <a:cubicBezTo>
                  <a:pt x="6347971" y="2265469"/>
                  <a:pt x="6328969" y="2245107"/>
                  <a:pt x="6314637" y="2223747"/>
                </a:cubicBezTo>
                <a:cubicBezTo>
                  <a:pt x="6278307" y="2168014"/>
                  <a:pt x="6246649" y="2111283"/>
                  <a:pt x="6212319" y="2064893"/>
                </a:cubicBezTo>
                <a:cubicBezTo>
                  <a:pt x="6184653" y="2026844"/>
                  <a:pt x="6151999" y="1965444"/>
                  <a:pt x="6107325" y="1916375"/>
                </a:cubicBezTo>
                <a:cubicBezTo>
                  <a:pt x="6100658" y="1908032"/>
                  <a:pt x="6090318" y="1905356"/>
                  <a:pt x="6088323" y="1896015"/>
                </a:cubicBezTo>
                <a:cubicBezTo>
                  <a:pt x="6055985" y="1858965"/>
                  <a:pt x="6032992" y="1819921"/>
                  <a:pt x="6007323" y="1791215"/>
                </a:cubicBezTo>
                <a:cubicBezTo>
                  <a:pt x="5983647" y="1771851"/>
                  <a:pt x="5995982" y="1783869"/>
                  <a:pt x="5975983" y="1758836"/>
                </a:cubicBezTo>
                <a:cubicBezTo>
                  <a:pt x="5954985" y="1729134"/>
                  <a:pt x="5930312" y="1705100"/>
                  <a:pt x="5907636" y="1690407"/>
                </a:cubicBezTo>
                <a:cubicBezTo>
                  <a:pt x="5879969" y="1652360"/>
                  <a:pt x="5821285" y="1606287"/>
                  <a:pt x="5789947" y="1573908"/>
                </a:cubicBezTo>
                <a:cubicBezTo>
                  <a:pt x="5777611" y="1561891"/>
                  <a:pt x="5773937" y="1567560"/>
                  <a:pt x="5761602" y="1555544"/>
                </a:cubicBezTo>
                <a:cubicBezTo>
                  <a:pt x="5769945" y="1548876"/>
                  <a:pt x="5746271" y="1529513"/>
                  <a:pt x="5729265" y="1518494"/>
                </a:cubicBezTo>
                <a:cubicBezTo>
                  <a:pt x="5729265" y="1518494"/>
                  <a:pt x="5724593" y="1519493"/>
                  <a:pt x="5718925" y="1515819"/>
                </a:cubicBezTo>
                <a:cubicBezTo>
                  <a:pt x="5701919" y="1504800"/>
                  <a:pt x="5685591" y="1474099"/>
                  <a:pt x="5658243" y="1460405"/>
                </a:cubicBezTo>
                <a:cubicBezTo>
                  <a:pt x="5652575" y="1456732"/>
                  <a:pt x="5648901" y="1462401"/>
                  <a:pt x="5637563" y="1455055"/>
                </a:cubicBezTo>
                <a:cubicBezTo>
                  <a:pt x="5637563" y="1455055"/>
                  <a:pt x="5634569" y="1441042"/>
                  <a:pt x="5624228" y="1438365"/>
                </a:cubicBezTo>
                <a:cubicBezTo>
                  <a:pt x="5575884" y="1394968"/>
                  <a:pt x="5503185" y="1351889"/>
                  <a:pt x="5452165" y="1318832"/>
                </a:cubicBezTo>
                <a:cubicBezTo>
                  <a:pt x="5429489" y="1304140"/>
                  <a:pt x="5405815" y="1284777"/>
                  <a:pt x="5377469" y="1266412"/>
                </a:cubicBezTo>
                <a:cubicBezTo>
                  <a:pt x="5366133" y="1259066"/>
                  <a:pt x="5345452" y="1253715"/>
                  <a:pt x="5334113" y="1246370"/>
                </a:cubicBezTo>
                <a:cubicBezTo>
                  <a:pt x="5334113" y="1246370"/>
                  <a:pt x="5321779" y="1234352"/>
                  <a:pt x="5321779" y="1234352"/>
                </a:cubicBezTo>
                <a:cubicBezTo>
                  <a:pt x="5310439" y="1227007"/>
                  <a:pt x="5305769" y="1228004"/>
                  <a:pt x="5300101" y="1224331"/>
                </a:cubicBezTo>
                <a:cubicBezTo>
                  <a:pt x="5299103" y="1219660"/>
                  <a:pt x="5299103" y="1219660"/>
                  <a:pt x="5299103" y="1219660"/>
                </a:cubicBezTo>
                <a:cubicBezTo>
                  <a:pt x="5313115" y="1216667"/>
                  <a:pt x="5322775" y="1239023"/>
                  <a:pt x="5325451" y="1228683"/>
                </a:cubicBezTo>
                <a:cubicBezTo>
                  <a:pt x="5325451" y="1228683"/>
                  <a:pt x="5325451" y="1228683"/>
                  <a:pt x="5326449" y="1233354"/>
                </a:cubicBezTo>
                <a:cubicBezTo>
                  <a:pt x="5336789" y="1236030"/>
                  <a:pt x="5336789" y="1236030"/>
                  <a:pt x="5336789" y="1236030"/>
                </a:cubicBezTo>
                <a:cubicBezTo>
                  <a:pt x="5336789" y="1236030"/>
                  <a:pt x="5341461" y="1235032"/>
                  <a:pt x="5341461" y="1235032"/>
                </a:cubicBezTo>
                <a:cubicBezTo>
                  <a:pt x="5341461" y="1235032"/>
                  <a:pt x="5342459" y="1239702"/>
                  <a:pt x="5347129" y="1238705"/>
                </a:cubicBezTo>
                <a:cubicBezTo>
                  <a:pt x="5347129" y="1238705"/>
                  <a:pt x="5351799" y="1237706"/>
                  <a:pt x="5351799" y="1237706"/>
                </a:cubicBezTo>
                <a:cubicBezTo>
                  <a:pt x="5368805" y="1248725"/>
                  <a:pt x="5367808" y="1244055"/>
                  <a:pt x="5384815" y="1255074"/>
                </a:cubicBezTo>
                <a:cubicBezTo>
                  <a:pt x="5384815" y="1255074"/>
                  <a:pt x="5390485" y="1258747"/>
                  <a:pt x="5390485" y="1258747"/>
                </a:cubicBezTo>
                <a:cubicBezTo>
                  <a:pt x="5390485" y="1258747"/>
                  <a:pt x="5390485" y="1258747"/>
                  <a:pt x="5395155" y="1257748"/>
                </a:cubicBezTo>
                <a:cubicBezTo>
                  <a:pt x="5395155" y="1257748"/>
                  <a:pt x="5396153" y="1262419"/>
                  <a:pt x="5396153" y="1262419"/>
                </a:cubicBezTo>
                <a:cubicBezTo>
                  <a:pt x="5402821" y="1270763"/>
                  <a:pt x="5376472" y="1261740"/>
                  <a:pt x="5392481" y="1268089"/>
                </a:cubicBezTo>
                <a:cubicBezTo>
                  <a:pt x="5398151" y="1271762"/>
                  <a:pt x="5401823" y="1266093"/>
                  <a:pt x="5416835" y="1267768"/>
                </a:cubicBezTo>
                <a:cubicBezTo>
                  <a:pt x="5424499" y="1280785"/>
                  <a:pt x="5433841" y="1278790"/>
                  <a:pt x="5457515" y="1298152"/>
                </a:cubicBezTo>
                <a:cubicBezTo>
                  <a:pt x="5452843" y="1299151"/>
                  <a:pt x="5452843" y="1299151"/>
                  <a:pt x="5452843" y="1299151"/>
                </a:cubicBezTo>
                <a:cubicBezTo>
                  <a:pt x="5458513" y="1302825"/>
                  <a:pt x="5458513" y="1302825"/>
                  <a:pt x="5458513" y="1302825"/>
                </a:cubicBezTo>
                <a:cubicBezTo>
                  <a:pt x="5460509" y="1312164"/>
                  <a:pt x="5448173" y="1300148"/>
                  <a:pt x="5443501" y="1301145"/>
                </a:cubicBezTo>
                <a:cubicBezTo>
                  <a:pt x="5455837" y="1313163"/>
                  <a:pt x="5460509" y="1312164"/>
                  <a:pt x="5469850" y="1310170"/>
                </a:cubicBezTo>
                <a:cubicBezTo>
                  <a:pt x="5470849" y="1314841"/>
                  <a:pt x="5470849" y="1314841"/>
                  <a:pt x="5476517" y="1318514"/>
                </a:cubicBezTo>
                <a:cubicBezTo>
                  <a:pt x="5477516" y="1323185"/>
                  <a:pt x="5482186" y="1322188"/>
                  <a:pt x="5482186" y="1322188"/>
                </a:cubicBezTo>
                <a:cubicBezTo>
                  <a:pt x="5485860" y="1316519"/>
                  <a:pt x="5485860" y="1316519"/>
                  <a:pt x="5485860" y="1316519"/>
                </a:cubicBezTo>
                <a:cubicBezTo>
                  <a:pt x="5494522" y="1334204"/>
                  <a:pt x="5500870" y="1318194"/>
                  <a:pt x="5519873" y="1338556"/>
                </a:cubicBezTo>
                <a:cubicBezTo>
                  <a:pt x="5525542" y="1342228"/>
                  <a:pt x="5525542" y="1342228"/>
                  <a:pt x="5525542" y="1342228"/>
                </a:cubicBezTo>
                <a:cubicBezTo>
                  <a:pt x="5525542" y="1342228"/>
                  <a:pt x="5530213" y="1341231"/>
                  <a:pt x="5530213" y="1341231"/>
                </a:cubicBezTo>
                <a:cubicBezTo>
                  <a:pt x="5570893" y="1371613"/>
                  <a:pt x="5604908" y="1393651"/>
                  <a:pt x="5637924" y="1411021"/>
                </a:cubicBezTo>
                <a:cubicBezTo>
                  <a:pt x="5633253" y="1412018"/>
                  <a:pt x="5637243" y="1430702"/>
                  <a:pt x="5645589" y="1424035"/>
                </a:cubicBezTo>
                <a:cubicBezTo>
                  <a:pt x="5638921" y="1415691"/>
                  <a:pt x="5649263" y="1418366"/>
                  <a:pt x="5655929" y="1426710"/>
                </a:cubicBezTo>
                <a:cubicBezTo>
                  <a:pt x="5673933" y="1442400"/>
                  <a:pt x="5707947" y="1464437"/>
                  <a:pt x="5738288" y="1492145"/>
                </a:cubicBezTo>
                <a:cubicBezTo>
                  <a:pt x="5767630" y="1515181"/>
                  <a:pt x="5797972" y="1542889"/>
                  <a:pt x="5821645" y="1562252"/>
                </a:cubicBezTo>
                <a:cubicBezTo>
                  <a:pt x="5815977" y="1558580"/>
                  <a:pt x="5824641" y="1576266"/>
                  <a:pt x="5829311" y="1575267"/>
                </a:cubicBezTo>
                <a:cubicBezTo>
                  <a:pt x="5822645" y="1566922"/>
                  <a:pt x="5827315" y="1565925"/>
                  <a:pt x="5832983" y="1569599"/>
                </a:cubicBezTo>
                <a:cubicBezTo>
                  <a:pt x="5834979" y="1578940"/>
                  <a:pt x="5858654" y="1598303"/>
                  <a:pt x="5876659" y="1613995"/>
                </a:cubicBezTo>
                <a:cubicBezTo>
                  <a:pt x="5894663" y="1629684"/>
                  <a:pt x="5911669" y="1640703"/>
                  <a:pt x="5906998" y="1641700"/>
                </a:cubicBezTo>
                <a:cubicBezTo>
                  <a:pt x="5929675" y="1656393"/>
                  <a:pt x="5943009" y="1673082"/>
                  <a:pt x="5956341" y="1689770"/>
                </a:cubicBezTo>
                <a:cubicBezTo>
                  <a:pt x="5975346" y="1710131"/>
                  <a:pt x="5989677" y="1731490"/>
                  <a:pt x="6019021" y="1754527"/>
                </a:cubicBezTo>
                <a:cubicBezTo>
                  <a:pt x="6019021" y="1754527"/>
                  <a:pt x="6020018" y="1759196"/>
                  <a:pt x="6021017" y="1763868"/>
                </a:cubicBezTo>
                <a:cubicBezTo>
                  <a:pt x="6040698" y="1764547"/>
                  <a:pt x="6067685" y="1822276"/>
                  <a:pt x="6085689" y="1837968"/>
                </a:cubicBezTo>
                <a:cubicBezTo>
                  <a:pt x="6091358" y="1841639"/>
                  <a:pt x="6090361" y="1836969"/>
                  <a:pt x="6097027" y="1845313"/>
                </a:cubicBezTo>
                <a:cubicBezTo>
                  <a:pt x="6109363" y="1857330"/>
                  <a:pt x="6112357" y="1871342"/>
                  <a:pt x="6124692" y="1883360"/>
                </a:cubicBezTo>
                <a:cubicBezTo>
                  <a:pt x="6131359" y="1891704"/>
                  <a:pt x="6137029" y="1895377"/>
                  <a:pt x="6148365" y="1902723"/>
                </a:cubicBezTo>
                <a:cubicBezTo>
                  <a:pt x="6168367" y="1927756"/>
                  <a:pt x="6186691" y="1967798"/>
                  <a:pt x="6207689" y="1997502"/>
                </a:cubicBezTo>
                <a:cubicBezTo>
                  <a:pt x="6234356" y="2030879"/>
                  <a:pt x="6265017" y="2082939"/>
                  <a:pt x="6292683" y="2120986"/>
                </a:cubicBezTo>
                <a:cubicBezTo>
                  <a:pt x="6300345" y="2134001"/>
                  <a:pt x="6312681" y="2146017"/>
                  <a:pt x="6319349" y="2154362"/>
                </a:cubicBezTo>
                <a:cubicBezTo>
                  <a:pt x="6319349" y="2154362"/>
                  <a:pt x="6313681" y="2150689"/>
                  <a:pt x="6313681" y="2150689"/>
                </a:cubicBezTo>
                <a:cubicBezTo>
                  <a:pt x="6322344" y="2168375"/>
                  <a:pt x="6335677" y="2185064"/>
                  <a:pt x="6343343" y="2198078"/>
                </a:cubicBezTo>
                <a:cubicBezTo>
                  <a:pt x="6344339" y="2202749"/>
                  <a:pt x="6346335" y="2212090"/>
                  <a:pt x="6346335" y="2212090"/>
                </a:cubicBezTo>
                <a:cubicBezTo>
                  <a:pt x="6370329" y="2255808"/>
                  <a:pt x="6401987" y="2312540"/>
                  <a:pt x="6424979" y="2351584"/>
                </a:cubicBezTo>
                <a:cubicBezTo>
                  <a:pt x="6424979" y="2351584"/>
                  <a:pt x="6424979" y="2351584"/>
                  <a:pt x="6420309" y="2352581"/>
                </a:cubicBezTo>
                <a:cubicBezTo>
                  <a:pt x="6420309" y="2352581"/>
                  <a:pt x="6421307" y="2357252"/>
                  <a:pt x="6421307" y="2357252"/>
                </a:cubicBezTo>
                <a:cubicBezTo>
                  <a:pt x="6421307" y="2357252"/>
                  <a:pt x="6426975" y="2360926"/>
                  <a:pt x="6426975" y="2360926"/>
                </a:cubicBezTo>
                <a:cubicBezTo>
                  <a:pt x="6434641" y="2373942"/>
                  <a:pt x="6450289" y="2424325"/>
                  <a:pt x="6451966" y="2409313"/>
                </a:cubicBezTo>
                <a:cubicBezTo>
                  <a:pt x="6452965" y="2413983"/>
                  <a:pt x="6452965" y="2413983"/>
                  <a:pt x="6452965" y="2413983"/>
                </a:cubicBezTo>
                <a:cubicBezTo>
                  <a:pt x="6453963" y="2418656"/>
                  <a:pt x="6453963" y="2418656"/>
                  <a:pt x="6453963" y="2418656"/>
                </a:cubicBezTo>
                <a:cubicBezTo>
                  <a:pt x="6458633" y="2417657"/>
                  <a:pt x="6458633" y="2417657"/>
                  <a:pt x="6458633" y="2417657"/>
                </a:cubicBezTo>
                <a:cubicBezTo>
                  <a:pt x="6457635" y="2412986"/>
                  <a:pt x="6457635" y="2412986"/>
                  <a:pt x="6457635" y="2412986"/>
                </a:cubicBezTo>
                <a:cubicBezTo>
                  <a:pt x="6465980" y="2406320"/>
                  <a:pt x="6465299" y="2426002"/>
                  <a:pt x="6466299" y="2430673"/>
                </a:cubicBezTo>
                <a:cubicBezTo>
                  <a:pt x="6468972" y="2420333"/>
                  <a:pt x="6484303" y="2446363"/>
                  <a:pt x="6475639" y="2428676"/>
                </a:cubicBezTo>
                <a:cubicBezTo>
                  <a:pt x="6470969" y="2429674"/>
                  <a:pt x="6467975" y="2415661"/>
                  <a:pt x="6467975" y="2415661"/>
                </a:cubicBezTo>
                <a:cubicBezTo>
                  <a:pt x="6474643" y="2424007"/>
                  <a:pt x="6473645" y="2419335"/>
                  <a:pt x="6472646" y="2414663"/>
                </a:cubicBezTo>
                <a:cubicBezTo>
                  <a:pt x="6462306" y="2411989"/>
                  <a:pt x="6458314" y="2393305"/>
                  <a:pt x="6445979" y="2381288"/>
                </a:cubicBezTo>
                <a:cubicBezTo>
                  <a:pt x="6445979" y="2381288"/>
                  <a:pt x="6444981" y="2376615"/>
                  <a:pt x="6443981" y="2371946"/>
                </a:cubicBezTo>
                <a:cubicBezTo>
                  <a:pt x="6443981" y="2371946"/>
                  <a:pt x="6442985" y="2367276"/>
                  <a:pt x="6442985" y="2367276"/>
                </a:cubicBezTo>
                <a:cubicBezTo>
                  <a:pt x="6441987" y="2362603"/>
                  <a:pt x="6441987" y="2362603"/>
                  <a:pt x="6441987" y="2362603"/>
                </a:cubicBezTo>
                <a:cubicBezTo>
                  <a:pt x="6441987" y="2362603"/>
                  <a:pt x="6437315" y="2363602"/>
                  <a:pt x="6437315" y="2363602"/>
                </a:cubicBezTo>
                <a:cubicBezTo>
                  <a:pt x="6436317" y="2358931"/>
                  <a:pt x="6436317" y="2358931"/>
                  <a:pt x="6435319" y="2354259"/>
                </a:cubicBezTo>
                <a:cubicBezTo>
                  <a:pt x="6438993" y="2348590"/>
                  <a:pt x="6440989" y="2357932"/>
                  <a:pt x="6445659" y="2356934"/>
                </a:cubicBezTo>
                <a:cubicBezTo>
                  <a:pt x="6443663" y="2347593"/>
                  <a:pt x="6438993" y="2348590"/>
                  <a:pt x="6437995" y="2343919"/>
                </a:cubicBezTo>
                <a:cubicBezTo>
                  <a:pt x="6437995" y="2343919"/>
                  <a:pt x="6437995" y="2343919"/>
                  <a:pt x="6436996" y="2339248"/>
                </a:cubicBezTo>
                <a:cubicBezTo>
                  <a:pt x="6436996" y="2339248"/>
                  <a:pt x="6435999" y="2334578"/>
                  <a:pt x="6435999" y="2334578"/>
                </a:cubicBezTo>
                <a:cubicBezTo>
                  <a:pt x="6435001" y="2329906"/>
                  <a:pt x="6435001" y="2329906"/>
                  <a:pt x="6435001" y="2329906"/>
                </a:cubicBezTo>
                <a:cubicBezTo>
                  <a:pt x="6426338" y="2312220"/>
                  <a:pt x="6426338" y="2312220"/>
                  <a:pt x="6426338" y="2312220"/>
                </a:cubicBezTo>
                <a:cubicBezTo>
                  <a:pt x="6420669" y="2308548"/>
                  <a:pt x="6420669" y="2308548"/>
                  <a:pt x="6420669" y="2308548"/>
                </a:cubicBezTo>
                <a:cubicBezTo>
                  <a:pt x="6405339" y="2282517"/>
                  <a:pt x="6407335" y="2291860"/>
                  <a:pt x="6396677" y="2264832"/>
                </a:cubicBezTo>
                <a:cubicBezTo>
                  <a:pt x="6395680" y="2260159"/>
                  <a:pt x="6395680" y="2260159"/>
                  <a:pt x="6394681" y="2255488"/>
                </a:cubicBezTo>
                <a:cubicBezTo>
                  <a:pt x="6389013" y="2251817"/>
                  <a:pt x="6389013" y="2251817"/>
                  <a:pt x="6390010" y="2256487"/>
                </a:cubicBezTo>
                <a:cubicBezTo>
                  <a:pt x="6387017" y="2242473"/>
                  <a:pt x="6377355" y="2220118"/>
                  <a:pt x="6367015" y="2217441"/>
                </a:cubicBezTo>
                <a:cubicBezTo>
                  <a:pt x="6373683" y="2225786"/>
                  <a:pt x="6369012" y="2226785"/>
                  <a:pt x="6362345" y="2218440"/>
                </a:cubicBezTo>
                <a:lnTo>
                  <a:pt x="6361347" y="2213768"/>
                </a:lnTo>
                <a:cubicBezTo>
                  <a:pt x="6366017" y="2212771"/>
                  <a:pt x="6366017" y="2212771"/>
                  <a:pt x="6366017" y="2212771"/>
                </a:cubicBezTo>
                <a:cubicBezTo>
                  <a:pt x="6366017" y="2212771"/>
                  <a:pt x="6366017" y="2212771"/>
                  <a:pt x="6365019" y="2208100"/>
                </a:cubicBezTo>
                <a:cubicBezTo>
                  <a:pt x="6365019" y="2208100"/>
                  <a:pt x="6365019" y="2208100"/>
                  <a:pt x="6359351" y="2204426"/>
                </a:cubicBezTo>
                <a:cubicBezTo>
                  <a:pt x="6353364" y="2176401"/>
                  <a:pt x="6305696" y="2113321"/>
                  <a:pt x="6289369" y="2082620"/>
                </a:cubicBezTo>
                <a:cubicBezTo>
                  <a:pt x="6280707" y="2064934"/>
                  <a:pt x="6284379" y="2059265"/>
                  <a:pt x="6272043" y="2047249"/>
                </a:cubicBezTo>
                <a:cubicBezTo>
                  <a:pt x="6270049" y="2037906"/>
                  <a:pt x="6259707" y="2035231"/>
                  <a:pt x="6253041" y="2026887"/>
                </a:cubicBezTo>
                <a:cubicBezTo>
                  <a:pt x="6244378" y="2009200"/>
                  <a:pt x="6241385" y="1995188"/>
                  <a:pt x="6226373" y="1993510"/>
                </a:cubicBezTo>
                <a:cubicBezTo>
                  <a:pt x="6179387" y="1910749"/>
                  <a:pt x="6107048" y="1823635"/>
                  <a:pt x="6037705" y="1750534"/>
                </a:cubicBezTo>
                <a:cubicBezTo>
                  <a:pt x="6041377" y="1744864"/>
                  <a:pt x="6041377" y="1744864"/>
                  <a:pt x="6040378" y="1740194"/>
                </a:cubicBezTo>
                <a:cubicBezTo>
                  <a:pt x="6040378" y="1740194"/>
                  <a:pt x="6041377" y="1744864"/>
                  <a:pt x="6041377" y="1744864"/>
                </a:cubicBezTo>
                <a:cubicBezTo>
                  <a:pt x="6046048" y="1743867"/>
                  <a:pt x="6046048" y="1743867"/>
                  <a:pt x="6046048" y="1743867"/>
                </a:cubicBezTo>
                <a:cubicBezTo>
                  <a:pt x="6046048" y="1743867"/>
                  <a:pt x="6045051" y="1739196"/>
                  <a:pt x="6039381" y="1735524"/>
                </a:cubicBezTo>
                <a:cubicBezTo>
                  <a:pt x="6038383" y="1730853"/>
                  <a:pt x="6043053" y="1729854"/>
                  <a:pt x="6036386" y="1721512"/>
                </a:cubicBezTo>
                <a:cubicBezTo>
                  <a:pt x="6032715" y="1727179"/>
                  <a:pt x="6027046" y="1723507"/>
                  <a:pt x="6014709" y="1711489"/>
                </a:cubicBezTo>
                <a:cubicBezTo>
                  <a:pt x="6013711" y="1706819"/>
                  <a:pt x="6013711" y="1706819"/>
                  <a:pt x="6013711" y="1706819"/>
                </a:cubicBezTo>
                <a:cubicBezTo>
                  <a:pt x="6013711" y="1706819"/>
                  <a:pt x="6009041" y="1707816"/>
                  <a:pt x="6008043" y="1703145"/>
                </a:cubicBezTo>
                <a:cubicBezTo>
                  <a:pt x="6008043" y="1703145"/>
                  <a:pt x="6007045" y="1698475"/>
                  <a:pt x="6007045" y="1698475"/>
                </a:cubicBezTo>
                <a:cubicBezTo>
                  <a:pt x="6002374" y="1699472"/>
                  <a:pt x="6002374" y="1699472"/>
                  <a:pt x="6002374" y="1699472"/>
                </a:cubicBezTo>
                <a:cubicBezTo>
                  <a:pt x="6001375" y="1694802"/>
                  <a:pt x="6001375" y="1694802"/>
                  <a:pt x="5995707" y="1691128"/>
                </a:cubicBezTo>
                <a:cubicBezTo>
                  <a:pt x="5998381" y="1680788"/>
                  <a:pt x="5976703" y="1670768"/>
                  <a:pt x="5981375" y="1669769"/>
                </a:cubicBezTo>
                <a:cubicBezTo>
                  <a:pt x="5981375" y="1669769"/>
                  <a:pt x="5986045" y="1668771"/>
                  <a:pt x="5986045" y="1668771"/>
                </a:cubicBezTo>
                <a:cubicBezTo>
                  <a:pt x="5987045" y="1673440"/>
                  <a:pt x="5991715" y="1672443"/>
                  <a:pt x="5991715" y="1672443"/>
                </a:cubicBezTo>
                <a:cubicBezTo>
                  <a:pt x="5990715" y="1667773"/>
                  <a:pt x="5986045" y="1668771"/>
                  <a:pt x="5985048" y="1664101"/>
                </a:cubicBezTo>
                <a:cubicBezTo>
                  <a:pt x="5985048" y="1664101"/>
                  <a:pt x="5979379" y="1660427"/>
                  <a:pt x="5979379" y="1660427"/>
                </a:cubicBezTo>
                <a:cubicBezTo>
                  <a:pt x="5972712" y="1652083"/>
                  <a:pt x="5966045" y="1643739"/>
                  <a:pt x="5961375" y="1644738"/>
                </a:cubicBezTo>
                <a:cubicBezTo>
                  <a:pt x="5961375" y="1644738"/>
                  <a:pt x="5961375" y="1644738"/>
                  <a:pt x="5960376" y="1640066"/>
                </a:cubicBezTo>
                <a:cubicBezTo>
                  <a:pt x="5960376" y="1640066"/>
                  <a:pt x="5959379" y="1635394"/>
                  <a:pt x="5953710" y="1631721"/>
                </a:cubicBezTo>
                <a:cubicBezTo>
                  <a:pt x="5953710" y="1631721"/>
                  <a:pt x="5949037" y="1632720"/>
                  <a:pt x="5949037" y="1632720"/>
                </a:cubicBezTo>
                <a:cubicBezTo>
                  <a:pt x="5949037" y="1632720"/>
                  <a:pt x="5950036" y="1637390"/>
                  <a:pt x="5950036" y="1637390"/>
                </a:cubicBezTo>
                <a:cubicBezTo>
                  <a:pt x="5949037" y="1632720"/>
                  <a:pt x="5948040" y="1628050"/>
                  <a:pt x="5942371" y="1624375"/>
                </a:cubicBezTo>
                <a:cubicBezTo>
                  <a:pt x="5943369" y="1629047"/>
                  <a:pt x="5938699" y="1630045"/>
                  <a:pt x="5933029" y="1626372"/>
                </a:cubicBezTo>
                <a:cubicBezTo>
                  <a:pt x="5937700" y="1625373"/>
                  <a:pt x="5932031" y="1621701"/>
                  <a:pt x="5931033" y="1617029"/>
                </a:cubicBezTo>
                <a:cubicBezTo>
                  <a:pt x="5925364" y="1613357"/>
                  <a:pt x="5925364" y="1613357"/>
                  <a:pt x="5925364" y="1613357"/>
                </a:cubicBezTo>
                <a:cubicBezTo>
                  <a:pt x="5924365" y="1608686"/>
                  <a:pt x="5924365" y="1608686"/>
                  <a:pt x="5924365" y="1608686"/>
                </a:cubicBezTo>
                <a:cubicBezTo>
                  <a:pt x="5919695" y="1609683"/>
                  <a:pt x="5919695" y="1609683"/>
                  <a:pt x="5919695" y="1609683"/>
                </a:cubicBezTo>
                <a:cubicBezTo>
                  <a:pt x="5919695" y="1609683"/>
                  <a:pt x="5919695" y="1609683"/>
                  <a:pt x="5920694" y="1614354"/>
                </a:cubicBezTo>
                <a:cubicBezTo>
                  <a:pt x="5901691" y="1593994"/>
                  <a:pt x="5882689" y="1573632"/>
                  <a:pt x="5872349" y="1570957"/>
                </a:cubicBezTo>
                <a:cubicBezTo>
                  <a:pt x="5866678" y="1567284"/>
                  <a:pt x="5866678" y="1567284"/>
                  <a:pt x="5865681" y="1562613"/>
                </a:cubicBezTo>
                <a:cubicBezTo>
                  <a:pt x="5860011" y="1558939"/>
                  <a:pt x="5860011" y="1558939"/>
                  <a:pt x="5855341" y="1559936"/>
                </a:cubicBezTo>
                <a:lnTo>
                  <a:pt x="5856125" y="1563605"/>
                </a:lnTo>
                <a:lnTo>
                  <a:pt x="5841049" y="1551621"/>
                </a:lnTo>
                <a:cubicBezTo>
                  <a:pt x="5824309" y="1537567"/>
                  <a:pt x="5816995" y="1529056"/>
                  <a:pt x="5789989" y="1505521"/>
                </a:cubicBezTo>
                <a:cubicBezTo>
                  <a:pt x="5773977" y="1499174"/>
                  <a:pt x="5768311" y="1495498"/>
                  <a:pt x="5763639" y="1496497"/>
                </a:cubicBezTo>
                <a:cubicBezTo>
                  <a:pt x="5762641" y="1491827"/>
                  <a:pt x="5767313" y="1490830"/>
                  <a:pt x="5760645" y="1482484"/>
                </a:cubicBezTo>
                <a:cubicBezTo>
                  <a:pt x="5751305" y="1484481"/>
                  <a:pt x="5748309" y="1470467"/>
                  <a:pt x="5731302" y="1459447"/>
                </a:cubicBezTo>
                <a:cubicBezTo>
                  <a:pt x="5714295" y="1448430"/>
                  <a:pt x="5728629" y="1469789"/>
                  <a:pt x="5710622" y="1454098"/>
                </a:cubicBezTo>
                <a:cubicBezTo>
                  <a:pt x="5726632" y="1460446"/>
                  <a:pt x="5708627" y="1444756"/>
                  <a:pt x="5691620" y="1433737"/>
                </a:cubicBezTo>
                <a:cubicBezTo>
                  <a:pt x="5696290" y="1432738"/>
                  <a:pt x="5696290" y="1432738"/>
                  <a:pt x="5696290" y="1432738"/>
                </a:cubicBezTo>
                <a:cubicBezTo>
                  <a:pt x="5701960" y="1436412"/>
                  <a:pt x="5707630" y="1440085"/>
                  <a:pt x="5706631" y="1435415"/>
                </a:cubicBezTo>
                <a:cubicBezTo>
                  <a:pt x="5706631" y="1435415"/>
                  <a:pt x="5705634" y="1430743"/>
                  <a:pt x="5699964" y="1427069"/>
                </a:cubicBezTo>
                <a:cubicBezTo>
                  <a:pt x="5694295" y="1423397"/>
                  <a:pt x="5694295" y="1423397"/>
                  <a:pt x="5694295" y="1423397"/>
                </a:cubicBezTo>
                <a:cubicBezTo>
                  <a:pt x="5698967" y="1422399"/>
                  <a:pt x="5706631" y="1435415"/>
                  <a:pt x="5710304" y="1429745"/>
                </a:cubicBezTo>
                <a:cubicBezTo>
                  <a:pt x="5698967" y="1422399"/>
                  <a:pt x="5692299" y="1414056"/>
                  <a:pt x="5687628" y="1415053"/>
                </a:cubicBezTo>
                <a:cubicBezTo>
                  <a:pt x="5682958" y="1416052"/>
                  <a:pt x="5682958" y="1416052"/>
                  <a:pt x="5681959" y="1411380"/>
                </a:cubicBezTo>
                <a:cubicBezTo>
                  <a:pt x="5676291" y="1407706"/>
                  <a:pt x="5670621" y="1404035"/>
                  <a:pt x="5665951" y="1405033"/>
                </a:cubicBezTo>
                <a:cubicBezTo>
                  <a:pt x="5665951" y="1405033"/>
                  <a:pt x="5666948" y="1409702"/>
                  <a:pt x="5672618" y="1413376"/>
                </a:cubicBezTo>
                <a:cubicBezTo>
                  <a:pt x="5673615" y="1418048"/>
                  <a:pt x="5673615" y="1418048"/>
                  <a:pt x="5673615" y="1418048"/>
                </a:cubicBezTo>
                <a:cubicBezTo>
                  <a:pt x="5663275" y="1415371"/>
                  <a:pt x="5665271" y="1424714"/>
                  <a:pt x="5656608" y="1407029"/>
                </a:cubicBezTo>
                <a:cubicBezTo>
                  <a:pt x="5652935" y="1412696"/>
                  <a:pt x="5664273" y="1420042"/>
                  <a:pt x="5665271" y="1424714"/>
                </a:cubicBezTo>
                <a:cubicBezTo>
                  <a:pt x="5647267" y="1409023"/>
                  <a:pt x="5650937" y="1403355"/>
                  <a:pt x="5639602" y="1396008"/>
                </a:cubicBezTo>
                <a:cubicBezTo>
                  <a:pt x="5644273" y="1395011"/>
                  <a:pt x="5645271" y="1399681"/>
                  <a:pt x="5645271" y="1399681"/>
                </a:cubicBezTo>
                <a:cubicBezTo>
                  <a:pt x="5650937" y="1403355"/>
                  <a:pt x="5650937" y="1403355"/>
                  <a:pt x="5654611" y="1397686"/>
                </a:cubicBezTo>
                <a:cubicBezTo>
                  <a:pt x="5654611" y="1397686"/>
                  <a:pt x="5648943" y="1394013"/>
                  <a:pt x="5643275" y="1390339"/>
                </a:cubicBezTo>
                <a:cubicBezTo>
                  <a:pt x="5653615" y="1393016"/>
                  <a:pt x="5652617" y="1388343"/>
                  <a:pt x="5642277" y="1385668"/>
                </a:cubicBezTo>
                <a:cubicBezTo>
                  <a:pt x="5641279" y="1380997"/>
                  <a:pt x="5641279" y="1380997"/>
                  <a:pt x="5641279" y="1380997"/>
                </a:cubicBezTo>
                <a:cubicBezTo>
                  <a:pt x="5646947" y="1384671"/>
                  <a:pt x="5645949" y="1379999"/>
                  <a:pt x="5645949" y="1379999"/>
                </a:cubicBezTo>
                <a:cubicBezTo>
                  <a:pt x="5640281" y="1376325"/>
                  <a:pt x="5640281" y="1376325"/>
                  <a:pt x="5635609" y="1377324"/>
                </a:cubicBezTo>
                <a:cubicBezTo>
                  <a:pt x="5634612" y="1372654"/>
                  <a:pt x="5634612" y="1372654"/>
                  <a:pt x="5629939" y="1373652"/>
                </a:cubicBezTo>
                <a:cubicBezTo>
                  <a:pt x="5623273" y="1365308"/>
                  <a:pt x="5623273" y="1365308"/>
                  <a:pt x="5616607" y="1356962"/>
                </a:cubicBezTo>
                <a:cubicBezTo>
                  <a:pt x="5622275" y="1360636"/>
                  <a:pt x="5622275" y="1360636"/>
                  <a:pt x="5622275" y="1360636"/>
                </a:cubicBezTo>
                <a:cubicBezTo>
                  <a:pt x="5627945" y="1364309"/>
                  <a:pt x="5632616" y="1363312"/>
                  <a:pt x="5632616" y="1363312"/>
                </a:cubicBezTo>
                <a:cubicBezTo>
                  <a:pt x="5631617" y="1358640"/>
                  <a:pt x="5625949" y="1354966"/>
                  <a:pt x="5620280" y="1351294"/>
                </a:cubicBezTo>
                <a:cubicBezTo>
                  <a:pt x="5614611" y="1347621"/>
                  <a:pt x="5614611" y="1347621"/>
                  <a:pt x="5614611" y="1347621"/>
                </a:cubicBezTo>
                <a:cubicBezTo>
                  <a:pt x="5608941" y="1343947"/>
                  <a:pt x="5608941" y="1343947"/>
                  <a:pt x="5608941" y="1343947"/>
                </a:cubicBezTo>
                <a:cubicBezTo>
                  <a:pt x="5603273" y="1340275"/>
                  <a:pt x="5598601" y="1341272"/>
                  <a:pt x="5599600" y="1345945"/>
                </a:cubicBezTo>
                <a:cubicBezTo>
                  <a:pt x="5599600" y="1345945"/>
                  <a:pt x="5600599" y="1350615"/>
                  <a:pt x="5606266" y="1354289"/>
                </a:cubicBezTo>
                <a:cubicBezTo>
                  <a:pt x="5606266" y="1354289"/>
                  <a:pt x="5606266" y="1354289"/>
                  <a:pt x="5610937" y="1353291"/>
                </a:cubicBezTo>
                <a:cubicBezTo>
                  <a:pt x="5616607" y="1356962"/>
                  <a:pt x="5616607" y="1356962"/>
                  <a:pt x="5616607" y="1356962"/>
                </a:cubicBezTo>
                <a:cubicBezTo>
                  <a:pt x="5591255" y="1352611"/>
                  <a:pt x="5612933" y="1362633"/>
                  <a:pt x="5625269" y="1374649"/>
                </a:cubicBezTo>
                <a:cubicBezTo>
                  <a:pt x="5619601" y="1370976"/>
                  <a:pt x="5619601" y="1370976"/>
                  <a:pt x="5619601" y="1370976"/>
                </a:cubicBezTo>
                <a:cubicBezTo>
                  <a:pt x="5619601" y="1370976"/>
                  <a:pt x="5620599" y="1375646"/>
                  <a:pt x="5620599" y="1375646"/>
                </a:cubicBezTo>
                <a:cubicBezTo>
                  <a:pt x="5620599" y="1375646"/>
                  <a:pt x="5620599" y="1375646"/>
                  <a:pt x="5621597" y="1380318"/>
                </a:cubicBezTo>
                <a:cubicBezTo>
                  <a:pt x="5626267" y="1379320"/>
                  <a:pt x="5626267" y="1379320"/>
                  <a:pt x="5626267" y="1379320"/>
                </a:cubicBezTo>
                <a:cubicBezTo>
                  <a:pt x="5631935" y="1382993"/>
                  <a:pt x="5631935" y="1382993"/>
                  <a:pt x="5631935" y="1382993"/>
                </a:cubicBezTo>
                <a:cubicBezTo>
                  <a:pt x="5627265" y="1383992"/>
                  <a:pt x="5627265" y="1383992"/>
                  <a:pt x="5627265" y="1383992"/>
                </a:cubicBezTo>
                <a:cubicBezTo>
                  <a:pt x="5627265" y="1383992"/>
                  <a:pt x="5628263" y="1388662"/>
                  <a:pt x="5632935" y="1387664"/>
                </a:cubicBezTo>
                <a:cubicBezTo>
                  <a:pt x="5633931" y="1392336"/>
                  <a:pt x="5633931" y="1392336"/>
                  <a:pt x="5633931" y="1392336"/>
                </a:cubicBezTo>
                <a:cubicBezTo>
                  <a:pt x="5618921" y="1390658"/>
                  <a:pt x="5612255" y="1382314"/>
                  <a:pt x="5594249" y="1366625"/>
                </a:cubicBezTo>
                <a:cubicBezTo>
                  <a:pt x="5598919" y="1365626"/>
                  <a:pt x="5598919" y="1365626"/>
                  <a:pt x="5598919" y="1365626"/>
                </a:cubicBezTo>
                <a:cubicBezTo>
                  <a:pt x="5603592" y="1364627"/>
                  <a:pt x="5603592" y="1364627"/>
                  <a:pt x="5603592" y="1364627"/>
                </a:cubicBezTo>
                <a:cubicBezTo>
                  <a:pt x="5597922" y="1360955"/>
                  <a:pt x="5597922" y="1360955"/>
                  <a:pt x="5597922" y="1360955"/>
                </a:cubicBezTo>
                <a:cubicBezTo>
                  <a:pt x="5593251" y="1361952"/>
                  <a:pt x="5593251" y="1361952"/>
                  <a:pt x="5593251" y="1361952"/>
                </a:cubicBezTo>
                <a:cubicBezTo>
                  <a:pt x="5587582" y="1358280"/>
                  <a:pt x="5587582" y="1358280"/>
                  <a:pt x="5587582" y="1358280"/>
                </a:cubicBezTo>
                <a:cubicBezTo>
                  <a:pt x="5581915" y="1354607"/>
                  <a:pt x="5585586" y="1348938"/>
                  <a:pt x="5574249" y="1341592"/>
                </a:cubicBezTo>
                <a:cubicBezTo>
                  <a:pt x="5573250" y="1336920"/>
                  <a:pt x="5573250" y="1336920"/>
                  <a:pt x="5573250" y="1336920"/>
                </a:cubicBezTo>
                <a:cubicBezTo>
                  <a:pt x="5568580" y="1337918"/>
                  <a:pt x="5567581" y="1333248"/>
                  <a:pt x="5567581" y="1333248"/>
                </a:cubicBezTo>
                <a:cubicBezTo>
                  <a:pt x="5562910" y="1334245"/>
                  <a:pt x="5562910" y="1334245"/>
                  <a:pt x="5562910" y="1334245"/>
                </a:cubicBezTo>
                <a:cubicBezTo>
                  <a:pt x="5563907" y="1338917"/>
                  <a:pt x="5563907" y="1338917"/>
                  <a:pt x="5563907" y="1338917"/>
                </a:cubicBezTo>
                <a:cubicBezTo>
                  <a:pt x="5552570" y="1331570"/>
                  <a:pt x="5549577" y="1317557"/>
                  <a:pt x="5540235" y="1319554"/>
                </a:cubicBezTo>
                <a:cubicBezTo>
                  <a:pt x="5540235" y="1319554"/>
                  <a:pt x="5535564" y="1320551"/>
                  <a:pt x="5534565" y="1315881"/>
                </a:cubicBezTo>
                <a:cubicBezTo>
                  <a:pt x="5534565" y="1315881"/>
                  <a:pt x="5529895" y="1316878"/>
                  <a:pt x="5529895" y="1316878"/>
                </a:cubicBezTo>
                <a:cubicBezTo>
                  <a:pt x="5530893" y="1321550"/>
                  <a:pt x="5530893" y="1321550"/>
                  <a:pt x="5530893" y="1321550"/>
                </a:cubicBezTo>
                <a:cubicBezTo>
                  <a:pt x="5505223" y="1292844"/>
                  <a:pt x="5519555" y="1314203"/>
                  <a:pt x="5510213" y="1316199"/>
                </a:cubicBezTo>
                <a:cubicBezTo>
                  <a:pt x="5501549" y="1298513"/>
                  <a:pt x="5467535" y="1276475"/>
                  <a:pt x="5439193" y="1258110"/>
                </a:cubicBezTo>
                <a:cubicBezTo>
                  <a:pt x="5435519" y="1263778"/>
                  <a:pt x="5435519" y="1263778"/>
                  <a:pt x="5435519" y="1263778"/>
                </a:cubicBezTo>
                <a:cubicBezTo>
                  <a:pt x="5434519" y="1259108"/>
                  <a:pt x="5434519" y="1259108"/>
                  <a:pt x="5434519" y="1259108"/>
                </a:cubicBezTo>
                <a:cubicBezTo>
                  <a:pt x="5434519" y="1259108"/>
                  <a:pt x="5433522" y="1254436"/>
                  <a:pt x="5428851" y="1255434"/>
                </a:cubicBezTo>
                <a:cubicBezTo>
                  <a:pt x="5428851" y="1255434"/>
                  <a:pt x="5429849" y="1260105"/>
                  <a:pt x="5429849" y="1260105"/>
                </a:cubicBezTo>
                <a:cubicBezTo>
                  <a:pt x="5412842" y="1249086"/>
                  <a:pt x="5399507" y="1232398"/>
                  <a:pt x="5392843" y="1224054"/>
                </a:cubicBezTo>
                <a:cubicBezTo>
                  <a:pt x="5389167" y="1229722"/>
                  <a:pt x="5390166" y="1234394"/>
                  <a:pt x="5384497" y="1230720"/>
                </a:cubicBezTo>
                <a:cubicBezTo>
                  <a:pt x="5383499" y="1226050"/>
                  <a:pt x="5383499" y="1226050"/>
                  <a:pt x="5377830" y="1222376"/>
                </a:cubicBezTo>
                <a:cubicBezTo>
                  <a:pt x="5374157" y="1228047"/>
                  <a:pt x="5373160" y="1223374"/>
                  <a:pt x="5366493" y="1215031"/>
                </a:cubicBezTo>
                <a:cubicBezTo>
                  <a:pt x="5366493" y="1215031"/>
                  <a:pt x="5366493" y="1215031"/>
                  <a:pt x="5371164" y="1214034"/>
                </a:cubicBezTo>
                <a:cubicBezTo>
                  <a:pt x="5371164" y="1214034"/>
                  <a:pt x="5371164" y="1214034"/>
                  <a:pt x="5370165" y="1209361"/>
                </a:cubicBezTo>
                <a:cubicBezTo>
                  <a:pt x="5365495" y="1210360"/>
                  <a:pt x="5364497" y="1205689"/>
                  <a:pt x="5359825" y="1206686"/>
                </a:cubicBezTo>
                <a:cubicBezTo>
                  <a:pt x="5359825" y="1206686"/>
                  <a:pt x="5355155" y="1207685"/>
                  <a:pt x="5355155" y="1207685"/>
                </a:cubicBezTo>
                <a:cubicBezTo>
                  <a:pt x="5353159" y="1198342"/>
                  <a:pt x="5305132" y="1179299"/>
                  <a:pt x="5316471" y="1186644"/>
                </a:cubicBezTo>
                <a:cubicBezTo>
                  <a:pt x="5330483" y="1183650"/>
                  <a:pt x="5315790" y="1206325"/>
                  <a:pt x="5328805" y="1198660"/>
                </a:cubicBezTo>
                <a:lnTo>
                  <a:pt x="5339148" y="1201337"/>
                </a:lnTo>
                <a:lnTo>
                  <a:pt x="5339145" y="1201337"/>
                </a:lnTo>
                <a:cubicBezTo>
                  <a:pt x="5334475" y="1202334"/>
                  <a:pt x="5340143" y="1206007"/>
                  <a:pt x="5340143" y="1206007"/>
                </a:cubicBezTo>
                <a:cubicBezTo>
                  <a:pt x="5345813" y="1209681"/>
                  <a:pt x="5345813" y="1209681"/>
                  <a:pt x="5345813" y="1209681"/>
                </a:cubicBezTo>
                <a:cubicBezTo>
                  <a:pt x="5341141" y="1210678"/>
                  <a:pt x="5341141" y="1210678"/>
                  <a:pt x="5341141" y="1210678"/>
                </a:cubicBezTo>
                <a:cubicBezTo>
                  <a:pt x="5340143" y="1206007"/>
                  <a:pt x="5335473" y="1207006"/>
                  <a:pt x="5335473" y="1207006"/>
                </a:cubicBezTo>
                <a:cubicBezTo>
                  <a:pt x="5335473" y="1207006"/>
                  <a:pt x="5336470" y="1211676"/>
                  <a:pt x="5336470" y="1211676"/>
                </a:cubicBezTo>
                <a:cubicBezTo>
                  <a:pt x="5342139" y="1215350"/>
                  <a:pt x="5342139" y="1215350"/>
                  <a:pt x="5342139" y="1215350"/>
                </a:cubicBezTo>
                <a:cubicBezTo>
                  <a:pt x="5347809" y="1219022"/>
                  <a:pt x="5347809" y="1219022"/>
                  <a:pt x="5347809" y="1219022"/>
                </a:cubicBezTo>
                <a:cubicBezTo>
                  <a:pt x="5347809" y="1219022"/>
                  <a:pt x="5337469" y="1216347"/>
                  <a:pt x="5337469" y="1216347"/>
                </a:cubicBezTo>
                <a:cubicBezTo>
                  <a:pt x="5331799" y="1212674"/>
                  <a:pt x="5331799" y="1212674"/>
                  <a:pt x="5331799" y="1212674"/>
                </a:cubicBezTo>
                <a:cubicBezTo>
                  <a:pt x="5326130" y="1209000"/>
                  <a:pt x="5326130" y="1209000"/>
                  <a:pt x="5326130" y="1209000"/>
                </a:cubicBezTo>
                <a:cubicBezTo>
                  <a:pt x="5325133" y="1204330"/>
                  <a:pt x="5319464" y="1200656"/>
                  <a:pt x="5314793" y="1201655"/>
                </a:cubicBezTo>
                <a:cubicBezTo>
                  <a:pt x="5310121" y="1202653"/>
                  <a:pt x="5311119" y="1207324"/>
                  <a:pt x="5316787" y="1210996"/>
                </a:cubicBezTo>
                <a:cubicBezTo>
                  <a:pt x="5316787" y="1210996"/>
                  <a:pt x="5316787" y="1210996"/>
                  <a:pt x="5317786" y="1215668"/>
                </a:cubicBezTo>
                <a:cubicBezTo>
                  <a:pt x="5300780" y="1204649"/>
                  <a:pt x="5314793" y="1201655"/>
                  <a:pt x="5294113" y="1196306"/>
                </a:cubicBezTo>
                <a:cubicBezTo>
                  <a:pt x="5298783" y="1195307"/>
                  <a:pt x="5298783" y="1195307"/>
                  <a:pt x="5298783" y="1195307"/>
                </a:cubicBezTo>
                <a:cubicBezTo>
                  <a:pt x="5298783" y="1195307"/>
                  <a:pt x="5298783" y="1195307"/>
                  <a:pt x="5297785" y="1190636"/>
                </a:cubicBezTo>
                <a:cubicBezTo>
                  <a:pt x="5293114" y="1191633"/>
                  <a:pt x="5293114" y="1191633"/>
                  <a:pt x="5293114" y="1191633"/>
                </a:cubicBezTo>
                <a:cubicBezTo>
                  <a:pt x="5293114" y="1191633"/>
                  <a:pt x="5288443" y="1192631"/>
                  <a:pt x="5288443" y="1192631"/>
                </a:cubicBezTo>
                <a:cubicBezTo>
                  <a:pt x="5282775" y="1188958"/>
                  <a:pt x="5282775" y="1188958"/>
                  <a:pt x="5282775" y="1188958"/>
                </a:cubicBezTo>
                <a:cubicBezTo>
                  <a:pt x="5277105" y="1185286"/>
                  <a:pt x="5277105" y="1185286"/>
                  <a:pt x="5265767" y="1177939"/>
                </a:cubicBezTo>
                <a:cubicBezTo>
                  <a:pt x="5258421" y="1189278"/>
                  <a:pt x="5234748" y="1169914"/>
                  <a:pt x="5237741" y="1183927"/>
                </a:cubicBezTo>
                <a:cubicBezTo>
                  <a:pt x="5247083" y="1181931"/>
                  <a:pt x="5253750" y="1190277"/>
                  <a:pt x="5264090" y="1192949"/>
                </a:cubicBezTo>
                <a:cubicBezTo>
                  <a:pt x="5253750" y="1190277"/>
                  <a:pt x="5253750" y="1190277"/>
                  <a:pt x="5254749" y="1194947"/>
                </a:cubicBezTo>
                <a:cubicBezTo>
                  <a:pt x="5254749" y="1194947"/>
                  <a:pt x="5254749" y="1194947"/>
                  <a:pt x="5255746" y="1199616"/>
                </a:cubicBezTo>
                <a:cubicBezTo>
                  <a:pt x="5243410" y="1187600"/>
                  <a:pt x="5226404" y="1176581"/>
                  <a:pt x="5210394" y="1170233"/>
                </a:cubicBezTo>
                <a:cubicBezTo>
                  <a:pt x="5199057" y="1162887"/>
                  <a:pt x="5182049" y="1151868"/>
                  <a:pt x="5166041" y="1145520"/>
                </a:cubicBezTo>
                <a:cubicBezTo>
                  <a:pt x="5171709" y="1149192"/>
                  <a:pt x="5182049" y="1151868"/>
                  <a:pt x="5175383" y="1143524"/>
                </a:cubicBezTo>
                <a:cubicBezTo>
                  <a:pt x="5154702" y="1138173"/>
                  <a:pt x="5154702" y="1138173"/>
                  <a:pt x="5152707" y="1128832"/>
                </a:cubicBezTo>
                <a:cubicBezTo>
                  <a:pt x="5132025" y="1123480"/>
                  <a:pt x="5124363" y="1110465"/>
                  <a:pt x="5132025" y="1123480"/>
                </a:cubicBezTo>
                <a:cubicBezTo>
                  <a:pt x="5127356" y="1124478"/>
                  <a:pt x="5127356" y="1124478"/>
                  <a:pt x="5122685" y="1125476"/>
                </a:cubicBezTo>
                <a:cubicBezTo>
                  <a:pt x="5095337" y="1111782"/>
                  <a:pt x="5068989" y="1102760"/>
                  <a:pt x="5046313" y="1088067"/>
                </a:cubicBezTo>
                <a:cubicBezTo>
                  <a:pt x="5041643" y="1089066"/>
                  <a:pt x="5035973" y="1085392"/>
                  <a:pt x="5030303" y="1081718"/>
                </a:cubicBezTo>
                <a:cubicBezTo>
                  <a:pt x="5050983" y="1087069"/>
                  <a:pt x="5065997" y="1088746"/>
                  <a:pt x="5086675" y="1094097"/>
                </a:cubicBezTo>
                <a:cubicBezTo>
                  <a:pt x="5086675" y="1094097"/>
                  <a:pt x="5103683" y="1105116"/>
                  <a:pt x="5085676" y="1089426"/>
                </a:cubicBezTo>
                <a:cubicBezTo>
                  <a:pt x="5091346" y="1093098"/>
                  <a:pt x="5101686" y="1095775"/>
                  <a:pt x="5095019" y="1087429"/>
                </a:cubicBezTo>
                <a:cubicBezTo>
                  <a:pt x="5076335" y="1091420"/>
                  <a:pt x="5054656" y="1081400"/>
                  <a:pt x="5029307" y="1077048"/>
                </a:cubicBezTo>
                <a:cubicBezTo>
                  <a:pt x="5033976" y="1076051"/>
                  <a:pt x="5032979" y="1071380"/>
                  <a:pt x="5028309" y="1072377"/>
                </a:cubicBezTo>
                <a:cubicBezTo>
                  <a:pt x="5032979" y="1071380"/>
                  <a:pt x="5032979" y="1071380"/>
                  <a:pt x="5032979" y="1071380"/>
                </a:cubicBezTo>
                <a:cubicBezTo>
                  <a:pt x="5031981" y="1066707"/>
                  <a:pt x="5031981" y="1066707"/>
                  <a:pt x="5027310" y="1067706"/>
                </a:cubicBezTo>
                <a:cubicBezTo>
                  <a:pt x="5026313" y="1063036"/>
                  <a:pt x="5015971" y="1060359"/>
                  <a:pt x="5005631" y="1057685"/>
                </a:cubicBezTo>
                <a:cubicBezTo>
                  <a:pt x="5000961" y="1058683"/>
                  <a:pt x="5000961" y="1058683"/>
                  <a:pt x="5000961" y="1058683"/>
                </a:cubicBezTo>
                <a:cubicBezTo>
                  <a:pt x="4999964" y="1054011"/>
                  <a:pt x="4999964" y="1054011"/>
                  <a:pt x="4995291" y="1055010"/>
                </a:cubicBezTo>
                <a:cubicBezTo>
                  <a:pt x="4989623" y="1051337"/>
                  <a:pt x="4989623" y="1051337"/>
                  <a:pt x="4983954" y="1047662"/>
                </a:cubicBezTo>
                <a:cubicBezTo>
                  <a:pt x="4983954" y="1047662"/>
                  <a:pt x="4982957" y="1042992"/>
                  <a:pt x="4982957" y="1042992"/>
                </a:cubicBezTo>
                <a:cubicBezTo>
                  <a:pt x="4977287" y="1039320"/>
                  <a:pt x="4977287" y="1039320"/>
                  <a:pt x="4977287" y="1039320"/>
                </a:cubicBezTo>
                <a:cubicBezTo>
                  <a:pt x="4973614" y="1044988"/>
                  <a:pt x="4973614" y="1044988"/>
                  <a:pt x="4973614" y="1044988"/>
                </a:cubicBezTo>
                <a:cubicBezTo>
                  <a:pt x="4962277" y="1037643"/>
                  <a:pt x="4952934" y="1039638"/>
                  <a:pt x="4942594" y="1036963"/>
                </a:cubicBezTo>
                <a:cubicBezTo>
                  <a:pt x="4942594" y="1036963"/>
                  <a:pt x="4947265" y="1035964"/>
                  <a:pt x="4947265" y="1035964"/>
                </a:cubicBezTo>
                <a:cubicBezTo>
                  <a:pt x="4947265" y="1035964"/>
                  <a:pt x="4947265" y="1035964"/>
                  <a:pt x="4946267" y="1031294"/>
                </a:cubicBezTo>
                <a:cubicBezTo>
                  <a:pt x="4946267" y="1031294"/>
                  <a:pt x="4941597" y="1032293"/>
                  <a:pt x="4941597" y="1032293"/>
                </a:cubicBezTo>
                <a:cubicBezTo>
                  <a:pt x="4941597" y="1032293"/>
                  <a:pt x="4936925" y="1033290"/>
                  <a:pt x="4936925" y="1033290"/>
                </a:cubicBezTo>
                <a:cubicBezTo>
                  <a:pt x="4945269" y="1026623"/>
                  <a:pt x="4900235" y="1021592"/>
                  <a:pt x="4921914" y="1031612"/>
                </a:cubicBezTo>
                <a:cubicBezTo>
                  <a:pt x="4922913" y="1036284"/>
                  <a:pt x="4927583" y="1035286"/>
                  <a:pt x="4927583" y="1035286"/>
                </a:cubicBezTo>
                <a:cubicBezTo>
                  <a:pt x="4914567" y="1042949"/>
                  <a:pt x="4957604" y="1038641"/>
                  <a:pt x="4973614" y="1044988"/>
                </a:cubicBezTo>
                <a:cubicBezTo>
                  <a:pt x="4968943" y="1045986"/>
                  <a:pt x="4968943" y="1045986"/>
                  <a:pt x="4964271" y="1046983"/>
                </a:cubicBezTo>
                <a:cubicBezTo>
                  <a:pt x="4964271" y="1046983"/>
                  <a:pt x="4965270" y="1051656"/>
                  <a:pt x="4965270" y="1051656"/>
                </a:cubicBezTo>
                <a:cubicBezTo>
                  <a:pt x="4969940" y="1050657"/>
                  <a:pt x="4969940" y="1050657"/>
                  <a:pt x="4969940" y="1050657"/>
                </a:cubicBezTo>
                <a:cubicBezTo>
                  <a:pt x="4970937" y="1055328"/>
                  <a:pt x="4975610" y="1054330"/>
                  <a:pt x="4975610" y="1054330"/>
                </a:cubicBezTo>
                <a:cubicBezTo>
                  <a:pt x="4980281" y="1053332"/>
                  <a:pt x="4980281" y="1053332"/>
                  <a:pt x="4980281" y="1053332"/>
                </a:cubicBezTo>
                <a:cubicBezTo>
                  <a:pt x="5002957" y="1068025"/>
                  <a:pt x="4954930" y="1048979"/>
                  <a:pt x="4976607" y="1059002"/>
                </a:cubicBezTo>
                <a:cubicBezTo>
                  <a:pt x="4966267" y="1056326"/>
                  <a:pt x="4955927" y="1053650"/>
                  <a:pt x="4945587" y="1050975"/>
                </a:cubicBezTo>
                <a:cubicBezTo>
                  <a:pt x="4926745" y="1042790"/>
                  <a:pt x="4906983" y="1036024"/>
                  <a:pt x="4888638" y="1030174"/>
                </a:cubicBezTo>
                <a:lnTo>
                  <a:pt x="4883576" y="1028576"/>
                </a:lnTo>
                <a:lnTo>
                  <a:pt x="4677737" y="918554"/>
                </a:lnTo>
                <a:cubicBezTo>
                  <a:pt x="4618194" y="886663"/>
                  <a:pt x="4554209" y="871943"/>
                  <a:pt x="4486061" y="866223"/>
                </a:cubicBezTo>
                <a:cubicBezTo>
                  <a:pt x="4338547" y="859209"/>
                  <a:pt x="4194645" y="831144"/>
                  <a:pt x="4048372" y="829950"/>
                </a:cubicBezTo>
                <a:cubicBezTo>
                  <a:pt x="3646949" y="830539"/>
                  <a:pt x="3256016" y="889726"/>
                  <a:pt x="2878191" y="1029255"/>
                </a:cubicBezTo>
                <a:cubicBezTo>
                  <a:pt x="2787997" y="1062720"/>
                  <a:pt x="2702509" y="1099236"/>
                  <a:pt x="2628640" y="1161658"/>
                </a:cubicBezTo>
                <a:cubicBezTo>
                  <a:pt x="2511256" y="1257713"/>
                  <a:pt x="2371313" y="1324113"/>
                  <a:pt x="2250745" y="1414763"/>
                </a:cubicBezTo>
                <a:cubicBezTo>
                  <a:pt x="2238411" y="1423482"/>
                  <a:pt x="2220675" y="1435383"/>
                  <a:pt x="2208076" y="1423878"/>
                </a:cubicBezTo>
                <a:cubicBezTo>
                  <a:pt x="2204928" y="1421004"/>
                  <a:pt x="2203060" y="1417600"/>
                  <a:pt x="2202136" y="1413869"/>
                </a:cubicBezTo>
                <a:lnTo>
                  <a:pt x="2202084" y="1411629"/>
                </a:lnTo>
                <a:lnTo>
                  <a:pt x="2206238" y="1407817"/>
                </a:lnTo>
                <a:cubicBezTo>
                  <a:pt x="2380395" y="1260518"/>
                  <a:pt x="2574630" y="1132593"/>
                  <a:pt x="2786866" y="1028640"/>
                </a:cubicBezTo>
                <a:cubicBezTo>
                  <a:pt x="2787863" y="1033311"/>
                  <a:pt x="2787863" y="1033311"/>
                  <a:pt x="2792535" y="1032314"/>
                </a:cubicBezTo>
                <a:cubicBezTo>
                  <a:pt x="2792535" y="1032314"/>
                  <a:pt x="2797204" y="1031315"/>
                  <a:pt x="2797204" y="1031315"/>
                </a:cubicBezTo>
                <a:cubicBezTo>
                  <a:pt x="2792535" y="1032314"/>
                  <a:pt x="2794529" y="1041655"/>
                  <a:pt x="2802875" y="1034988"/>
                </a:cubicBezTo>
                <a:cubicBezTo>
                  <a:pt x="2794529" y="1041655"/>
                  <a:pt x="2794529" y="1041655"/>
                  <a:pt x="2794529" y="1041655"/>
                </a:cubicBezTo>
                <a:cubicBezTo>
                  <a:pt x="2789859" y="1042653"/>
                  <a:pt x="2790857" y="1047324"/>
                  <a:pt x="2795528" y="1046327"/>
                </a:cubicBezTo>
                <a:cubicBezTo>
                  <a:pt x="2795528" y="1046327"/>
                  <a:pt x="2800199" y="1045328"/>
                  <a:pt x="2800199" y="1045328"/>
                </a:cubicBezTo>
                <a:cubicBezTo>
                  <a:pt x="2804871" y="1044330"/>
                  <a:pt x="2804871" y="1044330"/>
                  <a:pt x="2804871" y="1044330"/>
                </a:cubicBezTo>
                <a:cubicBezTo>
                  <a:pt x="2808543" y="1038660"/>
                  <a:pt x="2808543" y="1038660"/>
                  <a:pt x="2808543" y="1038660"/>
                </a:cubicBezTo>
                <a:cubicBezTo>
                  <a:pt x="2813215" y="1037663"/>
                  <a:pt x="2813215" y="1037663"/>
                  <a:pt x="2813215" y="1037663"/>
                </a:cubicBezTo>
                <a:cubicBezTo>
                  <a:pt x="2810539" y="1048003"/>
                  <a:pt x="2815209" y="1047006"/>
                  <a:pt x="2829222" y="1044011"/>
                </a:cubicBezTo>
                <a:cubicBezTo>
                  <a:pt x="2836568" y="1032673"/>
                  <a:pt x="2828224" y="1039341"/>
                  <a:pt x="2830901" y="1029001"/>
                </a:cubicBezTo>
                <a:lnTo>
                  <a:pt x="2826228" y="1029998"/>
                </a:lnTo>
                <a:cubicBezTo>
                  <a:pt x="2830901" y="1029001"/>
                  <a:pt x="2829902" y="1024329"/>
                  <a:pt x="2825231" y="1025328"/>
                </a:cubicBezTo>
                <a:cubicBezTo>
                  <a:pt x="2825231" y="1025328"/>
                  <a:pt x="2815890" y="1027323"/>
                  <a:pt x="2811218" y="1028322"/>
                </a:cubicBezTo>
                <a:cubicBezTo>
                  <a:pt x="2807546" y="1033990"/>
                  <a:pt x="2807546" y="1033990"/>
                  <a:pt x="2807546" y="1033990"/>
                </a:cubicBezTo>
                <a:cubicBezTo>
                  <a:pt x="2806549" y="1029320"/>
                  <a:pt x="2811218" y="1028322"/>
                  <a:pt x="2810219" y="1023650"/>
                </a:cubicBezTo>
                <a:cubicBezTo>
                  <a:pt x="2810219" y="1023650"/>
                  <a:pt x="2814891" y="1022653"/>
                  <a:pt x="2814891" y="1022653"/>
                </a:cubicBezTo>
                <a:cubicBezTo>
                  <a:pt x="2819564" y="1021654"/>
                  <a:pt x="2823235" y="1015986"/>
                  <a:pt x="2823235" y="1015986"/>
                </a:cubicBezTo>
                <a:cubicBezTo>
                  <a:pt x="2823235" y="1015986"/>
                  <a:pt x="2823235" y="1015986"/>
                  <a:pt x="2818565" y="1016983"/>
                </a:cubicBezTo>
                <a:cubicBezTo>
                  <a:pt x="2889309" y="982332"/>
                  <a:pt x="2965723" y="951353"/>
                  <a:pt x="3037465" y="921374"/>
                </a:cubicBezTo>
                <a:cubicBezTo>
                  <a:pt x="3038464" y="926044"/>
                  <a:pt x="3044133" y="929718"/>
                  <a:pt x="3058147" y="926725"/>
                </a:cubicBezTo>
                <a:cubicBezTo>
                  <a:pt x="3057148" y="922053"/>
                  <a:pt x="3051479" y="918379"/>
                  <a:pt x="3046809" y="919377"/>
                </a:cubicBezTo>
                <a:cubicBezTo>
                  <a:pt x="3046809" y="919377"/>
                  <a:pt x="3051479" y="918379"/>
                  <a:pt x="3051479" y="918379"/>
                </a:cubicBezTo>
                <a:cubicBezTo>
                  <a:pt x="3199715" y="863510"/>
                  <a:pt x="3349591" y="822028"/>
                  <a:pt x="3499823" y="793288"/>
                </a:cubicBezTo>
                <a:lnTo>
                  <a:pt x="3644023" y="771778"/>
                </a:lnTo>
                <a:lnTo>
                  <a:pt x="3664087" y="769873"/>
                </a:lnTo>
                <a:cubicBezTo>
                  <a:pt x="3709474" y="766929"/>
                  <a:pt x="3755207" y="765334"/>
                  <a:pt x="3801298" y="765118"/>
                </a:cubicBezTo>
                <a:cubicBezTo>
                  <a:pt x="3825607" y="764994"/>
                  <a:pt x="3838629" y="764240"/>
                  <a:pt x="3849108" y="758706"/>
                </a:cubicBezTo>
                <a:lnTo>
                  <a:pt x="3858639" y="750773"/>
                </a:lnTo>
                <a:close/>
                <a:moveTo>
                  <a:pt x="1876892" y="560831"/>
                </a:moveTo>
                <a:cubicBezTo>
                  <a:pt x="1882274" y="560831"/>
                  <a:pt x="1887657" y="560831"/>
                  <a:pt x="1898421" y="560831"/>
                </a:cubicBezTo>
                <a:cubicBezTo>
                  <a:pt x="1868820" y="611956"/>
                  <a:pt x="1831147" y="646935"/>
                  <a:pt x="1793475" y="681915"/>
                </a:cubicBezTo>
                <a:cubicBezTo>
                  <a:pt x="1330636" y="1093597"/>
                  <a:pt x="988888" y="1588690"/>
                  <a:pt x="776305" y="2172579"/>
                </a:cubicBezTo>
                <a:cubicBezTo>
                  <a:pt x="770924" y="2188723"/>
                  <a:pt x="757469" y="2210249"/>
                  <a:pt x="760159" y="2226393"/>
                </a:cubicBezTo>
                <a:cubicBezTo>
                  <a:pt x="768233" y="2398600"/>
                  <a:pt x="698268" y="2557354"/>
                  <a:pt x="674049" y="2724179"/>
                </a:cubicBezTo>
                <a:cubicBezTo>
                  <a:pt x="652522" y="2874859"/>
                  <a:pt x="622922" y="3022849"/>
                  <a:pt x="622922" y="3181602"/>
                </a:cubicBezTo>
                <a:cubicBezTo>
                  <a:pt x="665977" y="3152004"/>
                  <a:pt x="665977" y="3111643"/>
                  <a:pt x="668667" y="3073973"/>
                </a:cubicBezTo>
                <a:cubicBezTo>
                  <a:pt x="682124" y="2936746"/>
                  <a:pt x="698268" y="2799518"/>
                  <a:pt x="725177" y="2664982"/>
                </a:cubicBezTo>
                <a:cubicBezTo>
                  <a:pt x="835505" y="2102620"/>
                  <a:pt x="1077688" y="1602145"/>
                  <a:pt x="1438272" y="1155483"/>
                </a:cubicBezTo>
                <a:cubicBezTo>
                  <a:pt x="1489400" y="1090906"/>
                  <a:pt x="1562055" y="1047854"/>
                  <a:pt x="1629328" y="999420"/>
                </a:cubicBezTo>
                <a:cubicBezTo>
                  <a:pt x="1653547" y="983276"/>
                  <a:pt x="1675074" y="969822"/>
                  <a:pt x="1669692" y="929461"/>
                </a:cubicBezTo>
                <a:cubicBezTo>
                  <a:pt x="1667001" y="886410"/>
                  <a:pt x="1707365" y="867574"/>
                  <a:pt x="1739655" y="848740"/>
                </a:cubicBezTo>
                <a:cubicBezTo>
                  <a:pt x="1761183" y="837977"/>
                  <a:pt x="1788092" y="835286"/>
                  <a:pt x="1817693" y="837977"/>
                </a:cubicBezTo>
                <a:cubicBezTo>
                  <a:pt x="1782710" y="875647"/>
                  <a:pt x="1750420" y="916008"/>
                  <a:pt x="1715438" y="953679"/>
                </a:cubicBezTo>
                <a:cubicBezTo>
                  <a:pt x="1605109" y="1074761"/>
                  <a:pt x="1494782" y="1198535"/>
                  <a:pt x="1403290" y="1335761"/>
                </a:cubicBezTo>
                <a:cubicBezTo>
                  <a:pt x="1376382" y="1370741"/>
                  <a:pt x="1344091" y="1397649"/>
                  <a:pt x="1352163" y="1448772"/>
                </a:cubicBezTo>
                <a:cubicBezTo>
                  <a:pt x="1357545" y="1478370"/>
                  <a:pt x="1330636" y="1505278"/>
                  <a:pt x="1314489" y="1532185"/>
                </a:cubicBezTo>
                <a:cubicBezTo>
                  <a:pt x="1220307" y="1669413"/>
                  <a:pt x="1144962" y="1817402"/>
                  <a:pt x="1072307" y="1965393"/>
                </a:cubicBezTo>
                <a:cubicBezTo>
                  <a:pt x="1066925" y="1976156"/>
                  <a:pt x="1061543" y="1984227"/>
                  <a:pt x="1069616" y="1997681"/>
                </a:cubicBezTo>
                <a:cubicBezTo>
                  <a:pt x="1091144" y="2003063"/>
                  <a:pt x="1093835" y="1981536"/>
                  <a:pt x="1099217" y="1970774"/>
                </a:cubicBezTo>
                <a:cubicBezTo>
                  <a:pt x="1206853" y="1739372"/>
                  <a:pt x="1344091" y="1529495"/>
                  <a:pt x="1494782" y="1327690"/>
                </a:cubicBezTo>
                <a:cubicBezTo>
                  <a:pt x="1500164" y="1319618"/>
                  <a:pt x="1505545" y="1311545"/>
                  <a:pt x="1510927" y="1303472"/>
                </a:cubicBezTo>
                <a:cubicBezTo>
                  <a:pt x="1519001" y="1292711"/>
                  <a:pt x="1529764" y="1287329"/>
                  <a:pt x="1540528" y="1300782"/>
                </a:cubicBezTo>
                <a:cubicBezTo>
                  <a:pt x="1556672" y="1311545"/>
                  <a:pt x="1548600" y="1319618"/>
                  <a:pt x="1540528" y="1330381"/>
                </a:cubicBezTo>
                <a:cubicBezTo>
                  <a:pt x="1411363" y="1483752"/>
                  <a:pt x="1319872" y="1664031"/>
                  <a:pt x="1217616" y="1836238"/>
                </a:cubicBezTo>
                <a:cubicBezTo>
                  <a:pt x="1212235" y="1847000"/>
                  <a:pt x="1204162" y="1855072"/>
                  <a:pt x="1201472" y="1865836"/>
                </a:cubicBezTo>
                <a:cubicBezTo>
                  <a:pt x="1163799" y="2021897"/>
                  <a:pt x="1077688" y="2159125"/>
                  <a:pt x="1034634" y="2315188"/>
                </a:cubicBezTo>
                <a:cubicBezTo>
                  <a:pt x="945833" y="2646147"/>
                  <a:pt x="897396" y="2977107"/>
                  <a:pt x="886633" y="3316138"/>
                </a:cubicBezTo>
                <a:cubicBezTo>
                  <a:pt x="886633" y="3326902"/>
                  <a:pt x="886633" y="3334975"/>
                  <a:pt x="886633" y="3345737"/>
                </a:cubicBezTo>
                <a:cubicBezTo>
                  <a:pt x="916234" y="3332283"/>
                  <a:pt x="910852" y="3308066"/>
                  <a:pt x="910852" y="3286541"/>
                </a:cubicBezTo>
                <a:lnTo>
                  <a:pt x="912039" y="3267394"/>
                </a:lnTo>
                <a:lnTo>
                  <a:pt x="911945" y="3235898"/>
                </a:lnTo>
                <a:cubicBezTo>
                  <a:pt x="916573" y="3143655"/>
                  <a:pt x="911504" y="3053483"/>
                  <a:pt x="932891" y="2963742"/>
                </a:cubicBezTo>
                <a:cubicBezTo>
                  <a:pt x="934004" y="2959449"/>
                  <a:pt x="934041" y="2954878"/>
                  <a:pt x="935203" y="2950827"/>
                </a:cubicBezTo>
                <a:lnTo>
                  <a:pt x="936942" y="2948948"/>
                </a:lnTo>
                <a:lnTo>
                  <a:pt x="967110" y="2742550"/>
                </a:lnTo>
                <a:cubicBezTo>
                  <a:pt x="1067262" y="2215462"/>
                  <a:pt x="1298344" y="1738698"/>
                  <a:pt x="1653547" y="1308854"/>
                </a:cubicBezTo>
                <a:cubicBezTo>
                  <a:pt x="1782710" y="1152792"/>
                  <a:pt x="1933403" y="1015565"/>
                  <a:pt x="2092167" y="889101"/>
                </a:cubicBezTo>
                <a:cubicBezTo>
                  <a:pt x="2105621" y="878338"/>
                  <a:pt x="2119075" y="867574"/>
                  <a:pt x="2137913" y="856811"/>
                </a:cubicBezTo>
                <a:cubicBezTo>
                  <a:pt x="2148676" y="897172"/>
                  <a:pt x="2127149" y="916008"/>
                  <a:pt x="2108312" y="940224"/>
                </a:cubicBezTo>
                <a:cubicBezTo>
                  <a:pt x="2078713" y="972513"/>
                  <a:pt x="2043730" y="1004802"/>
                  <a:pt x="2046421" y="1055926"/>
                </a:cubicBezTo>
                <a:cubicBezTo>
                  <a:pt x="2046421" y="1072070"/>
                  <a:pt x="2030276" y="1082833"/>
                  <a:pt x="2016821" y="1093597"/>
                </a:cubicBezTo>
                <a:cubicBezTo>
                  <a:pt x="1928020" y="1171627"/>
                  <a:pt x="1849984" y="1257731"/>
                  <a:pt x="1774638" y="1349215"/>
                </a:cubicBezTo>
                <a:cubicBezTo>
                  <a:pt x="1766565" y="1359979"/>
                  <a:pt x="1734274" y="1373431"/>
                  <a:pt x="1777328" y="1386886"/>
                </a:cubicBezTo>
                <a:cubicBezTo>
                  <a:pt x="1801547" y="1394958"/>
                  <a:pt x="1774638" y="1413793"/>
                  <a:pt x="1766565" y="1421865"/>
                </a:cubicBezTo>
                <a:cubicBezTo>
                  <a:pt x="1597036" y="1626361"/>
                  <a:pt x="1459800" y="1849691"/>
                  <a:pt x="1352163" y="2091856"/>
                </a:cubicBezTo>
                <a:cubicBezTo>
                  <a:pt x="1212235" y="2409363"/>
                  <a:pt x="1136890" y="2743013"/>
                  <a:pt x="1101907" y="3087427"/>
                </a:cubicBezTo>
                <a:cubicBezTo>
                  <a:pt x="1101907" y="3088772"/>
                  <a:pt x="1101907" y="3090790"/>
                  <a:pt x="1102580" y="3094154"/>
                </a:cubicBezTo>
                <a:lnTo>
                  <a:pt x="1104570" y="3100406"/>
                </a:lnTo>
                <a:lnTo>
                  <a:pt x="1113843" y="2999101"/>
                </a:lnTo>
                <a:cubicBezTo>
                  <a:pt x="1138226" y="2826084"/>
                  <a:pt x="1179369" y="2655571"/>
                  <a:pt x="1236682" y="2487179"/>
                </a:cubicBezTo>
                <a:cubicBezTo>
                  <a:pt x="1239318" y="2480533"/>
                  <a:pt x="1242783" y="2477764"/>
                  <a:pt x="1249712" y="2472227"/>
                </a:cubicBezTo>
                <a:cubicBezTo>
                  <a:pt x="1202697" y="2647291"/>
                  <a:pt x="1165753" y="2822770"/>
                  <a:pt x="1144152" y="2998820"/>
                </a:cubicBezTo>
                <a:lnTo>
                  <a:pt x="1143877" y="3001792"/>
                </a:lnTo>
                <a:lnTo>
                  <a:pt x="1144625" y="2999599"/>
                </a:lnTo>
                <a:cubicBezTo>
                  <a:pt x="1169853" y="2888481"/>
                  <a:pt x="1167835" y="2773956"/>
                  <a:pt x="1220307" y="2673054"/>
                </a:cubicBezTo>
                <a:cubicBezTo>
                  <a:pt x="1196089" y="2780684"/>
                  <a:pt x="1228380" y="2896384"/>
                  <a:pt x="1182634" y="3001323"/>
                </a:cubicBezTo>
                <a:lnTo>
                  <a:pt x="1177230" y="3017964"/>
                </a:lnTo>
                <a:lnTo>
                  <a:pt x="1193129" y="3023733"/>
                </a:lnTo>
                <a:cubicBezTo>
                  <a:pt x="1206837" y="3030944"/>
                  <a:pt x="1205461" y="3015014"/>
                  <a:pt x="1207684" y="3006427"/>
                </a:cubicBezTo>
                <a:cubicBezTo>
                  <a:pt x="1226207" y="2846324"/>
                  <a:pt x="1272430" y="2692470"/>
                  <a:pt x="1314361" y="2537505"/>
                </a:cubicBezTo>
                <a:cubicBezTo>
                  <a:pt x="1316859" y="2527844"/>
                  <a:pt x="1315153" y="2514521"/>
                  <a:pt x="1324018" y="2510631"/>
                </a:cubicBezTo>
                <a:cubicBezTo>
                  <a:pt x="1326973" y="2509334"/>
                  <a:pt x="1331103" y="2509086"/>
                  <a:pt x="1336954" y="2510369"/>
                </a:cubicBezTo>
                <a:lnTo>
                  <a:pt x="1346335" y="2515455"/>
                </a:lnTo>
                <a:lnTo>
                  <a:pt x="1341475" y="2526822"/>
                </a:lnTo>
                <a:cubicBezTo>
                  <a:pt x="1282033" y="2684987"/>
                  <a:pt x="1236529" y="2849070"/>
                  <a:pt x="1206129" y="3017246"/>
                </a:cubicBezTo>
                <a:lnTo>
                  <a:pt x="1190428" y="3134619"/>
                </a:lnTo>
                <a:lnTo>
                  <a:pt x="1188018" y="3178911"/>
                </a:lnTo>
                <a:cubicBezTo>
                  <a:pt x="1171870" y="3302686"/>
                  <a:pt x="1175907" y="3425785"/>
                  <a:pt x="1189026" y="3548551"/>
                </a:cubicBezTo>
                <a:lnTo>
                  <a:pt x="1205813" y="3671558"/>
                </a:lnTo>
                <a:lnTo>
                  <a:pt x="1210772" y="3356381"/>
                </a:lnTo>
                <a:cubicBezTo>
                  <a:pt x="1228015" y="3130993"/>
                  <a:pt x="1272258" y="2909658"/>
                  <a:pt x="1341421" y="2696971"/>
                </a:cubicBezTo>
                <a:lnTo>
                  <a:pt x="1356818" y="2655264"/>
                </a:lnTo>
                <a:lnTo>
                  <a:pt x="1364300" y="2638368"/>
                </a:lnTo>
                <a:lnTo>
                  <a:pt x="1403642" y="2528432"/>
                </a:lnTo>
                <a:lnTo>
                  <a:pt x="1418816" y="2487337"/>
                </a:lnTo>
                <a:cubicBezTo>
                  <a:pt x="1532878" y="2212122"/>
                  <a:pt x="1690015" y="1955007"/>
                  <a:pt x="1885305" y="1726888"/>
                </a:cubicBezTo>
                <a:lnTo>
                  <a:pt x="1887481" y="1724542"/>
                </a:lnTo>
                <a:lnTo>
                  <a:pt x="1876956" y="1747601"/>
                </a:lnTo>
                <a:cubicBezTo>
                  <a:pt x="1867112" y="1764406"/>
                  <a:pt x="1856228" y="1779912"/>
                  <a:pt x="1845344" y="1795419"/>
                </a:cubicBezTo>
                <a:cubicBezTo>
                  <a:pt x="1575145" y="2163411"/>
                  <a:pt x="1405066" y="2572876"/>
                  <a:pt x="1341756" y="3026454"/>
                </a:cubicBezTo>
                <a:cubicBezTo>
                  <a:pt x="1340364" y="3038918"/>
                  <a:pt x="1333981" y="3056505"/>
                  <a:pt x="1338404" y="3067727"/>
                </a:cubicBezTo>
                <a:cubicBezTo>
                  <a:pt x="1370741" y="3190602"/>
                  <a:pt x="1344761" y="3315799"/>
                  <a:pt x="1352994" y="3439768"/>
                </a:cubicBezTo>
                <a:cubicBezTo>
                  <a:pt x="1360680" y="3551687"/>
                  <a:pt x="1362135" y="3662909"/>
                  <a:pt x="1386580" y="3777331"/>
                </a:cubicBezTo>
                <a:cubicBezTo>
                  <a:pt x="1413055" y="3749368"/>
                  <a:pt x="1406839" y="3720278"/>
                  <a:pt x="1402977" y="3692713"/>
                </a:cubicBezTo>
                <a:cubicBezTo>
                  <a:pt x="1391546" y="3591734"/>
                  <a:pt x="1382050" y="3490340"/>
                  <a:pt x="1380729" y="3389229"/>
                </a:cubicBezTo>
                <a:cubicBezTo>
                  <a:pt x="1373652" y="2966913"/>
                  <a:pt x="1471141" y="2568900"/>
                  <a:pt x="1662254" y="2191442"/>
                </a:cubicBezTo>
                <a:cubicBezTo>
                  <a:pt x="1689160" y="2137024"/>
                  <a:pt x="1734897" y="2094806"/>
                  <a:pt x="1775928" y="2049539"/>
                </a:cubicBezTo>
                <a:cubicBezTo>
                  <a:pt x="1790896" y="2034174"/>
                  <a:pt x="1804341" y="2021163"/>
                  <a:pt x="1794248" y="1992901"/>
                </a:cubicBezTo>
                <a:cubicBezTo>
                  <a:pt x="1785677" y="1962285"/>
                  <a:pt x="1811870" y="1942493"/>
                  <a:pt x="1832245" y="1923946"/>
                </a:cubicBezTo>
                <a:cubicBezTo>
                  <a:pt x="1846103" y="1912874"/>
                  <a:pt x="1865082" y="1906791"/>
                  <a:pt x="1886833" y="1904172"/>
                </a:cubicBezTo>
                <a:cubicBezTo>
                  <a:pt x="1867419" y="1936710"/>
                  <a:pt x="1850361" y="1970773"/>
                  <a:pt x="1830946" y="2003310"/>
                </a:cubicBezTo>
                <a:cubicBezTo>
                  <a:pt x="1770073" y="2107570"/>
                  <a:pt x="1709613" y="2213770"/>
                  <a:pt x="1664800" y="2326766"/>
                </a:cubicBezTo>
                <a:cubicBezTo>
                  <a:pt x="1650792" y="2356122"/>
                  <a:pt x="1631662" y="2380487"/>
                  <a:pt x="1645352" y="2416092"/>
                </a:cubicBezTo>
                <a:cubicBezTo>
                  <a:pt x="1653790" y="2436595"/>
                  <a:pt x="1638537" y="2460134"/>
                  <a:pt x="1631044" y="2482013"/>
                </a:cubicBezTo>
                <a:cubicBezTo>
                  <a:pt x="1584292" y="2595423"/>
                  <a:pt x="1552775" y="2713690"/>
                  <a:pt x="1523196" y="2831542"/>
                </a:cubicBezTo>
                <a:cubicBezTo>
                  <a:pt x="1520975" y="2840128"/>
                  <a:pt x="1518340" y="2846776"/>
                  <a:pt x="1526229" y="2855229"/>
                </a:cubicBezTo>
                <a:lnTo>
                  <a:pt x="1534614" y="2850072"/>
                </a:lnTo>
                <a:lnTo>
                  <a:pt x="1531478" y="2868343"/>
                </a:lnTo>
                <a:lnTo>
                  <a:pt x="1530525" y="2870743"/>
                </a:lnTo>
                <a:lnTo>
                  <a:pt x="1530643" y="2867299"/>
                </a:lnTo>
                <a:cubicBezTo>
                  <a:pt x="1530730" y="2864839"/>
                  <a:pt x="1530230" y="2862503"/>
                  <a:pt x="1527396" y="2860667"/>
                </a:cubicBezTo>
                <a:cubicBezTo>
                  <a:pt x="1527396" y="2860667"/>
                  <a:pt x="1523722" y="2866335"/>
                  <a:pt x="1520049" y="2872005"/>
                </a:cubicBezTo>
                <a:cubicBezTo>
                  <a:pt x="1521048" y="2876676"/>
                  <a:pt x="1521048" y="2876676"/>
                  <a:pt x="1521048" y="2876676"/>
                </a:cubicBezTo>
                <a:cubicBezTo>
                  <a:pt x="1511706" y="2878672"/>
                  <a:pt x="1513382" y="2863661"/>
                  <a:pt x="1521727" y="2856995"/>
                </a:cubicBezTo>
                <a:cubicBezTo>
                  <a:pt x="1513382" y="2863661"/>
                  <a:pt x="1517734" y="2838310"/>
                  <a:pt x="1511385" y="2854318"/>
                </a:cubicBezTo>
                <a:cubicBezTo>
                  <a:pt x="1522725" y="2861665"/>
                  <a:pt x="1494699" y="2867653"/>
                  <a:pt x="1498690" y="2886335"/>
                </a:cubicBezTo>
                <a:cubicBezTo>
                  <a:pt x="1499687" y="2891007"/>
                  <a:pt x="1499687" y="2891007"/>
                  <a:pt x="1499687" y="2891007"/>
                </a:cubicBezTo>
                <a:cubicBezTo>
                  <a:pt x="1499687" y="2891007"/>
                  <a:pt x="1499687" y="2891007"/>
                  <a:pt x="1495017" y="2892005"/>
                </a:cubicBezTo>
                <a:cubicBezTo>
                  <a:pt x="1495017" y="2892005"/>
                  <a:pt x="1496015" y="2896677"/>
                  <a:pt x="1496015" y="2896677"/>
                </a:cubicBezTo>
                <a:cubicBezTo>
                  <a:pt x="1497013" y="2901348"/>
                  <a:pt x="1497013" y="2901348"/>
                  <a:pt x="1497013" y="2901348"/>
                </a:cubicBezTo>
                <a:cubicBezTo>
                  <a:pt x="1496015" y="2896677"/>
                  <a:pt x="1500687" y="2895679"/>
                  <a:pt x="1500687" y="2895679"/>
                </a:cubicBezTo>
                <a:cubicBezTo>
                  <a:pt x="1501683" y="2900350"/>
                  <a:pt x="1499008" y="2910689"/>
                  <a:pt x="1500005" y="2915361"/>
                </a:cubicBezTo>
                <a:cubicBezTo>
                  <a:pt x="1502682" y="2905019"/>
                  <a:pt x="1504677" y="2914363"/>
                  <a:pt x="1504677" y="2914363"/>
                </a:cubicBezTo>
                <a:cubicBezTo>
                  <a:pt x="1508351" y="2908695"/>
                  <a:pt x="1511025" y="2898353"/>
                  <a:pt x="1514701" y="2892685"/>
                </a:cubicBezTo>
                <a:cubicBezTo>
                  <a:pt x="1514701" y="2892685"/>
                  <a:pt x="1514701" y="2892685"/>
                  <a:pt x="1519370" y="2891687"/>
                </a:cubicBezTo>
                <a:cubicBezTo>
                  <a:pt x="1515697" y="2897355"/>
                  <a:pt x="1515697" y="2897355"/>
                  <a:pt x="1515697" y="2897355"/>
                </a:cubicBezTo>
                <a:cubicBezTo>
                  <a:pt x="1516695" y="2902027"/>
                  <a:pt x="1517692" y="2906697"/>
                  <a:pt x="1522365" y="2905700"/>
                </a:cubicBezTo>
                <a:cubicBezTo>
                  <a:pt x="1522365" y="2905700"/>
                  <a:pt x="1526037" y="2900031"/>
                  <a:pt x="1525039" y="2895360"/>
                </a:cubicBezTo>
                <a:cubicBezTo>
                  <a:pt x="1525039" y="2895360"/>
                  <a:pt x="1525039" y="2895360"/>
                  <a:pt x="1524041" y="2890688"/>
                </a:cubicBezTo>
                <a:cubicBezTo>
                  <a:pt x="1527714" y="2885020"/>
                  <a:pt x="1527714" y="2885020"/>
                  <a:pt x="1527714" y="2885020"/>
                </a:cubicBezTo>
                <a:cubicBezTo>
                  <a:pt x="1530708" y="2899032"/>
                  <a:pt x="1523363" y="2910371"/>
                  <a:pt x="1518010" y="2931050"/>
                </a:cubicBezTo>
                <a:cubicBezTo>
                  <a:pt x="1530708" y="2899032"/>
                  <a:pt x="1522684" y="2930053"/>
                  <a:pt x="1529349" y="2938396"/>
                </a:cubicBezTo>
                <a:cubicBezTo>
                  <a:pt x="1529349" y="2938396"/>
                  <a:pt x="1530348" y="2943068"/>
                  <a:pt x="1530348" y="2943068"/>
                </a:cubicBezTo>
                <a:cubicBezTo>
                  <a:pt x="1530348" y="2943068"/>
                  <a:pt x="1529349" y="2938396"/>
                  <a:pt x="1524678" y="2939395"/>
                </a:cubicBezTo>
                <a:cubicBezTo>
                  <a:pt x="1524678" y="2939395"/>
                  <a:pt x="1524678" y="2939395"/>
                  <a:pt x="1523680" y="2934724"/>
                </a:cubicBezTo>
                <a:cubicBezTo>
                  <a:pt x="1523680" y="2934724"/>
                  <a:pt x="1523680" y="2934724"/>
                  <a:pt x="1519008" y="2935721"/>
                </a:cubicBezTo>
                <a:cubicBezTo>
                  <a:pt x="1520006" y="2940394"/>
                  <a:pt x="1516334" y="2946061"/>
                  <a:pt x="1516334" y="2946061"/>
                </a:cubicBezTo>
                <a:cubicBezTo>
                  <a:pt x="1516334" y="2946061"/>
                  <a:pt x="1517333" y="2950732"/>
                  <a:pt x="1517333" y="2950732"/>
                </a:cubicBezTo>
                <a:cubicBezTo>
                  <a:pt x="1513659" y="2956402"/>
                  <a:pt x="1513659" y="2956402"/>
                  <a:pt x="1509986" y="2962070"/>
                </a:cubicBezTo>
                <a:cubicBezTo>
                  <a:pt x="1508989" y="2957400"/>
                  <a:pt x="1508989" y="2957400"/>
                  <a:pt x="1507991" y="2952728"/>
                </a:cubicBezTo>
                <a:cubicBezTo>
                  <a:pt x="1506991" y="2948057"/>
                  <a:pt x="1506991" y="2948057"/>
                  <a:pt x="1503320" y="2953726"/>
                </a:cubicBezTo>
                <a:cubicBezTo>
                  <a:pt x="1503320" y="2953726"/>
                  <a:pt x="1499646" y="2959396"/>
                  <a:pt x="1500643" y="2964066"/>
                </a:cubicBezTo>
                <a:cubicBezTo>
                  <a:pt x="1501642" y="2968737"/>
                  <a:pt x="1501642" y="2968737"/>
                  <a:pt x="1502641" y="2973409"/>
                </a:cubicBezTo>
                <a:cubicBezTo>
                  <a:pt x="1504636" y="2982750"/>
                  <a:pt x="1511303" y="2991095"/>
                  <a:pt x="1514976" y="2985426"/>
                </a:cubicBezTo>
                <a:cubicBezTo>
                  <a:pt x="1515974" y="2990096"/>
                  <a:pt x="1516970" y="2994767"/>
                  <a:pt x="1513299" y="3000436"/>
                </a:cubicBezTo>
                <a:cubicBezTo>
                  <a:pt x="1508946" y="3025786"/>
                  <a:pt x="1499923" y="3052136"/>
                  <a:pt x="1495570" y="3077486"/>
                </a:cubicBezTo>
                <a:cubicBezTo>
                  <a:pt x="1495570" y="3077486"/>
                  <a:pt x="1489902" y="3073814"/>
                  <a:pt x="1489902" y="3073814"/>
                </a:cubicBezTo>
                <a:cubicBezTo>
                  <a:pt x="1489902" y="3073814"/>
                  <a:pt x="1490900" y="3078485"/>
                  <a:pt x="1490900" y="3078485"/>
                </a:cubicBezTo>
                <a:cubicBezTo>
                  <a:pt x="1490900" y="3078485"/>
                  <a:pt x="1486228" y="3079482"/>
                  <a:pt x="1486228" y="3079482"/>
                </a:cubicBezTo>
                <a:cubicBezTo>
                  <a:pt x="1490582" y="3054132"/>
                  <a:pt x="1485230" y="3074812"/>
                  <a:pt x="1480559" y="3075811"/>
                </a:cubicBezTo>
                <a:cubicBezTo>
                  <a:pt x="1482237" y="3060798"/>
                  <a:pt x="1488585" y="3044791"/>
                  <a:pt x="1485591" y="3030777"/>
                </a:cubicBezTo>
                <a:cubicBezTo>
                  <a:pt x="1491260" y="3034450"/>
                  <a:pt x="1491260" y="3034450"/>
                  <a:pt x="1491260" y="3034450"/>
                </a:cubicBezTo>
                <a:cubicBezTo>
                  <a:pt x="1493935" y="3024111"/>
                  <a:pt x="1496610" y="3013770"/>
                  <a:pt x="1496610" y="3013770"/>
                </a:cubicBezTo>
                <a:cubicBezTo>
                  <a:pt x="1493935" y="3024111"/>
                  <a:pt x="1489264" y="3025108"/>
                  <a:pt x="1489264" y="3025108"/>
                </a:cubicBezTo>
                <a:cubicBezTo>
                  <a:pt x="1491939" y="3014767"/>
                  <a:pt x="1486270" y="3011096"/>
                  <a:pt x="1489944" y="3005426"/>
                </a:cubicBezTo>
                <a:cubicBezTo>
                  <a:pt x="1488945" y="3000755"/>
                  <a:pt x="1488945" y="3000755"/>
                  <a:pt x="1488945" y="3000755"/>
                </a:cubicBezTo>
                <a:cubicBezTo>
                  <a:pt x="1488945" y="3000755"/>
                  <a:pt x="1493617" y="2999757"/>
                  <a:pt x="1492619" y="2995087"/>
                </a:cubicBezTo>
                <a:cubicBezTo>
                  <a:pt x="1492619" y="2995087"/>
                  <a:pt x="1492619" y="2995087"/>
                  <a:pt x="1491621" y="2990414"/>
                </a:cubicBezTo>
                <a:cubicBezTo>
                  <a:pt x="1491621" y="2990414"/>
                  <a:pt x="1490623" y="2985745"/>
                  <a:pt x="1490623" y="2985745"/>
                </a:cubicBezTo>
                <a:cubicBezTo>
                  <a:pt x="1482279" y="2992412"/>
                  <a:pt x="1482279" y="2992412"/>
                  <a:pt x="1482279" y="2992412"/>
                </a:cubicBezTo>
                <a:cubicBezTo>
                  <a:pt x="1482279" y="2992412"/>
                  <a:pt x="1478607" y="2998081"/>
                  <a:pt x="1479604" y="3002751"/>
                </a:cubicBezTo>
                <a:lnTo>
                  <a:pt x="1480602" y="3007422"/>
                </a:lnTo>
                <a:cubicBezTo>
                  <a:pt x="1485271" y="3006424"/>
                  <a:pt x="1485271" y="3006424"/>
                  <a:pt x="1485271" y="3006424"/>
                </a:cubicBezTo>
                <a:cubicBezTo>
                  <a:pt x="1483597" y="3021434"/>
                  <a:pt x="1476568" y="3057127"/>
                  <a:pt x="1475889" y="3076809"/>
                </a:cubicBezTo>
                <a:cubicBezTo>
                  <a:pt x="1472215" y="3082477"/>
                  <a:pt x="1472215" y="3082477"/>
                  <a:pt x="1472215" y="3082477"/>
                </a:cubicBezTo>
                <a:cubicBezTo>
                  <a:pt x="1468541" y="3088146"/>
                  <a:pt x="1468541" y="3088146"/>
                  <a:pt x="1469540" y="3092817"/>
                </a:cubicBezTo>
                <a:cubicBezTo>
                  <a:pt x="1474211" y="3091818"/>
                  <a:pt x="1474211" y="3091818"/>
                  <a:pt x="1474211" y="3091818"/>
                </a:cubicBezTo>
                <a:cubicBezTo>
                  <a:pt x="1470538" y="3097487"/>
                  <a:pt x="1468860" y="3112498"/>
                  <a:pt x="1466185" y="3122840"/>
                </a:cubicBezTo>
                <a:cubicBezTo>
                  <a:pt x="1461514" y="3123837"/>
                  <a:pt x="1462511" y="3128508"/>
                  <a:pt x="1463510" y="3133178"/>
                </a:cubicBezTo>
                <a:cubicBezTo>
                  <a:pt x="1464509" y="3137850"/>
                  <a:pt x="1464509" y="3137850"/>
                  <a:pt x="1464509" y="3137850"/>
                </a:cubicBezTo>
                <a:cubicBezTo>
                  <a:pt x="1464509" y="3137850"/>
                  <a:pt x="1464509" y="3137850"/>
                  <a:pt x="1469179" y="3136851"/>
                </a:cubicBezTo>
                <a:cubicBezTo>
                  <a:pt x="1460474" y="3187554"/>
                  <a:pt x="1451452" y="3213902"/>
                  <a:pt x="1458437" y="3246598"/>
                </a:cubicBezTo>
                <a:cubicBezTo>
                  <a:pt x="1458437" y="3246598"/>
                  <a:pt x="1453765" y="3247597"/>
                  <a:pt x="1454763" y="3252269"/>
                </a:cubicBezTo>
                <a:cubicBezTo>
                  <a:pt x="1455762" y="3256940"/>
                  <a:pt x="1455762" y="3256940"/>
                  <a:pt x="1455762" y="3256940"/>
                </a:cubicBezTo>
                <a:cubicBezTo>
                  <a:pt x="1456759" y="3261610"/>
                  <a:pt x="1456759" y="3261610"/>
                  <a:pt x="1456759" y="3261610"/>
                </a:cubicBezTo>
                <a:cubicBezTo>
                  <a:pt x="1452090" y="3262609"/>
                  <a:pt x="1450411" y="3277620"/>
                  <a:pt x="1452407" y="3286961"/>
                </a:cubicBezTo>
                <a:cubicBezTo>
                  <a:pt x="1452407" y="3286961"/>
                  <a:pt x="1453405" y="3291634"/>
                  <a:pt x="1448735" y="3292631"/>
                </a:cubicBezTo>
                <a:cubicBezTo>
                  <a:pt x="1449733" y="3297301"/>
                  <a:pt x="1449733" y="3297301"/>
                  <a:pt x="1450729" y="3301973"/>
                </a:cubicBezTo>
                <a:cubicBezTo>
                  <a:pt x="1450729" y="3301973"/>
                  <a:pt x="1451728" y="3306644"/>
                  <a:pt x="1451728" y="3306644"/>
                </a:cubicBezTo>
                <a:cubicBezTo>
                  <a:pt x="1451728" y="3306644"/>
                  <a:pt x="1451728" y="3306644"/>
                  <a:pt x="1448054" y="3312312"/>
                </a:cubicBezTo>
                <a:cubicBezTo>
                  <a:pt x="1448054" y="3312312"/>
                  <a:pt x="1449053" y="3316984"/>
                  <a:pt x="1449053" y="3316984"/>
                </a:cubicBezTo>
                <a:cubicBezTo>
                  <a:pt x="1455719" y="3325326"/>
                  <a:pt x="1440030" y="3343331"/>
                  <a:pt x="1455040" y="3345009"/>
                </a:cubicBezTo>
                <a:cubicBezTo>
                  <a:pt x="1450369" y="3346008"/>
                  <a:pt x="1450369" y="3346008"/>
                  <a:pt x="1451367" y="3350678"/>
                </a:cubicBezTo>
                <a:cubicBezTo>
                  <a:pt x="1451367" y="3350678"/>
                  <a:pt x="1452366" y="3355351"/>
                  <a:pt x="1452366" y="3355351"/>
                </a:cubicBezTo>
                <a:cubicBezTo>
                  <a:pt x="1453364" y="3360020"/>
                  <a:pt x="1449691" y="3365689"/>
                  <a:pt x="1450688" y="3370360"/>
                </a:cubicBezTo>
                <a:cubicBezTo>
                  <a:pt x="1450688" y="3370360"/>
                  <a:pt x="1450688" y="3370360"/>
                  <a:pt x="1451686" y="3375030"/>
                </a:cubicBezTo>
                <a:cubicBezTo>
                  <a:pt x="1450009" y="3390042"/>
                  <a:pt x="1447334" y="3400383"/>
                  <a:pt x="1445656" y="3415393"/>
                </a:cubicBezTo>
                <a:cubicBezTo>
                  <a:pt x="1446653" y="3420063"/>
                  <a:pt x="1446653" y="3420063"/>
                  <a:pt x="1446653" y="3420063"/>
                </a:cubicBezTo>
                <a:cubicBezTo>
                  <a:pt x="1446653" y="3420063"/>
                  <a:pt x="1446653" y="3420063"/>
                  <a:pt x="1441983" y="3421062"/>
                </a:cubicBezTo>
                <a:cubicBezTo>
                  <a:pt x="1442981" y="3425733"/>
                  <a:pt x="1442981" y="3425733"/>
                  <a:pt x="1442981" y="3425733"/>
                </a:cubicBezTo>
                <a:cubicBezTo>
                  <a:pt x="1443979" y="3430404"/>
                  <a:pt x="1443979" y="3430404"/>
                  <a:pt x="1443979" y="3430404"/>
                </a:cubicBezTo>
                <a:cubicBezTo>
                  <a:pt x="1443979" y="3430404"/>
                  <a:pt x="1448650" y="3429407"/>
                  <a:pt x="1448650" y="3429407"/>
                </a:cubicBezTo>
                <a:cubicBezTo>
                  <a:pt x="1444977" y="3435075"/>
                  <a:pt x="1445976" y="3439745"/>
                  <a:pt x="1446973" y="3444417"/>
                </a:cubicBezTo>
                <a:cubicBezTo>
                  <a:pt x="1446973" y="3444417"/>
                  <a:pt x="1445976" y="3439745"/>
                  <a:pt x="1445976" y="3439745"/>
                </a:cubicBezTo>
                <a:cubicBezTo>
                  <a:pt x="1444296" y="3454757"/>
                  <a:pt x="1444296" y="3454757"/>
                  <a:pt x="1445295" y="3459428"/>
                </a:cubicBezTo>
                <a:cubicBezTo>
                  <a:pt x="1446294" y="3464099"/>
                  <a:pt x="1447291" y="3468769"/>
                  <a:pt x="1448290" y="3473441"/>
                </a:cubicBezTo>
                <a:cubicBezTo>
                  <a:pt x="1448290" y="3473441"/>
                  <a:pt x="1444616" y="3479111"/>
                  <a:pt x="1444616" y="3479111"/>
                </a:cubicBezTo>
                <a:cubicBezTo>
                  <a:pt x="1445615" y="3483781"/>
                  <a:pt x="1445615" y="3483781"/>
                  <a:pt x="1445615" y="3483781"/>
                </a:cubicBezTo>
                <a:cubicBezTo>
                  <a:pt x="1445615" y="3483781"/>
                  <a:pt x="1440943" y="3484778"/>
                  <a:pt x="1441943" y="3489449"/>
                </a:cubicBezTo>
                <a:cubicBezTo>
                  <a:pt x="1441943" y="3489449"/>
                  <a:pt x="1442939" y="3494121"/>
                  <a:pt x="1442939" y="3494121"/>
                </a:cubicBezTo>
                <a:cubicBezTo>
                  <a:pt x="1447611" y="3493123"/>
                  <a:pt x="1447611" y="3493123"/>
                  <a:pt x="1447611" y="3493123"/>
                </a:cubicBezTo>
                <a:cubicBezTo>
                  <a:pt x="1450603" y="3507136"/>
                  <a:pt x="1448928" y="3522147"/>
                  <a:pt x="1456592" y="3535162"/>
                </a:cubicBezTo>
                <a:cubicBezTo>
                  <a:pt x="1455594" y="3530490"/>
                  <a:pt x="1455594" y="3530490"/>
                  <a:pt x="1450922" y="3531488"/>
                </a:cubicBezTo>
                <a:cubicBezTo>
                  <a:pt x="1449926" y="3526818"/>
                  <a:pt x="1449926" y="3526818"/>
                  <a:pt x="1446252" y="3532487"/>
                </a:cubicBezTo>
                <a:cubicBezTo>
                  <a:pt x="1447250" y="3537157"/>
                  <a:pt x="1448249" y="3541828"/>
                  <a:pt x="1448249" y="3541828"/>
                </a:cubicBezTo>
                <a:cubicBezTo>
                  <a:pt x="1449247" y="3546500"/>
                  <a:pt x="1449247" y="3546500"/>
                  <a:pt x="1449247" y="3546500"/>
                </a:cubicBezTo>
                <a:cubicBezTo>
                  <a:pt x="1442897" y="3562510"/>
                  <a:pt x="1459904" y="3573529"/>
                  <a:pt x="1449883" y="3595205"/>
                </a:cubicBezTo>
                <a:cubicBezTo>
                  <a:pt x="1454554" y="3594207"/>
                  <a:pt x="1454554" y="3594207"/>
                  <a:pt x="1454554" y="3594207"/>
                </a:cubicBezTo>
                <a:cubicBezTo>
                  <a:pt x="1449883" y="3595205"/>
                  <a:pt x="1449883" y="3595205"/>
                  <a:pt x="1450880" y="3599876"/>
                </a:cubicBezTo>
                <a:cubicBezTo>
                  <a:pt x="1451878" y="3604549"/>
                  <a:pt x="1451878" y="3604549"/>
                  <a:pt x="1451878" y="3604549"/>
                </a:cubicBezTo>
                <a:cubicBezTo>
                  <a:pt x="1454873" y="3618561"/>
                  <a:pt x="1457866" y="3632574"/>
                  <a:pt x="1457866" y="3632574"/>
                </a:cubicBezTo>
                <a:cubicBezTo>
                  <a:pt x="1456608" y="3643833"/>
                  <a:pt x="1458742" y="3632388"/>
                  <a:pt x="1461993" y="3635813"/>
                </a:cubicBezTo>
                <a:lnTo>
                  <a:pt x="1465432" y="3645315"/>
                </a:lnTo>
                <a:lnTo>
                  <a:pt x="1464828" y="3645610"/>
                </a:lnTo>
                <a:lnTo>
                  <a:pt x="1458859" y="3645794"/>
                </a:lnTo>
                <a:cubicBezTo>
                  <a:pt x="1457357" y="3647335"/>
                  <a:pt x="1456688" y="3649919"/>
                  <a:pt x="1457188" y="3652257"/>
                </a:cubicBezTo>
                <a:cubicBezTo>
                  <a:pt x="1460022" y="3654092"/>
                  <a:pt x="1462528" y="3648673"/>
                  <a:pt x="1464365" y="3645838"/>
                </a:cubicBezTo>
                <a:lnTo>
                  <a:pt x="1464828" y="3645610"/>
                </a:lnTo>
                <a:lnTo>
                  <a:pt x="1465530" y="3645589"/>
                </a:lnTo>
                <a:lnTo>
                  <a:pt x="1465432" y="3645315"/>
                </a:lnTo>
                <a:lnTo>
                  <a:pt x="1466575" y="3644755"/>
                </a:lnTo>
                <a:cubicBezTo>
                  <a:pt x="1467116" y="3645862"/>
                  <a:pt x="1467447" y="3648843"/>
                  <a:pt x="1467526" y="3654930"/>
                </a:cubicBezTo>
                <a:cubicBezTo>
                  <a:pt x="1462856" y="3655929"/>
                  <a:pt x="1462856" y="3655929"/>
                  <a:pt x="1463852" y="3660600"/>
                </a:cubicBezTo>
                <a:cubicBezTo>
                  <a:pt x="1463852" y="3660600"/>
                  <a:pt x="1464851" y="3665270"/>
                  <a:pt x="1464851" y="3665270"/>
                </a:cubicBezTo>
                <a:cubicBezTo>
                  <a:pt x="1461179" y="3670939"/>
                  <a:pt x="1461179" y="3670939"/>
                  <a:pt x="1461179" y="3670939"/>
                </a:cubicBezTo>
                <a:cubicBezTo>
                  <a:pt x="1462178" y="3675610"/>
                  <a:pt x="1462178" y="3675610"/>
                  <a:pt x="1462178" y="3675610"/>
                </a:cubicBezTo>
                <a:cubicBezTo>
                  <a:pt x="1462178" y="3675610"/>
                  <a:pt x="1463175" y="3680282"/>
                  <a:pt x="1464173" y="3684953"/>
                </a:cubicBezTo>
                <a:cubicBezTo>
                  <a:pt x="1464173" y="3684953"/>
                  <a:pt x="1465171" y="3689624"/>
                  <a:pt x="1466168" y="3694296"/>
                </a:cubicBezTo>
                <a:cubicBezTo>
                  <a:pt x="1461498" y="3695293"/>
                  <a:pt x="1462496" y="3699964"/>
                  <a:pt x="1463494" y="3704634"/>
                </a:cubicBezTo>
                <a:cubicBezTo>
                  <a:pt x="1459821" y="3710304"/>
                  <a:pt x="1459821" y="3710304"/>
                  <a:pt x="1460818" y="3714976"/>
                </a:cubicBezTo>
                <a:cubicBezTo>
                  <a:pt x="1460818" y="3714976"/>
                  <a:pt x="1461815" y="3719645"/>
                  <a:pt x="1461815" y="3719645"/>
                </a:cubicBezTo>
                <a:cubicBezTo>
                  <a:pt x="1461815" y="3719645"/>
                  <a:pt x="1462814" y="3724317"/>
                  <a:pt x="1462814" y="3724317"/>
                </a:cubicBezTo>
                <a:cubicBezTo>
                  <a:pt x="1458143" y="3725314"/>
                  <a:pt x="1458143" y="3725314"/>
                  <a:pt x="1458143" y="3725314"/>
                </a:cubicBezTo>
                <a:cubicBezTo>
                  <a:pt x="1458143" y="3725314"/>
                  <a:pt x="1458143" y="3725314"/>
                  <a:pt x="1454470" y="3730983"/>
                </a:cubicBezTo>
                <a:cubicBezTo>
                  <a:pt x="1455467" y="3735654"/>
                  <a:pt x="1455467" y="3735654"/>
                  <a:pt x="1455467" y="3735654"/>
                </a:cubicBezTo>
                <a:cubicBezTo>
                  <a:pt x="1461137" y="3739328"/>
                  <a:pt x="1461137" y="3739328"/>
                  <a:pt x="1461137" y="3739328"/>
                </a:cubicBezTo>
                <a:cubicBezTo>
                  <a:pt x="1462135" y="3743998"/>
                  <a:pt x="1462135" y="3743998"/>
                  <a:pt x="1462135" y="3743998"/>
                </a:cubicBezTo>
                <a:cubicBezTo>
                  <a:pt x="1462135" y="3743998"/>
                  <a:pt x="1463132" y="3748671"/>
                  <a:pt x="1463132" y="3748671"/>
                </a:cubicBezTo>
                <a:cubicBezTo>
                  <a:pt x="1464130" y="3753341"/>
                  <a:pt x="1465128" y="3758012"/>
                  <a:pt x="1466126" y="3762683"/>
                </a:cubicBezTo>
                <a:cubicBezTo>
                  <a:pt x="1463452" y="3773022"/>
                  <a:pt x="1464449" y="3777695"/>
                  <a:pt x="1464449" y="3777695"/>
                </a:cubicBezTo>
                <a:cubicBezTo>
                  <a:pt x="1465447" y="3782365"/>
                  <a:pt x="1465447" y="3782365"/>
                  <a:pt x="1465447" y="3782365"/>
                </a:cubicBezTo>
                <a:cubicBezTo>
                  <a:pt x="1466445" y="3787036"/>
                  <a:pt x="1466445" y="3787036"/>
                  <a:pt x="1467443" y="3791707"/>
                </a:cubicBezTo>
                <a:cubicBezTo>
                  <a:pt x="1467443" y="3791707"/>
                  <a:pt x="1467443" y="3791707"/>
                  <a:pt x="1472113" y="3790710"/>
                </a:cubicBezTo>
                <a:cubicBezTo>
                  <a:pt x="1468442" y="3796379"/>
                  <a:pt x="1468442" y="3796379"/>
                  <a:pt x="1468442" y="3796379"/>
                </a:cubicBezTo>
                <a:cubicBezTo>
                  <a:pt x="1468442" y="3796379"/>
                  <a:pt x="1469439" y="3801048"/>
                  <a:pt x="1470437" y="3805720"/>
                </a:cubicBezTo>
                <a:cubicBezTo>
                  <a:pt x="1475427" y="3829075"/>
                  <a:pt x="1481096" y="3832748"/>
                  <a:pt x="1479418" y="3847759"/>
                </a:cubicBezTo>
                <a:cubicBezTo>
                  <a:pt x="1474748" y="3848756"/>
                  <a:pt x="1475745" y="3853428"/>
                  <a:pt x="1475745" y="3853428"/>
                </a:cubicBezTo>
                <a:cubicBezTo>
                  <a:pt x="1475745" y="3853428"/>
                  <a:pt x="1476743" y="3858097"/>
                  <a:pt x="1476743" y="3858097"/>
                </a:cubicBezTo>
                <a:cubicBezTo>
                  <a:pt x="1481415" y="3857100"/>
                  <a:pt x="1481415" y="3857100"/>
                  <a:pt x="1481415" y="3857100"/>
                </a:cubicBezTo>
                <a:cubicBezTo>
                  <a:pt x="1478739" y="3867441"/>
                  <a:pt x="1480735" y="3876783"/>
                  <a:pt x="1481734" y="3881454"/>
                </a:cubicBezTo>
                <a:cubicBezTo>
                  <a:pt x="1482731" y="3886125"/>
                  <a:pt x="1482731" y="3886125"/>
                  <a:pt x="1482731" y="3886125"/>
                </a:cubicBezTo>
                <a:cubicBezTo>
                  <a:pt x="1483728" y="3890795"/>
                  <a:pt x="1483728" y="3890795"/>
                  <a:pt x="1488400" y="3889796"/>
                </a:cubicBezTo>
                <a:cubicBezTo>
                  <a:pt x="1491393" y="3903810"/>
                  <a:pt x="1493389" y="3913153"/>
                  <a:pt x="1490714" y="3923492"/>
                </a:cubicBezTo>
                <a:cubicBezTo>
                  <a:pt x="1495385" y="3922494"/>
                  <a:pt x="1495385" y="3922494"/>
                  <a:pt x="1495385" y="3922494"/>
                </a:cubicBezTo>
                <a:cubicBezTo>
                  <a:pt x="1499376" y="3941178"/>
                  <a:pt x="1499376" y="3941178"/>
                  <a:pt x="1499376" y="3941178"/>
                </a:cubicBezTo>
                <a:cubicBezTo>
                  <a:pt x="1499376" y="3941178"/>
                  <a:pt x="1499376" y="3941178"/>
                  <a:pt x="1495705" y="3946848"/>
                </a:cubicBezTo>
                <a:cubicBezTo>
                  <a:pt x="1493708" y="3937506"/>
                  <a:pt x="1488039" y="3933833"/>
                  <a:pt x="1485365" y="3944173"/>
                </a:cubicBezTo>
                <a:cubicBezTo>
                  <a:pt x="1493708" y="3937506"/>
                  <a:pt x="1494026" y="3961858"/>
                  <a:pt x="1498697" y="3960861"/>
                </a:cubicBezTo>
                <a:cubicBezTo>
                  <a:pt x="1507679" y="4002900"/>
                  <a:pt x="1505683" y="3993557"/>
                  <a:pt x="1519336" y="4034599"/>
                </a:cubicBezTo>
                <a:cubicBezTo>
                  <a:pt x="1519336" y="4034599"/>
                  <a:pt x="1514664" y="4035598"/>
                  <a:pt x="1514664" y="4035598"/>
                </a:cubicBezTo>
                <a:cubicBezTo>
                  <a:pt x="1515663" y="4040268"/>
                  <a:pt x="1515663" y="4040268"/>
                  <a:pt x="1516661" y="4044938"/>
                </a:cubicBezTo>
                <a:cubicBezTo>
                  <a:pt x="1522649" y="4072964"/>
                  <a:pt x="1524644" y="4082307"/>
                  <a:pt x="1528636" y="4100992"/>
                </a:cubicBezTo>
                <a:cubicBezTo>
                  <a:pt x="1528636" y="4100992"/>
                  <a:pt x="1528636" y="4100992"/>
                  <a:pt x="1529635" y="4105662"/>
                </a:cubicBezTo>
                <a:cubicBezTo>
                  <a:pt x="1529635" y="4105662"/>
                  <a:pt x="1529635" y="4105662"/>
                  <a:pt x="1530632" y="4110333"/>
                </a:cubicBezTo>
                <a:cubicBezTo>
                  <a:pt x="1532945" y="4144028"/>
                  <a:pt x="1535303" y="4109335"/>
                  <a:pt x="1543966" y="4127021"/>
                </a:cubicBezTo>
                <a:cubicBezTo>
                  <a:pt x="1539294" y="4128018"/>
                  <a:pt x="1532945" y="4144028"/>
                  <a:pt x="1541290" y="4137361"/>
                </a:cubicBezTo>
                <a:cubicBezTo>
                  <a:pt x="1542289" y="4142032"/>
                  <a:pt x="1542289" y="4142032"/>
                  <a:pt x="1542289" y="4142032"/>
                </a:cubicBezTo>
                <a:cubicBezTo>
                  <a:pt x="1542289" y="4142032"/>
                  <a:pt x="1542289" y="4142032"/>
                  <a:pt x="1543286" y="4146702"/>
                </a:cubicBezTo>
                <a:cubicBezTo>
                  <a:pt x="1538615" y="4147700"/>
                  <a:pt x="1544284" y="4151374"/>
                  <a:pt x="1544284" y="4151374"/>
                </a:cubicBezTo>
                <a:cubicBezTo>
                  <a:pt x="1548276" y="4170059"/>
                  <a:pt x="1543605" y="4171056"/>
                  <a:pt x="1538933" y="4172054"/>
                </a:cubicBezTo>
                <a:cubicBezTo>
                  <a:pt x="1542925" y="4190739"/>
                  <a:pt x="1553266" y="4193413"/>
                  <a:pt x="1550590" y="4203753"/>
                </a:cubicBezTo>
                <a:cubicBezTo>
                  <a:pt x="1557258" y="4212097"/>
                  <a:pt x="1560251" y="4226111"/>
                  <a:pt x="1569592" y="4224113"/>
                </a:cubicBezTo>
                <a:cubicBezTo>
                  <a:pt x="1566917" y="4234454"/>
                  <a:pt x="1575581" y="4252141"/>
                  <a:pt x="1565241" y="4249466"/>
                </a:cubicBezTo>
                <a:cubicBezTo>
                  <a:pt x="1573903" y="4267151"/>
                  <a:pt x="1574584" y="4247470"/>
                  <a:pt x="1574902" y="4271822"/>
                </a:cubicBezTo>
                <a:cubicBezTo>
                  <a:pt x="1575900" y="4276494"/>
                  <a:pt x="1581569" y="4280167"/>
                  <a:pt x="1587238" y="4283840"/>
                </a:cubicBezTo>
                <a:cubicBezTo>
                  <a:pt x="1575900" y="4276494"/>
                  <a:pt x="1590549" y="4322205"/>
                  <a:pt x="1604882" y="4343564"/>
                </a:cubicBezTo>
                <a:cubicBezTo>
                  <a:pt x="1602208" y="4353904"/>
                  <a:pt x="1601209" y="4349234"/>
                  <a:pt x="1595539" y="4345560"/>
                </a:cubicBezTo>
                <a:cubicBezTo>
                  <a:pt x="1602208" y="4353904"/>
                  <a:pt x="1603205" y="4358574"/>
                  <a:pt x="1607875" y="4357577"/>
                </a:cubicBezTo>
                <a:cubicBezTo>
                  <a:pt x="1599531" y="4364244"/>
                  <a:pt x="1608874" y="4362248"/>
                  <a:pt x="1607196" y="4377259"/>
                </a:cubicBezTo>
                <a:cubicBezTo>
                  <a:pt x="1613863" y="4385603"/>
                  <a:pt x="1610870" y="4371589"/>
                  <a:pt x="1622525" y="4403290"/>
                </a:cubicBezTo>
                <a:lnTo>
                  <a:pt x="1618736" y="4400103"/>
                </a:lnTo>
                <a:lnTo>
                  <a:pt x="1614862" y="4390275"/>
                </a:lnTo>
                <a:cubicBezTo>
                  <a:pt x="1615361" y="4392610"/>
                  <a:pt x="1616110" y="4396114"/>
                  <a:pt x="1617316" y="4398908"/>
                </a:cubicBezTo>
                <a:lnTo>
                  <a:pt x="1618736" y="4400103"/>
                </a:lnTo>
                <a:lnTo>
                  <a:pt x="1625519" y="4417302"/>
                </a:lnTo>
                <a:cubicBezTo>
                  <a:pt x="1619850" y="4413630"/>
                  <a:pt x="1615180" y="4414629"/>
                  <a:pt x="1611506" y="4420296"/>
                </a:cubicBezTo>
                <a:cubicBezTo>
                  <a:pt x="1599849" y="4388597"/>
                  <a:pt x="1596856" y="4374584"/>
                  <a:pt x="1580528" y="4343884"/>
                </a:cubicBezTo>
                <a:cubicBezTo>
                  <a:pt x="1572185" y="4350550"/>
                  <a:pt x="1563522" y="4332863"/>
                  <a:pt x="1553861" y="4310507"/>
                </a:cubicBezTo>
                <a:cubicBezTo>
                  <a:pt x="1547194" y="4302163"/>
                  <a:pt x="1546194" y="4297492"/>
                  <a:pt x="1544200" y="4288151"/>
                </a:cubicBezTo>
                <a:cubicBezTo>
                  <a:pt x="1543202" y="4283479"/>
                  <a:pt x="1541206" y="4274137"/>
                  <a:pt x="1540208" y="4269467"/>
                </a:cubicBezTo>
                <a:cubicBezTo>
                  <a:pt x="1536536" y="4275134"/>
                  <a:pt x="1531226" y="4227428"/>
                  <a:pt x="1526874" y="4252779"/>
                </a:cubicBezTo>
                <a:lnTo>
                  <a:pt x="1519888" y="4220081"/>
                </a:lnTo>
                <a:cubicBezTo>
                  <a:pt x="1513902" y="4192054"/>
                  <a:pt x="1530228" y="4222756"/>
                  <a:pt x="1521566" y="4205070"/>
                </a:cubicBezTo>
                <a:cubicBezTo>
                  <a:pt x="1520568" y="4200398"/>
                  <a:pt x="1519571" y="4195728"/>
                  <a:pt x="1518573" y="4191057"/>
                </a:cubicBezTo>
                <a:cubicBezTo>
                  <a:pt x="1518573" y="4191057"/>
                  <a:pt x="1517576" y="4186384"/>
                  <a:pt x="1517576" y="4186384"/>
                </a:cubicBezTo>
                <a:cubicBezTo>
                  <a:pt x="1517576" y="4186384"/>
                  <a:pt x="1517576" y="4186384"/>
                  <a:pt x="1516577" y="4181714"/>
                </a:cubicBezTo>
                <a:cubicBezTo>
                  <a:pt x="1517576" y="4186384"/>
                  <a:pt x="1517576" y="4186384"/>
                  <a:pt x="1522245" y="4185387"/>
                </a:cubicBezTo>
                <a:cubicBezTo>
                  <a:pt x="1513583" y="4167702"/>
                  <a:pt x="1513583" y="4167702"/>
                  <a:pt x="1513583" y="4167702"/>
                </a:cubicBezTo>
                <a:cubicBezTo>
                  <a:pt x="1517256" y="4162033"/>
                  <a:pt x="1517256" y="4162033"/>
                  <a:pt x="1517256" y="4162033"/>
                </a:cubicBezTo>
                <a:cubicBezTo>
                  <a:pt x="1517256" y="4162033"/>
                  <a:pt x="1517256" y="4162033"/>
                  <a:pt x="1516257" y="4157362"/>
                </a:cubicBezTo>
                <a:cubicBezTo>
                  <a:pt x="1515260" y="4152691"/>
                  <a:pt x="1515260" y="4152691"/>
                  <a:pt x="1515260" y="4152691"/>
                </a:cubicBezTo>
                <a:cubicBezTo>
                  <a:pt x="1514261" y="4148019"/>
                  <a:pt x="1509591" y="4149018"/>
                  <a:pt x="1509591" y="4149018"/>
                </a:cubicBezTo>
                <a:cubicBezTo>
                  <a:pt x="1509271" y="4124666"/>
                  <a:pt x="1504602" y="4125663"/>
                  <a:pt x="1503605" y="4120992"/>
                </a:cubicBezTo>
                <a:cubicBezTo>
                  <a:pt x="1503605" y="4120992"/>
                  <a:pt x="1497934" y="4117319"/>
                  <a:pt x="1497934" y="4117319"/>
                </a:cubicBezTo>
                <a:cubicBezTo>
                  <a:pt x="1494941" y="4103305"/>
                  <a:pt x="1496618" y="4088295"/>
                  <a:pt x="1491948" y="4089292"/>
                </a:cubicBezTo>
                <a:cubicBezTo>
                  <a:pt x="1490948" y="4084621"/>
                  <a:pt x="1490948" y="4084621"/>
                  <a:pt x="1490948" y="4084621"/>
                </a:cubicBezTo>
                <a:cubicBezTo>
                  <a:pt x="1490948" y="4084621"/>
                  <a:pt x="1489951" y="4079950"/>
                  <a:pt x="1489951" y="4079950"/>
                </a:cubicBezTo>
                <a:cubicBezTo>
                  <a:pt x="1486277" y="4085620"/>
                  <a:pt x="1486277" y="4085620"/>
                  <a:pt x="1486277" y="4085620"/>
                </a:cubicBezTo>
                <a:cubicBezTo>
                  <a:pt x="1491629" y="4064938"/>
                  <a:pt x="1478973" y="4028571"/>
                  <a:pt x="1475301" y="4034238"/>
                </a:cubicBezTo>
                <a:cubicBezTo>
                  <a:pt x="1480970" y="4037911"/>
                  <a:pt x="1477297" y="4043581"/>
                  <a:pt x="1478294" y="4048252"/>
                </a:cubicBezTo>
                <a:cubicBezTo>
                  <a:pt x="1476299" y="4038909"/>
                  <a:pt x="1470629" y="4035237"/>
                  <a:pt x="1470629" y="4035237"/>
                </a:cubicBezTo>
                <a:cubicBezTo>
                  <a:pt x="1473623" y="4049251"/>
                  <a:pt x="1473623" y="4049251"/>
                  <a:pt x="1473623" y="4049251"/>
                </a:cubicBezTo>
                <a:cubicBezTo>
                  <a:pt x="1473623" y="4049251"/>
                  <a:pt x="1468953" y="4050248"/>
                  <a:pt x="1467954" y="4045576"/>
                </a:cubicBezTo>
                <a:cubicBezTo>
                  <a:pt x="1464282" y="4051246"/>
                  <a:pt x="1465279" y="4055915"/>
                  <a:pt x="1469951" y="4054918"/>
                </a:cubicBezTo>
                <a:cubicBezTo>
                  <a:pt x="1469951" y="4054918"/>
                  <a:pt x="1469951" y="4054918"/>
                  <a:pt x="1470949" y="4059589"/>
                </a:cubicBezTo>
                <a:cubicBezTo>
                  <a:pt x="1464600" y="4075598"/>
                  <a:pt x="1456256" y="4082266"/>
                  <a:pt x="1463242" y="4114962"/>
                </a:cubicBezTo>
                <a:cubicBezTo>
                  <a:pt x="1464239" y="4119633"/>
                  <a:pt x="1464239" y="4119633"/>
                  <a:pt x="1465238" y="4124305"/>
                </a:cubicBezTo>
                <a:cubicBezTo>
                  <a:pt x="1459568" y="4120631"/>
                  <a:pt x="1459568" y="4120631"/>
                  <a:pt x="1454896" y="4121629"/>
                </a:cubicBezTo>
                <a:cubicBezTo>
                  <a:pt x="1453899" y="4116958"/>
                  <a:pt x="1453899" y="4116958"/>
                  <a:pt x="1452901" y="4112288"/>
                </a:cubicBezTo>
                <a:cubicBezTo>
                  <a:pt x="1448230" y="4113286"/>
                  <a:pt x="1447233" y="4108614"/>
                  <a:pt x="1448230" y="4113286"/>
                </a:cubicBezTo>
                <a:cubicBezTo>
                  <a:pt x="1448230" y="4113286"/>
                  <a:pt x="1449228" y="4117957"/>
                  <a:pt x="1449228" y="4117957"/>
                </a:cubicBezTo>
                <a:cubicBezTo>
                  <a:pt x="1437573" y="4086258"/>
                  <a:pt x="1439250" y="4071246"/>
                  <a:pt x="1426595" y="4034876"/>
                </a:cubicBezTo>
                <a:cubicBezTo>
                  <a:pt x="1432264" y="4038549"/>
                  <a:pt x="1433262" y="4043220"/>
                  <a:pt x="1432264" y="4038549"/>
                </a:cubicBezTo>
                <a:cubicBezTo>
                  <a:pt x="1432264" y="4038549"/>
                  <a:pt x="1435937" y="4032880"/>
                  <a:pt x="1435937" y="4032880"/>
                </a:cubicBezTo>
                <a:lnTo>
                  <a:pt x="1437931" y="4042221"/>
                </a:lnTo>
                <a:cubicBezTo>
                  <a:pt x="1437613" y="4017869"/>
                  <a:pt x="1434620" y="4003856"/>
                  <a:pt x="1426954" y="3990842"/>
                </a:cubicBezTo>
                <a:cubicBezTo>
                  <a:pt x="1426954" y="3990842"/>
                  <a:pt x="1426954" y="3990842"/>
                  <a:pt x="1431626" y="3989844"/>
                </a:cubicBezTo>
                <a:lnTo>
                  <a:pt x="1430629" y="3985172"/>
                </a:lnTo>
                <a:cubicBezTo>
                  <a:pt x="1429630" y="3980499"/>
                  <a:pt x="1429630" y="3980499"/>
                  <a:pt x="1428631" y="3975830"/>
                </a:cubicBezTo>
                <a:cubicBezTo>
                  <a:pt x="1421965" y="3967486"/>
                  <a:pt x="1422644" y="3947804"/>
                  <a:pt x="1421646" y="3943133"/>
                </a:cubicBezTo>
                <a:cubicBezTo>
                  <a:pt x="1421646" y="3943133"/>
                  <a:pt x="1420648" y="3938462"/>
                  <a:pt x="1420648" y="3938462"/>
                </a:cubicBezTo>
                <a:cubicBezTo>
                  <a:pt x="1419652" y="3933790"/>
                  <a:pt x="1419652" y="3933790"/>
                  <a:pt x="1419652" y="3933790"/>
                </a:cubicBezTo>
                <a:cubicBezTo>
                  <a:pt x="1411985" y="3920775"/>
                  <a:pt x="1410669" y="3891751"/>
                  <a:pt x="1405000" y="3888080"/>
                </a:cubicBezTo>
                <a:cubicBezTo>
                  <a:pt x="1405000" y="3888080"/>
                  <a:pt x="1404002" y="3883408"/>
                  <a:pt x="1404002" y="3883408"/>
                </a:cubicBezTo>
                <a:cubicBezTo>
                  <a:pt x="1404002" y="3883408"/>
                  <a:pt x="1403004" y="3878736"/>
                  <a:pt x="1403004" y="3878736"/>
                </a:cubicBezTo>
                <a:cubicBezTo>
                  <a:pt x="1402006" y="3874066"/>
                  <a:pt x="1401007" y="3869395"/>
                  <a:pt x="1401007" y="3869395"/>
                </a:cubicBezTo>
                <a:cubicBezTo>
                  <a:pt x="1396337" y="3870392"/>
                  <a:pt x="1396337" y="3870392"/>
                  <a:pt x="1398335" y="3879735"/>
                </a:cubicBezTo>
                <a:cubicBezTo>
                  <a:pt x="1398335" y="3879735"/>
                  <a:pt x="1393662" y="3880734"/>
                  <a:pt x="1394660" y="3885404"/>
                </a:cubicBezTo>
                <a:cubicBezTo>
                  <a:pt x="1397336" y="3875064"/>
                  <a:pt x="1391667" y="3871391"/>
                  <a:pt x="1390668" y="3866720"/>
                </a:cubicBezTo>
                <a:cubicBezTo>
                  <a:pt x="1395340" y="3865721"/>
                  <a:pt x="1395340" y="3865721"/>
                  <a:pt x="1395340" y="3865721"/>
                </a:cubicBezTo>
                <a:cubicBezTo>
                  <a:pt x="1395340" y="3865721"/>
                  <a:pt x="1394342" y="3861051"/>
                  <a:pt x="1394342" y="3861051"/>
                </a:cubicBezTo>
                <a:cubicBezTo>
                  <a:pt x="1393344" y="3856381"/>
                  <a:pt x="1393344" y="3856381"/>
                  <a:pt x="1393344" y="3856381"/>
                </a:cubicBezTo>
                <a:cubicBezTo>
                  <a:pt x="1388672" y="3857379"/>
                  <a:pt x="1388672" y="3857379"/>
                  <a:pt x="1388672" y="3857379"/>
                </a:cubicBezTo>
                <a:cubicBezTo>
                  <a:pt x="1384681" y="3838693"/>
                  <a:pt x="1390351" y="3842367"/>
                  <a:pt x="1393024" y="3832027"/>
                </a:cubicBezTo>
                <a:cubicBezTo>
                  <a:pt x="1388354" y="3833025"/>
                  <a:pt x="1385361" y="3819012"/>
                  <a:pt x="1380689" y="3820009"/>
                </a:cubicBezTo>
                <a:cubicBezTo>
                  <a:pt x="1388354" y="3833025"/>
                  <a:pt x="1375339" y="3840689"/>
                  <a:pt x="1383004" y="3853705"/>
                </a:cubicBezTo>
                <a:cubicBezTo>
                  <a:pt x="1385679" y="3843366"/>
                  <a:pt x="1386677" y="3848036"/>
                  <a:pt x="1388672" y="3857379"/>
                </a:cubicBezTo>
                <a:cubicBezTo>
                  <a:pt x="1384002" y="3858376"/>
                  <a:pt x="1384002" y="3858376"/>
                  <a:pt x="1384002" y="3858376"/>
                </a:cubicBezTo>
                <a:cubicBezTo>
                  <a:pt x="1384002" y="3858376"/>
                  <a:pt x="1384002" y="3858376"/>
                  <a:pt x="1385000" y="3863047"/>
                </a:cubicBezTo>
                <a:cubicBezTo>
                  <a:pt x="1385000" y="3863047"/>
                  <a:pt x="1385998" y="3867719"/>
                  <a:pt x="1385998" y="3867719"/>
                </a:cubicBezTo>
                <a:cubicBezTo>
                  <a:pt x="1390668" y="3866720"/>
                  <a:pt x="1390668" y="3866720"/>
                  <a:pt x="1390668" y="3866720"/>
                </a:cubicBezTo>
                <a:cubicBezTo>
                  <a:pt x="1393503" y="3868555"/>
                  <a:pt x="1393334" y="3873478"/>
                  <a:pt x="1393163" y="3878397"/>
                </a:cubicBezTo>
                <a:lnTo>
                  <a:pt x="1394660" y="3885404"/>
                </a:lnTo>
                <a:lnTo>
                  <a:pt x="1395658" y="3890075"/>
                </a:lnTo>
                <a:cubicBezTo>
                  <a:pt x="1390987" y="3891074"/>
                  <a:pt x="1390987" y="3891074"/>
                  <a:pt x="1390987" y="3891074"/>
                </a:cubicBezTo>
                <a:cubicBezTo>
                  <a:pt x="1390987" y="3891074"/>
                  <a:pt x="1390987" y="3891074"/>
                  <a:pt x="1391984" y="3895744"/>
                </a:cubicBezTo>
                <a:cubicBezTo>
                  <a:pt x="1392983" y="3900415"/>
                  <a:pt x="1392983" y="3900415"/>
                  <a:pt x="1392983" y="3900415"/>
                </a:cubicBezTo>
                <a:cubicBezTo>
                  <a:pt x="1396296" y="3938780"/>
                  <a:pt x="1411944" y="3989163"/>
                  <a:pt x="1420606" y="4006850"/>
                </a:cubicBezTo>
                <a:cubicBezTo>
                  <a:pt x="1420606" y="4006850"/>
                  <a:pt x="1420606" y="4006850"/>
                  <a:pt x="1415936" y="4007847"/>
                </a:cubicBezTo>
                <a:cubicBezTo>
                  <a:pt x="1415936" y="4007847"/>
                  <a:pt x="1416933" y="4012520"/>
                  <a:pt x="1417931" y="4017190"/>
                </a:cubicBezTo>
                <a:cubicBezTo>
                  <a:pt x="1427591" y="4039547"/>
                  <a:pt x="1420924" y="4031202"/>
                  <a:pt x="1421923" y="4035875"/>
                </a:cubicBezTo>
                <a:cubicBezTo>
                  <a:pt x="1429588" y="4048889"/>
                  <a:pt x="1442562" y="4109612"/>
                  <a:pt x="1437890" y="4110609"/>
                </a:cubicBezTo>
                <a:cubicBezTo>
                  <a:pt x="1447551" y="4132968"/>
                  <a:pt x="1443877" y="4138635"/>
                  <a:pt x="1458528" y="4184349"/>
                </a:cubicBezTo>
                <a:cubicBezTo>
                  <a:pt x="1461522" y="4198361"/>
                  <a:pt x="1459845" y="4213371"/>
                  <a:pt x="1462839" y="4227385"/>
                </a:cubicBezTo>
                <a:cubicBezTo>
                  <a:pt x="1460164" y="4237725"/>
                  <a:pt x="1454494" y="4234052"/>
                  <a:pt x="1456490" y="4243395"/>
                </a:cubicBezTo>
                <a:cubicBezTo>
                  <a:pt x="1453136" y="4273416"/>
                  <a:pt x="1466788" y="4314457"/>
                  <a:pt x="1468105" y="4343482"/>
                </a:cubicBezTo>
                <a:cubicBezTo>
                  <a:pt x="1469102" y="4348152"/>
                  <a:pt x="1462436" y="4339808"/>
                  <a:pt x="1461439" y="4335137"/>
                </a:cubicBezTo>
                <a:cubicBezTo>
                  <a:pt x="1459761" y="4350148"/>
                  <a:pt x="1471736" y="4406199"/>
                  <a:pt x="1454730" y="4395182"/>
                </a:cubicBezTo>
                <a:cubicBezTo>
                  <a:pt x="1448063" y="4386836"/>
                  <a:pt x="1448063" y="4386836"/>
                  <a:pt x="1448063" y="4386836"/>
                </a:cubicBezTo>
                <a:cubicBezTo>
                  <a:pt x="1450058" y="4396179"/>
                  <a:pt x="1450058" y="4396179"/>
                  <a:pt x="1450058" y="4396179"/>
                </a:cubicBezTo>
                <a:cubicBezTo>
                  <a:pt x="1437723" y="4384161"/>
                  <a:pt x="1432733" y="4360806"/>
                  <a:pt x="1422075" y="4333778"/>
                </a:cubicBezTo>
                <a:cubicBezTo>
                  <a:pt x="1419080" y="4319766"/>
                  <a:pt x="1416086" y="4305753"/>
                  <a:pt x="1413412" y="4316093"/>
                </a:cubicBezTo>
                <a:cubicBezTo>
                  <a:pt x="1412414" y="4311422"/>
                  <a:pt x="1412414" y="4311422"/>
                  <a:pt x="1412414" y="4311422"/>
                </a:cubicBezTo>
                <a:cubicBezTo>
                  <a:pt x="1407741" y="4312421"/>
                  <a:pt x="1407741" y="4312421"/>
                  <a:pt x="1407741" y="4312421"/>
                </a:cubicBezTo>
                <a:cubicBezTo>
                  <a:pt x="1398400" y="4314415"/>
                  <a:pt x="1404748" y="4298407"/>
                  <a:pt x="1402752" y="4289064"/>
                </a:cubicBezTo>
                <a:cubicBezTo>
                  <a:pt x="1400078" y="4299405"/>
                  <a:pt x="1390415" y="4277046"/>
                  <a:pt x="1393410" y="4291060"/>
                </a:cubicBezTo>
                <a:cubicBezTo>
                  <a:pt x="1399079" y="4294733"/>
                  <a:pt x="1401076" y="4304075"/>
                  <a:pt x="1396404" y="4305073"/>
                </a:cubicBezTo>
                <a:cubicBezTo>
                  <a:pt x="1402074" y="4308745"/>
                  <a:pt x="1404069" y="4318088"/>
                  <a:pt x="1407063" y="4332102"/>
                </a:cubicBezTo>
                <a:cubicBezTo>
                  <a:pt x="1396043" y="4349108"/>
                  <a:pt x="1404346" y="4410830"/>
                  <a:pt x="1419993" y="4461213"/>
                </a:cubicBezTo>
                <a:cubicBezTo>
                  <a:pt x="1416321" y="4466881"/>
                  <a:pt x="1416321" y="4466881"/>
                  <a:pt x="1412648" y="4472550"/>
                </a:cubicBezTo>
                <a:cubicBezTo>
                  <a:pt x="1406978" y="4468877"/>
                  <a:pt x="1405981" y="4464205"/>
                  <a:pt x="1404983" y="4459535"/>
                </a:cubicBezTo>
                <a:cubicBezTo>
                  <a:pt x="1404983" y="4459535"/>
                  <a:pt x="1403985" y="4454865"/>
                  <a:pt x="1403985" y="4454865"/>
                </a:cubicBezTo>
                <a:cubicBezTo>
                  <a:pt x="1403985" y="4454865"/>
                  <a:pt x="1398316" y="4451189"/>
                  <a:pt x="1398316" y="4451189"/>
                </a:cubicBezTo>
                <a:cubicBezTo>
                  <a:pt x="1398316" y="4451189"/>
                  <a:pt x="1398316" y="4451189"/>
                  <a:pt x="1399315" y="4455862"/>
                </a:cubicBezTo>
                <a:cubicBezTo>
                  <a:pt x="1399315" y="4455862"/>
                  <a:pt x="1400312" y="4460533"/>
                  <a:pt x="1400312" y="4460533"/>
                </a:cubicBezTo>
                <a:cubicBezTo>
                  <a:pt x="1400312" y="4460533"/>
                  <a:pt x="1394644" y="4456859"/>
                  <a:pt x="1393645" y="4452188"/>
                </a:cubicBezTo>
                <a:cubicBezTo>
                  <a:pt x="1391649" y="4442847"/>
                  <a:pt x="1390651" y="4438176"/>
                  <a:pt x="1388655" y="4428834"/>
                </a:cubicBezTo>
                <a:lnTo>
                  <a:pt x="1396421" y="4442316"/>
                </a:lnTo>
                <a:lnTo>
                  <a:pt x="1397319" y="4446519"/>
                </a:lnTo>
                <a:cubicBezTo>
                  <a:pt x="1403485" y="4452529"/>
                  <a:pt x="1401820" y="4450442"/>
                  <a:pt x="1398362" y="4445687"/>
                </a:cubicBezTo>
                <a:lnTo>
                  <a:pt x="1396421" y="4442316"/>
                </a:lnTo>
                <a:lnTo>
                  <a:pt x="1394700" y="4434259"/>
                </a:lnTo>
                <a:cubicBezTo>
                  <a:pt x="1394325" y="4432507"/>
                  <a:pt x="1394325" y="4432507"/>
                  <a:pt x="1394325" y="4432507"/>
                </a:cubicBezTo>
                <a:cubicBezTo>
                  <a:pt x="1394325" y="4432507"/>
                  <a:pt x="1398995" y="4431508"/>
                  <a:pt x="1398995" y="4431508"/>
                </a:cubicBezTo>
                <a:cubicBezTo>
                  <a:pt x="1398995" y="4431508"/>
                  <a:pt x="1398995" y="4431508"/>
                  <a:pt x="1397996" y="4426838"/>
                </a:cubicBezTo>
                <a:cubicBezTo>
                  <a:pt x="1397996" y="4426838"/>
                  <a:pt x="1397000" y="4422167"/>
                  <a:pt x="1397000" y="4422167"/>
                </a:cubicBezTo>
                <a:cubicBezTo>
                  <a:pt x="1393327" y="4427837"/>
                  <a:pt x="1392329" y="4423164"/>
                  <a:pt x="1392329" y="4423164"/>
                </a:cubicBezTo>
                <a:cubicBezTo>
                  <a:pt x="1391330" y="4418493"/>
                  <a:pt x="1390333" y="4413823"/>
                  <a:pt x="1385662" y="4414822"/>
                </a:cubicBezTo>
                <a:cubicBezTo>
                  <a:pt x="1384664" y="4410150"/>
                  <a:pt x="1384664" y="4410150"/>
                  <a:pt x="1384664" y="4410150"/>
                </a:cubicBezTo>
                <a:cubicBezTo>
                  <a:pt x="1389336" y="4409152"/>
                  <a:pt x="1388338" y="4404480"/>
                  <a:pt x="1383666" y="4405478"/>
                </a:cubicBezTo>
                <a:cubicBezTo>
                  <a:pt x="1382668" y="4400808"/>
                  <a:pt x="1380424" y="4390299"/>
                  <a:pt x="1378801" y="4382708"/>
                </a:cubicBezTo>
                <a:lnTo>
                  <a:pt x="1377677" y="4377453"/>
                </a:lnTo>
                <a:cubicBezTo>
                  <a:pt x="1379673" y="4386795"/>
                  <a:pt x="1377996" y="4401807"/>
                  <a:pt x="1377996" y="4401807"/>
                </a:cubicBezTo>
                <a:cubicBezTo>
                  <a:pt x="1375004" y="4387793"/>
                  <a:pt x="1367339" y="4374777"/>
                  <a:pt x="1364344" y="4360763"/>
                </a:cubicBezTo>
                <a:cubicBezTo>
                  <a:pt x="1357100" y="4343998"/>
                  <a:pt x="1355467" y="4353504"/>
                  <a:pt x="1349899" y="4354235"/>
                </a:cubicBezTo>
                <a:lnTo>
                  <a:pt x="1345078" y="4351907"/>
                </a:lnTo>
                <a:lnTo>
                  <a:pt x="1348800" y="4372250"/>
                </a:lnTo>
                <a:cubicBezTo>
                  <a:pt x="1354182" y="4389739"/>
                  <a:pt x="1362927" y="4405884"/>
                  <a:pt x="1379072" y="4419338"/>
                </a:cubicBezTo>
                <a:cubicBezTo>
                  <a:pt x="1389836" y="4430100"/>
                  <a:pt x="1387145" y="4440864"/>
                  <a:pt x="1389836" y="4454318"/>
                </a:cubicBezTo>
                <a:cubicBezTo>
                  <a:pt x="1389836" y="4481225"/>
                  <a:pt x="1395218" y="4505441"/>
                  <a:pt x="1411363" y="4524275"/>
                </a:cubicBezTo>
                <a:cubicBezTo>
                  <a:pt x="1451727" y="4567327"/>
                  <a:pt x="1482001" y="4616433"/>
                  <a:pt x="1509583" y="4667558"/>
                </a:cubicBezTo>
                <a:lnTo>
                  <a:pt x="1577273" y="4795718"/>
                </a:lnTo>
                <a:lnTo>
                  <a:pt x="1579917" y="4798245"/>
                </a:lnTo>
                <a:cubicBezTo>
                  <a:pt x="1584587" y="4797247"/>
                  <a:pt x="1580594" y="4778563"/>
                  <a:pt x="1576604" y="4759879"/>
                </a:cubicBezTo>
                <a:cubicBezTo>
                  <a:pt x="1609577" y="4845636"/>
                  <a:pt x="1674569" y="4944085"/>
                  <a:pt x="1731897" y="5029523"/>
                </a:cubicBezTo>
                <a:lnTo>
                  <a:pt x="1728521" y="5034733"/>
                </a:lnTo>
                <a:lnTo>
                  <a:pt x="1864742" y="5210497"/>
                </a:lnTo>
                <a:lnTo>
                  <a:pt x="1960966" y="5314141"/>
                </a:lnTo>
                <a:lnTo>
                  <a:pt x="1964240" y="5316895"/>
                </a:lnTo>
                <a:lnTo>
                  <a:pt x="1966833" y="5320459"/>
                </a:lnTo>
                <a:lnTo>
                  <a:pt x="2003292" y="5359731"/>
                </a:lnTo>
                <a:lnTo>
                  <a:pt x="2005134" y="5358985"/>
                </a:lnTo>
                <a:cubicBezTo>
                  <a:pt x="2006603" y="5359434"/>
                  <a:pt x="2009083" y="5361041"/>
                  <a:pt x="2013584" y="5364962"/>
                </a:cubicBezTo>
                <a:cubicBezTo>
                  <a:pt x="2007915" y="5361289"/>
                  <a:pt x="2008414" y="5363625"/>
                  <a:pt x="2011996" y="5368965"/>
                </a:cubicBezTo>
                <a:lnTo>
                  <a:pt x="2012621" y="5369779"/>
                </a:lnTo>
                <a:lnTo>
                  <a:pt x="2021956" y="5379834"/>
                </a:lnTo>
                <a:lnTo>
                  <a:pt x="2059336" y="5413704"/>
                </a:lnTo>
                <a:lnTo>
                  <a:pt x="2059384" y="5410736"/>
                </a:lnTo>
                <a:cubicBezTo>
                  <a:pt x="2056760" y="5407022"/>
                  <a:pt x="2053427" y="5402851"/>
                  <a:pt x="2055262" y="5400017"/>
                </a:cubicBezTo>
                <a:cubicBezTo>
                  <a:pt x="2064764" y="5410196"/>
                  <a:pt x="2067179" y="5415787"/>
                  <a:pt x="2068636" y="5419749"/>
                </a:cubicBezTo>
                <a:lnTo>
                  <a:pt x="2074568" y="5427506"/>
                </a:lnTo>
                <a:lnTo>
                  <a:pt x="2093075" y="5444275"/>
                </a:lnTo>
                <a:lnTo>
                  <a:pt x="2096976" y="5446663"/>
                </a:lnTo>
                <a:lnTo>
                  <a:pt x="2101272" y="5451702"/>
                </a:lnTo>
                <a:lnTo>
                  <a:pt x="2190614" y="5532655"/>
                </a:lnTo>
                <a:lnTo>
                  <a:pt x="2190957" y="5532205"/>
                </a:lnTo>
                <a:lnTo>
                  <a:pt x="2192913" y="5534621"/>
                </a:lnTo>
                <a:lnTo>
                  <a:pt x="2345065" y="5651238"/>
                </a:lnTo>
                <a:lnTo>
                  <a:pt x="2345801" y="5651144"/>
                </a:lnTo>
                <a:cubicBezTo>
                  <a:pt x="2348510" y="5652397"/>
                  <a:pt x="2351344" y="5654233"/>
                  <a:pt x="2353680" y="5653734"/>
                </a:cubicBezTo>
                <a:cubicBezTo>
                  <a:pt x="2353680" y="5653734"/>
                  <a:pt x="2354677" y="5658406"/>
                  <a:pt x="2354677" y="5658406"/>
                </a:cubicBezTo>
                <a:lnTo>
                  <a:pt x="2354729" y="5658644"/>
                </a:lnTo>
                <a:lnTo>
                  <a:pt x="2365695" y="5667049"/>
                </a:lnTo>
                <a:lnTo>
                  <a:pt x="2371685" y="5669425"/>
                </a:lnTo>
                <a:cubicBezTo>
                  <a:pt x="2371685" y="5669425"/>
                  <a:pt x="2376356" y="5668427"/>
                  <a:pt x="2370688" y="5664753"/>
                </a:cubicBezTo>
                <a:cubicBezTo>
                  <a:pt x="2369689" y="5660084"/>
                  <a:pt x="2369689" y="5660084"/>
                  <a:pt x="2369689" y="5660084"/>
                </a:cubicBezTo>
                <a:cubicBezTo>
                  <a:pt x="2386696" y="5671101"/>
                  <a:pt x="2367015" y="5670422"/>
                  <a:pt x="2387695" y="5675773"/>
                </a:cubicBezTo>
                <a:cubicBezTo>
                  <a:pt x="2388692" y="5680444"/>
                  <a:pt x="2388692" y="5680444"/>
                  <a:pt x="2388692" y="5680444"/>
                </a:cubicBezTo>
                <a:cubicBezTo>
                  <a:pt x="2389690" y="5685115"/>
                  <a:pt x="2389690" y="5685115"/>
                  <a:pt x="2394361" y="5684116"/>
                </a:cubicBezTo>
                <a:cubicBezTo>
                  <a:pt x="2400030" y="5687790"/>
                  <a:pt x="2400030" y="5687790"/>
                  <a:pt x="2400030" y="5687790"/>
                </a:cubicBezTo>
                <a:cubicBezTo>
                  <a:pt x="2402865" y="5689627"/>
                  <a:pt x="2404282" y="5690545"/>
                  <a:pt x="2405825" y="5692047"/>
                </a:cubicBezTo>
                <a:lnTo>
                  <a:pt x="2409797" y="5696759"/>
                </a:lnTo>
                <a:lnTo>
                  <a:pt x="2414794" y="5700011"/>
                </a:lnTo>
                <a:lnTo>
                  <a:pt x="2432881" y="5701530"/>
                </a:lnTo>
                <a:cubicBezTo>
                  <a:pt x="2440053" y="5703661"/>
                  <a:pt x="2445223" y="5704998"/>
                  <a:pt x="2441390" y="5698491"/>
                </a:cubicBezTo>
                <a:cubicBezTo>
                  <a:pt x="2439054" y="5698990"/>
                  <a:pt x="2435053" y="5697402"/>
                  <a:pt x="2430801" y="5694648"/>
                </a:cubicBezTo>
                <a:lnTo>
                  <a:pt x="2423109" y="5687744"/>
                </a:lnTo>
                <a:lnTo>
                  <a:pt x="2429054" y="5686473"/>
                </a:lnTo>
                <a:cubicBezTo>
                  <a:pt x="2457400" y="5704839"/>
                  <a:pt x="2485743" y="5723205"/>
                  <a:pt x="2503749" y="5738894"/>
                </a:cubicBezTo>
                <a:cubicBezTo>
                  <a:pt x="2504747" y="5743565"/>
                  <a:pt x="2509419" y="5742568"/>
                  <a:pt x="2509419" y="5742568"/>
                </a:cubicBezTo>
                <a:cubicBezTo>
                  <a:pt x="2527423" y="5758257"/>
                  <a:pt x="2493408" y="5736220"/>
                  <a:pt x="2500075" y="5744562"/>
                </a:cubicBezTo>
                <a:cubicBezTo>
                  <a:pt x="2521754" y="5754584"/>
                  <a:pt x="2517083" y="5755583"/>
                  <a:pt x="2519077" y="5764924"/>
                </a:cubicBezTo>
                <a:cubicBezTo>
                  <a:pt x="2539757" y="5770275"/>
                  <a:pt x="2548422" y="5787961"/>
                  <a:pt x="2540756" y="5774946"/>
                </a:cubicBezTo>
                <a:cubicBezTo>
                  <a:pt x="2545427" y="5773948"/>
                  <a:pt x="2545427" y="5773948"/>
                  <a:pt x="2545427" y="5773948"/>
                </a:cubicBezTo>
                <a:cubicBezTo>
                  <a:pt x="2550097" y="5772950"/>
                  <a:pt x="2550097" y="5772950"/>
                  <a:pt x="2550097" y="5772950"/>
                </a:cubicBezTo>
                <a:cubicBezTo>
                  <a:pt x="2555767" y="5776622"/>
                  <a:pt x="2566107" y="5779297"/>
                  <a:pt x="2572773" y="5787641"/>
                </a:cubicBezTo>
                <a:cubicBezTo>
                  <a:pt x="2571776" y="5782971"/>
                  <a:pt x="2576447" y="5781973"/>
                  <a:pt x="2582118" y="5785645"/>
                </a:cubicBezTo>
                <a:cubicBezTo>
                  <a:pt x="2602796" y="5790996"/>
                  <a:pt x="2623796" y="5820700"/>
                  <a:pt x="2650143" y="5829723"/>
                </a:cubicBezTo>
                <a:cubicBezTo>
                  <a:pt x="2656810" y="5838067"/>
                  <a:pt x="2660484" y="5832397"/>
                  <a:pt x="2670824" y="5835072"/>
                </a:cubicBezTo>
                <a:cubicBezTo>
                  <a:pt x="2670824" y="5835072"/>
                  <a:pt x="2677490" y="5843417"/>
                  <a:pt x="2684158" y="5851761"/>
                </a:cubicBezTo>
                <a:cubicBezTo>
                  <a:pt x="2739850" y="5883820"/>
                  <a:pt x="2819895" y="5915562"/>
                  <a:pt x="2874588" y="5942950"/>
                </a:cubicBezTo>
                <a:cubicBezTo>
                  <a:pt x="2901935" y="5956644"/>
                  <a:pt x="2923613" y="5966665"/>
                  <a:pt x="2956629" y="5984033"/>
                </a:cubicBezTo>
                <a:cubicBezTo>
                  <a:pt x="2966969" y="5986708"/>
                  <a:pt x="2992320" y="5991060"/>
                  <a:pt x="3003657" y="5998405"/>
                </a:cubicBezTo>
                <a:cubicBezTo>
                  <a:pt x="3003657" y="5998405"/>
                  <a:pt x="3010325" y="6006750"/>
                  <a:pt x="3010325" y="6006750"/>
                </a:cubicBezTo>
                <a:cubicBezTo>
                  <a:pt x="3036674" y="6015773"/>
                  <a:pt x="3035676" y="6011102"/>
                  <a:pt x="3052682" y="6022121"/>
                </a:cubicBezTo>
                <a:cubicBezTo>
                  <a:pt x="3041345" y="6014776"/>
                  <a:pt x="3101709" y="6045837"/>
                  <a:pt x="3132727" y="6053863"/>
                </a:cubicBezTo>
                <a:cubicBezTo>
                  <a:pt x="3181752" y="6077579"/>
                  <a:pt x="3248465" y="6092630"/>
                  <a:pt x="3306831" y="6114351"/>
                </a:cubicBezTo>
                <a:cubicBezTo>
                  <a:pt x="3332182" y="6118703"/>
                  <a:pt x="3368871" y="6130401"/>
                  <a:pt x="3409233" y="6136431"/>
                </a:cubicBezTo>
                <a:cubicBezTo>
                  <a:pt x="3450593" y="6147132"/>
                  <a:pt x="3495627" y="6152162"/>
                  <a:pt x="3520977" y="6156515"/>
                </a:cubicBezTo>
                <a:cubicBezTo>
                  <a:pt x="3591361" y="6165899"/>
                  <a:pt x="3648729" y="6182948"/>
                  <a:pt x="3704103" y="6190654"/>
                </a:cubicBezTo>
                <a:cubicBezTo>
                  <a:pt x="3743467" y="6192014"/>
                  <a:pt x="3797843" y="6195048"/>
                  <a:pt x="3841878" y="6195409"/>
                </a:cubicBezTo>
                <a:cubicBezTo>
                  <a:pt x="3868226" y="6204433"/>
                  <a:pt x="3901921" y="6202118"/>
                  <a:pt x="3935617" y="6199803"/>
                </a:cubicBezTo>
                <a:cubicBezTo>
                  <a:pt x="3952624" y="6210822"/>
                  <a:pt x="4001331" y="6210186"/>
                  <a:pt x="4050037" y="6209548"/>
                </a:cubicBezTo>
                <a:cubicBezTo>
                  <a:pt x="4098742" y="6208910"/>
                  <a:pt x="4147449" y="6208274"/>
                  <a:pt x="4164456" y="6219291"/>
                </a:cubicBezTo>
                <a:cubicBezTo>
                  <a:pt x="4178470" y="6216298"/>
                  <a:pt x="4202823" y="6215980"/>
                  <a:pt x="4208491" y="6219652"/>
                </a:cubicBezTo>
                <a:cubicBezTo>
                  <a:pt x="4220508" y="6207318"/>
                  <a:pt x="4273885" y="6205681"/>
                  <a:pt x="4280553" y="6214026"/>
                </a:cubicBezTo>
                <a:cubicBezTo>
                  <a:pt x="4285225" y="6213027"/>
                  <a:pt x="4294565" y="6211031"/>
                  <a:pt x="4299237" y="6210033"/>
                </a:cubicBezTo>
                <a:cubicBezTo>
                  <a:pt x="4302232" y="6224047"/>
                  <a:pt x="4342273" y="6205722"/>
                  <a:pt x="4376966" y="6208079"/>
                </a:cubicBezTo>
                <a:cubicBezTo>
                  <a:pt x="4381639" y="6207082"/>
                  <a:pt x="4381639" y="6207082"/>
                  <a:pt x="4381639" y="6207082"/>
                </a:cubicBezTo>
                <a:cubicBezTo>
                  <a:pt x="4381639" y="6207082"/>
                  <a:pt x="4382636" y="6211752"/>
                  <a:pt x="4382636" y="6211752"/>
                </a:cubicBezTo>
                <a:cubicBezTo>
                  <a:pt x="4387307" y="6210754"/>
                  <a:pt x="4387307" y="6210754"/>
                  <a:pt x="4391979" y="6209755"/>
                </a:cubicBezTo>
                <a:cubicBezTo>
                  <a:pt x="4391979" y="6209755"/>
                  <a:pt x="4391979" y="6209755"/>
                  <a:pt x="4390980" y="6205086"/>
                </a:cubicBezTo>
                <a:cubicBezTo>
                  <a:pt x="4390980" y="6205086"/>
                  <a:pt x="4386310" y="6206084"/>
                  <a:pt x="4386310" y="6206084"/>
                </a:cubicBezTo>
                <a:cubicBezTo>
                  <a:pt x="4395651" y="6204087"/>
                  <a:pt x="4409664" y="6201093"/>
                  <a:pt x="4408667" y="6196422"/>
                </a:cubicBezTo>
                <a:cubicBezTo>
                  <a:pt x="4490071" y="6188798"/>
                  <a:pt x="4570475" y="6176505"/>
                  <a:pt x="4653556" y="6153870"/>
                </a:cubicBezTo>
                <a:cubicBezTo>
                  <a:pt x="4685257" y="6142215"/>
                  <a:pt x="4708611" y="6137225"/>
                  <a:pt x="4745978" y="6129242"/>
                </a:cubicBezTo>
                <a:cubicBezTo>
                  <a:pt x="4787019" y="6115589"/>
                  <a:pt x="4845748" y="6093274"/>
                  <a:pt x="4900802" y="6076627"/>
                </a:cubicBezTo>
                <a:cubicBezTo>
                  <a:pt x="4959529" y="6054313"/>
                  <a:pt x="5013586" y="6032994"/>
                  <a:pt x="5058301" y="6013674"/>
                </a:cubicBezTo>
                <a:cubicBezTo>
                  <a:pt x="5094672" y="6001018"/>
                  <a:pt x="5112357" y="5992356"/>
                  <a:pt x="5152401" y="5974033"/>
                </a:cubicBezTo>
                <a:cubicBezTo>
                  <a:pt x="5160745" y="5967365"/>
                  <a:pt x="5174758" y="5964372"/>
                  <a:pt x="5184101" y="5962374"/>
                </a:cubicBezTo>
                <a:cubicBezTo>
                  <a:pt x="5206457" y="5952716"/>
                  <a:pt x="5222147" y="5934711"/>
                  <a:pt x="5245504" y="5929720"/>
                </a:cubicBezTo>
                <a:cubicBezTo>
                  <a:pt x="5245504" y="5929720"/>
                  <a:pt x="5246501" y="5934392"/>
                  <a:pt x="5246501" y="5934392"/>
                </a:cubicBezTo>
                <a:cubicBezTo>
                  <a:pt x="5241830" y="5935389"/>
                  <a:pt x="5247499" y="5939063"/>
                  <a:pt x="5251173" y="5933393"/>
                </a:cubicBezTo>
                <a:cubicBezTo>
                  <a:pt x="5255843" y="5932396"/>
                  <a:pt x="5260514" y="5931398"/>
                  <a:pt x="5260514" y="5931398"/>
                </a:cubicBezTo>
                <a:cubicBezTo>
                  <a:pt x="5259517" y="5926727"/>
                  <a:pt x="5264188" y="5925730"/>
                  <a:pt x="5264188" y="5925730"/>
                </a:cubicBezTo>
                <a:cubicBezTo>
                  <a:pt x="5265185" y="5930400"/>
                  <a:pt x="5269857" y="5929401"/>
                  <a:pt x="5274527" y="5928403"/>
                </a:cubicBezTo>
                <a:cubicBezTo>
                  <a:pt x="5278201" y="5922735"/>
                  <a:pt x="5273529" y="5923733"/>
                  <a:pt x="5272531" y="5919062"/>
                </a:cubicBezTo>
                <a:cubicBezTo>
                  <a:pt x="5272531" y="5919062"/>
                  <a:pt x="5277203" y="5918063"/>
                  <a:pt x="5277203" y="5918063"/>
                </a:cubicBezTo>
                <a:cubicBezTo>
                  <a:pt x="5281873" y="5917066"/>
                  <a:pt x="5285546" y="5911397"/>
                  <a:pt x="5285546" y="5911397"/>
                </a:cubicBezTo>
                <a:cubicBezTo>
                  <a:pt x="5284549" y="5906727"/>
                  <a:pt x="5279879" y="5907725"/>
                  <a:pt x="5275207" y="5908722"/>
                </a:cubicBezTo>
                <a:cubicBezTo>
                  <a:pt x="5276205" y="5913393"/>
                  <a:pt x="5276205" y="5913393"/>
                  <a:pt x="5276205" y="5913393"/>
                </a:cubicBezTo>
                <a:cubicBezTo>
                  <a:pt x="5270536" y="5909721"/>
                  <a:pt x="5270536" y="5909721"/>
                  <a:pt x="5270536" y="5909721"/>
                </a:cubicBezTo>
                <a:cubicBezTo>
                  <a:pt x="5306907" y="5897065"/>
                  <a:pt x="5359965" y="5871077"/>
                  <a:pt x="5379329" y="5847404"/>
                </a:cubicBezTo>
                <a:cubicBezTo>
                  <a:pt x="5419372" y="5829081"/>
                  <a:pt x="5475105" y="5792750"/>
                  <a:pt x="5542857" y="5744086"/>
                </a:cubicBezTo>
                <a:cubicBezTo>
                  <a:pt x="5543855" y="5748759"/>
                  <a:pt x="5543855" y="5748759"/>
                  <a:pt x="5543855" y="5748759"/>
                </a:cubicBezTo>
                <a:cubicBezTo>
                  <a:pt x="5543855" y="5748759"/>
                  <a:pt x="5539183" y="5749756"/>
                  <a:pt x="5539183" y="5749756"/>
                </a:cubicBezTo>
                <a:cubicBezTo>
                  <a:pt x="5535510" y="5755425"/>
                  <a:pt x="5530840" y="5756424"/>
                  <a:pt x="5536507" y="5760095"/>
                </a:cubicBezTo>
                <a:cubicBezTo>
                  <a:pt x="5536507" y="5760095"/>
                  <a:pt x="5541179" y="5759098"/>
                  <a:pt x="5544853" y="5753429"/>
                </a:cubicBezTo>
                <a:cubicBezTo>
                  <a:pt x="5549523" y="5752432"/>
                  <a:pt x="5549523" y="5752432"/>
                  <a:pt x="5553195" y="5746762"/>
                </a:cubicBezTo>
                <a:cubicBezTo>
                  <a:pt x="5554194" y="5751434"/>
                  <a:pt x="5558865" y="5750436"/>
                  <a:pt x="5568208" y="5748439"/>
                </a:cubicBezTo>
                <a:cubicBezTo>
                  <a:pt x="5567709" y="5746105"/>
                  <a:pt x="5567209" y="5743768"/>
                  <a:pt x="5565793" y="5742849"/>
                </a:cubicBezTo>
                <a:lnTo>
                  <a:pt x="5563150" y="5743821"/>
                </a:lnTo>
                <a:lnTo>
                  <a:pt x="5569884" y="5733428"/>
                </a:lnTo>
                <a:cubicBezTo>
                  <a:pt x="5565213" y="5734427"/>
                  <a:pt x="5560543" y="5735424"/>
                  <a:pt x="5555871" y="5736423"/>
                </a:cubicBezTo>
                <a:cubicBezTo>
                  <a:pt x="5566891" y="5719416"/>
                  <a:pt x="5574237" y="5708077"/>
                  <a:pt x="5595597" y="5693746"/>
                </a:cubicBezTo>
                <a:cubicBezTo>
                  <a:pt x="5591923" y="5699415"/>
                  <a:pt x="5596594" y="5698416"/>
                  <a:pt x="5601265" y="5697419"/>
                </a:cubicBezTo>
                <a:cubicBezTo>
                  <a:pt x="5622624" y="5683088"/>
                  <a:pt x="5640990" y="5654743"/>
                  <a:pt x="5654005" y="5647078"/>
                </a:cubicBezTo>
                <a:cubicBezTo>
                  <a:pt x="5654005" y="5647078"/>
                  <a:pt x="5655003" y="5651750"/>
                  <a:pt x="5650333" y="5652747"/>
                </a:cubicBezTo>
                <a:cubicBezTo>
                  <a:pt x="5680037" y="5631749"/>
                  <a:pt x="5698401" y="5603403"/>
                  <a:pt x="5713411" y="5605080"/>
                </a:cubicBezTo>
                <a:cubicBezTo>
                  <a:pt x="5708741" y="5606079"/>
                  <a:pt x="5712413" y="5600409"/>
                  <a:pt x="5717085" y="5599412"/>
                </a:cubicBezTo>
                <a:cubicBezTo>
                  <a:pt x="5723434" y="5583402"/>
                  <a:pt x="5703073" y="5602405"/>
                  <a:pt x="5698401" y="5603403"/>
                </a:cubicBezTo>
                <a:cubicBezTo>
                  <a:pt x="5723434" y="5583402"/>
                  <a:pt x="5732775" y="5581407"/>
                  <a:pt x="5739123" y="5565397"/>
                </a:cubicBezTo>
                <a:cubicBezTo>
                  <a:pt x="5744793" y="5569071"/>
                  <a:pt x="5737447" y="5580410"/>
                  <a:pt x="5749465" y="5568074"/>
                </a:cubicBezTo>
                <a:cubicBezTo>
                  <a:pt x="5752140" y="5557732"/>
                  <a:pt x="5748466" y="5563402"/>
                  <a:pt x="5755813" y="5552065"/>
                </a:cubicBezTo>
                <a:cubicBezTo>
                  <a:pt x="5754813" y="5547394"/>
                  <a:pt x="5759485" y="5546395"/>
                  <a:pt x="5759485" y="5546395"/>
                </a:cubicBezTo>
                <a:cubicBezTo>
                  <a:pt x="5763159" y="5540726"/>
                  <a:pt x="5767829" y="5539729"/>
                  <a:pt x="5766831" y="5535057"/>
                </a:cubicBezTo>
                <a:cubicBezTo>
                  <a:pt x="5765834" y="5530386"/>
                  <a:pt x="5761163" y="5531383"/>
                  <a:pt x="5757489" y="5537052"/>
                </a:cubicBezTo>
                <a:cubicBezTo>
                  <a:pt x="5757489" y="5537052"/>
                  <a:pt x="5757489" y="5537052"/>
                  <a:pt x="5752817" y="5538051"/>
                </a:cubicBezTo>
                <a:cubicBezTo>
                  <a:pt x="5789869" y="5505714"/>
                  <a:pt x="5796216" y="5489707"/>
                  <a:pt x="5840612" y="5446031"/>
                </a:cubicBezTo>
                <a:cubicBezTo>
                  <a:pt x="5861292" y="5451381"/>
                  <a:pt x="5844285" y="5440361"/>
                  <a:pt x="5875984" y="5428705"/>
                </a:cubicBezTo>
                <a:cubicBezTo>
                  <a:pt x="5876981" y="5433377"/>
                  <a:pt x="5876981" y="5433377"/>
                  <a:pt x="5876981" y="5433377"/>
                </a:cubicBezTo>
                <a:cubicBezTo>
                  <a:pt x="5873309" y="5439045"/>
                  <a:pt x="5877980" y="5438048"/>
                  <a:pt x="5881654" y="5432378"/>
                </a:cubicBezTo>
                <a:cubicBezTo>
                  <a:pt x="5886325" y="5431380"/>
                  <a:pt x="5889997" y="5425712"/>
                  <a:pt x="5888999" y="5421040"/>
                </a:cubicBezTo>
                <a:cubicBezTo>
                  <a:pt x="5892673" y="5415372"/>
                  <a:pt x="5892673" y="5415372"/>
                  <a:pt x="5892673" y="5415372"/>
                </a:cubicBezTo>
                <a:cubicBezTo>
                  <a:pt x="5901015" y="5408706"/>
                  <a:pt x="5900018" y="5404034"/>
                  <a:pt x="5894349" y="5400360"/>
                </a:cubicBezTo>
                <a:cubicBezTo>
                  <a:pt x="5903692" y="5398364"/>
                  <a:pt x="5906367" y="5388024"/>
                  <a:pt x="5910040" y="5382356"/>
                </a:cubicBezTo>
                <a:cubicBezTo>
                  <a:pt x="5901696" y="5389023"/>
                  <a:pt x="5893352" y="5395689"/>
                  <a:pt x="5885009" y="5402357"/>
                </a:cubicBezTo>
                <a:cubicBezTo>
                  <a:pt x="5886005" y="5407028"/>
                  <a:pt x="5887003" y="5411699"/>
                  <a:pt x="5887003" y="5411699"/>
                </a:cubicBezTo>
                <a:cubicBezTo>
                  <a:pt x="5887003" y="5411699"/>
                  <a:pt x="5882333" y="5412697"/>
                  <a:pt x="5883331" y="5417368"/>
                </a:cubicBezTo>
                <a:cubicBezTo>
                  <a:pt x="5883331" y="5417368"/>
                  <a:pt x="5878661" y="5418365"/>
                  <a:pt x="5878661" y="5418365"/>
                </a:cubicBezTo>
                <a:cubicBezTo>
                  <a:pt x="5873988" y="5419363"/>
                  <a:pt x="5874987" y="5424035"/>
                  <a:pt x="5875984" y="5428705"/>
                </a:cubicBezTo>
                <a:cubicBezTo>
                  <a:pt x="5850633" y="5424354"/>
                  <a:pt x="5823605" y="5435012"/>
                  <a:pt x="5797893" y="5474694"/>
                </a:cubicBezTo>
                <a:cubicBezTo>
                  <a:pt x="5793223" y="5475693"/>
                  <a:pt x="5789550" y="5481361"/>
                  <a:pt x="5788553" y="5476691"/>
                </a:cubicBezTo>
                <a:cubicBezTo>
                  <a:pt x="5793223" y="5475693"/>
                  <a:pt x="5792224" y="5471021"/>
                  <a:pt x="5787554" y="5472019"/>
                </a:cubicBezTo>
                <a:cubicBezTo>
                  <a:pt x="5787554" y="5472019"/>
                  <a:pt x="5787554" y="5472019"/>
                  <a:pt x="5783880" y="5477689"/>
                </a:cubicBezTo>
                <a:cubicBezTo>
                  <a:pt x="5783880" y="5477689"/>
                  <a:pt x="5779209" y="5478686"/>
                  <a:pt x="5779209" y="5478686"/>
                </a:cubicBezTo>
                <a:cubicBezTo>
                  <a:pt x="5787893" y="5462179"/>
                  <a:pt x="5797326" y="5449175"/>
                  <a:pt x="5809467" y="5437421"/>
                </a:cubicBezTo>
                <a:lnTo>
                  <a:pt x="5851753" y="5406742"/>
                </a:lnTo>
                <a:lnTo>
                  <a:pt x="5852311" y="5409342"/>
                </a:lnTo>
                <a:cubicBezTo>
                  <a:pt x="5856982" y="5408343"/>
                  <a:pt x="5856982" y="5408343"/>
                  <a:pt x="5855983" y="5403674"/>
                </a:cubicBezTo>
                <a:cubicBezTo>
                  <a:pt x="5865325" y="5401676"/>
                  <a:pt x="5864329" y="5397006"/>
                  <a:pt x="5872672" y="5390339"/>
                </a:cubicBezTo>
                <a:cubicBezTo>
                  <a:pt x="5872672" y="5390339"/>
                  <a:pt x="5873671" y="5395010"/>
                  <a:pt x="5868998" y="5396009"/>
                </a:cubicBezTo>
                <a:cubicBezTo>
                  <a:pt x="5868998" y="5396009"/>
                  <a:pt x="5873671" y="5395010"/>
                  <a:pt x="5873671" y="5395010"/>
                </a:cubicBezTo>
                <a:cubicBezTo>
                  <a:pt x="5873671" y="5395010"/>
                  <a:pt x="5877343" y="5389341"/>
                  <a:pt x="5877343" y="5389341"/>
                </a:cubicBezTo>
                <a:cubicBezTo>
                  <a:pt x="5902375" y="5369340"/>
                  <a:pt x="5925731" y="5364351"/>
                  <a:pt x="5944096" y="5336008"/>
                </a:cubicBezTo>
                <a:cubicBezTo>
                  <a:pt x="5936751" y="5347345"/>
                  <a:pt x="5945093" y="5340677"/>
                  <a:pt x="5954436" y="5338681"/>
                </a:cubicBezTo>
                <a:cubicBezTo>
                  <a:pt x="5943417" y="5355687"/>
                  <a:pt x="5929403" y="5358682"/>
                  <a:pt x="5936071" y="5367026"/>
                </a:cubicBezTo>
                <a:cubicBezTo>
                  <a:pt x="5959106" y="5337683"/>
                  <a:pt x="5974798" y="5319679"/>
                  <a:pt x="6011847" y="5287342"/>
                </a:cubicBezTo>
                <a:cubicBezTo>
                  <a:pt x="6012845" y="5292014"/>
                  <a:pt x="6016519" y="5286345"/>
                  <a:pt x="6021190" y="5285346"/>
                </a:cubicBezTo>
                <a:cubicBezTo>
                  <a:pt x="6024863" y="5279677"/>
                  <a:pt x="6028537" y="5274009"/>
                  <a:pt x="6023863" y="5275006"/>
                </a:cubicBezTo>
                <a:cubicBezTo>
                  <a:pt x="6032207" y="5268340"/>
                  <a:pt x="6034884" y="5257999"/>
                  <a:pt x="6041233" y="5241991"/>
                </a:cubicBezTo>
                <a:cubicBezTo>
                  <a:pt x="6046901" y="5245664"/>
                  <a:pt x="6039554" y="5257001"/>
                  <a:pt x="6047899" y="5250335"/>
                </a:cubicBezTo>
                <a:cubicBezTo>
                  <a:pt x="6046901" y="5245664"/>
                  <a:pt x="6055246" y="5238997"/>
                  <a:pt x="6054247" y="5234325"/>
                </a:cubicBezTo>
                <a:cubicBezTo>
                  <a:pt x="6054247" y="5234325"/>
                  <a:pt x="6058919" y="5233328"/>
                  <a:pt x="6057920" y="5228658"/>
                </a:cubicBezTo>
                <a:cubicBezTo>
                  <a:pt x="6062591" y="5227659"/>
                  <a:pt x="6062591" y="5227659"/>
                  <a:pt x="6062591" y="5227659"/>
                </a:cubicBezTo>
                <a:cubicBezTo>
                  <a:pt x="6061593" y="5222988"/>
                  <a:pt x="6061593" y="5222988"/>
                  <a:pt x="6061593" y="5222988"/>
                </a:cubicBezTo>
                <a:cubicBezTo>
                  <a:pt x="6057920" y="5228658"/>
                  <a:pt x="6057920" y="5228658"/>
                  <a:pt x="6057920" y="5228658"/>
                </a:cubicBezTo>
                <a:cubicBezTo>
                  <a:pt x="6053250" y="5229655"/>
                  <a:pt x="6053250" y="5229655"/>
                  <a:pt x="6053250" y="5229655"/>
                </a:cubicBezTo>
                <a:cubicBezTo>
                  <a:pt x="6068941" y="5211651"/>
                  <a:pt x="6068941" y="5211651"/>
                  <a:pt x="6068941" y="5211651"/>
                </a:cubicBezTo>
                <a:cubicBezTo>
                  <a:pt x="6065267" y="5217319"/>
                  <a:pt x="6066265" y="5221991"/>
                  <a:pt x="6069937" y="5216321"/>
                </a:cubicBezTo>
                <a:cubicBezTo>
                  <a:pt x="6103993" y="5169972"/>
                  <a:pt x="6125712" y="5111605"/>
                  <a:pt x="6153103" y="5056910"/>
                </a:cubicBezTo>
                <a:cubicBezTo>
                  <a:pt x="6174822" y="4998546"/>
                  <a:pt x="6197539" y="4944849"/>
                  <a:pt x="6220259" y="4891153"/>
                </a:cubicBezTo>
                <a:cubicBezTo>
                  <a:pt x="6229601" y="4889157"/>
                  <a:pt x="6230598" y="4893829"/>
                  <a:pt x="6232593" y="4903170"/>
                </a:cubicBezTo>
                <a:cubicBezTo>
                  <a:pt x="6246968" y="4856141"/>
                  <a:pt x="6259665" y="4824124"/>
                  <a:pt x="6266691" y="4788433"/>
                </a:cubicBezTo>
                <a:cubicBezTo>
                  <a:pt x="6272541" y="4770088"/>
                  <a:pt x="6277222" y="4751993"/>
                  <a:pt x="6282822" y="4732481"/>
                </a:cubicBezTo>
                <a:lnTo>
                  <a:pt x="6302855" y="4672815"/>
                </a:lnTo>
                <a:lnTo>
                  <a:pt x="6305460" y="4672697"/>
                </a:lnTo>
                <a:cubicBezTo>
                  <a:pt x="6305460" y="4672697"/>
                  <a:pt x="6310131" y="4671699"/>
                  <a:pt x="6313804" y="4666031"/>
                </a:cubicBezTo>
                <a:cubicBezTo>
                  <a:pt x="6318475" y="4665033"/>
                  <a:pt x="6318475" y="4665033"/>
                  <a:pt x="6318475" y="4665033"/>
                </a:cubicBezTo>
                <a:cubicBezTo>
                  <a:pt x="6321151" y="4654692"/>
                  <a:pt x="6328497" y="4643354"/>
                  <a:pt x="6322827" y="4639682"/>
                </a:cubicBezTo>
                <a:cubicBezTo>
                  <a:pt x="6327499" y="4638683"/>
                  <a:pt x="6331173" y="4633014"/>
                  <a:pt x="6330175" y="4628345"/>
                </a:cubicBezTo>
                <a:cubicBezTo>
                  <a:pt x="6333847" y="4622674"/>
                  <a:pt x="6329177" y="4623672"/>
                  <a:pt x="6329177" y="4623672"/>
                </a:cubicBezTo>
                <a:cubicBezTo>
                  <a:pt x="6324505" y="4624671"/>
                  <a:pt x="6324505" y="4624671"/>
                  <a:pt x="6324505" y="4624671"/>
                </a:cubicBezTo>
                <a:cubicBezTo>
                  <a:pt x="6338199" y="4597325"/>
                  <a:pt x="6335206" y="4583312"/>
                  <a:pt x="6348900" y="4555965"/>
                </a:cubicBezTo>
                <a:cubicBezTo>
                  <a:pt x="6334887" y="4558958"/>
                  <a:pt x="6346904" y="4546622"/>
                  <a:pt x="6345907" y="4541951"/>
                </a:cubicBezTo>
                <a:cubicBezTo>
                  <a:pt x="6339557" y="4557959"/>
                  <a:pt x="6337561" y="4548618"/>
                  <a:pt x="6330216" y="4559955"/>
                </a:cubicBezTo>
                <a:cubicBezTo>
                  <a:pt x="6327541" y="4570295"/>
                  <a:pt x="6338559" y="4553288"/>
                  <a:pt x="6336883" y="4568299"/>
                </a:cubicBezTo>
                <a:cubicBezTo>
                  <a:pt x="6324866" y="4580635"/>
                  <a:pt x="6323189" y="4595647"/>
                  <a:pt x="6314844" y="4602314"/>
                </a:cubicBezTo>
                <a:cubicBezTo>
                  <a:pt x="6318517" y="4596645"/>
                  <a:pt x="6322191" y="4590975"/>
                  <a:pt x="6321192" y="4586304"/>
                </a:cubicBezTo>
                <a:cubicBezTo>
                  <a:pt x="6307497" y="4613651"/>
                  <a:pt x="6290131" y="4646668"/>
                  <a:pt x="6273761" y="4684354"/>
                </a:cubicBezTo>
                <a:cubicBezTo>
                  <a:pt x="6257391" y="4722041"/>
                  <a:pt x="6241021" y="4759728"/>
                  <a:pt x="6228327" y="4791746"/>
                </a:cubicBezTo>
                <a:cubicBezTo>
                  <a:pt x="6227328" y="4787073"/>
                  <a:pt x="6222657" y="4788072"/>
                  <a:pt x="6218983" y="4793740"/>
                </a:cubicBezTo>
                <a:cubicBezTo>
                  <a:pt x="6201617" y="4826756"/>
                  <a:pt x="6187921" y="4854104"/>
                  <a:pt x="6164885" y="4883446"/>
                </a:cubicBezTo>
                <a:cubicBezTo>
                  <a:pt x="6171551" y="4891790"/>
                  <a:pt x="6150193" y="4906124"/>
                  <a:pt x="6142846" y="4917459"/>
                </a:cubicBezTo>
                <a:cubicBezTo>
                  <a:pt x="6139172" y="4923130"/>
                  <a:pt x="6144842" y="4926804"/>
                  <a:pt x="6136497" y="4933470"/>
                </a:cubicBezTo>
                <a:cubicBezTo>
                  <a:pt x="6137495" y="4938141"/>
                  <a:pt x="6124481" y="4945806"/>
                  <a:pt x="6117135" y="4957143"/>
                </a:cubicBezTo>
                <a:cubicBezTo>
                  <a:pt x="6106115" y="4974149"/>
                  <a:pt x="6096093" y="4995828"/>
                  <a:pt x="6085074" y="5012834"/>
                </a:cubicBezTo>
                <a:cubicBezTo>
                  <a:pt x="6070383" y="5035511"/>
                  <a:pt x="6071379" y="5040181"/>
                  <a:pt x="6052017" y="5063855"/>
                </a:cubicBezTo>
                <a:cubicBezTo>
                  <a:pt x="6019957" y="5119547"/>
                  <a:pt x="5963543" y="5175556"/>
                  <a:pt x="5949849" y="5202903"/>
                </a:cubicBezTo>
                <a:cubicBezTo>
                  <a:pt x="5935836" y="5205898"/>
                  <a:pt x="5926811" y="5232245"/>
                  <a:pt x="5919467" y="5243586"/>
                </a:cubicBezTo>
                <a:cubicBezTo>
                  <a:pt x="5922141" y="5233244"/>
                  <a:pt x="5918469" y="5238913"/>
                  <a:pt x="5913797" y="5239912"/>
                </a:cubicBezTo>
                <a:cubicBezTo>
                  <a:pt x="5888085" y="5279594"/>
                  <a:pt x="5840696" y="5309255"/>
                  <a:pt x="5798296" y="5362272"/>
                </a:cubicBezTo>
                <a:cubicBezTo>
                  <a:pt x="5783605" y="5384947"/>
                  <a:pt x="5795621" y="5372612"/>
                  <a:pt x="5770589" y="5392612"/>
                </a:cubicBezTo>
                <a:cubicBezTo>
                  <a:pt x="5753900" y="5405947"/>
                  <a:pt x="5742883" y="5422953"/>
                  <a:pt x="5726193" y="5436286"/>
                </a:cubicBezTo>
                <a:cubicBezTo>
                  <a:pt x="5668782" y="5487625"/>
                  <a:pt x="5610372" y="5534294"/>
                  <a:pt x="5560309" y="5574296"/>
                </a:cubicBezTo>
                <a:cubicBezTo>
                  <a:pt x="5539947" y="5593298"/>
                  <a:pt x="5522261" y="5601962"/>
                  <a:pt x="5511241" y="5618968"/>
                </a:cubicBezTo>
                <a:cubicBezTo>
                  <a:pt x="5506569" y="5619967"/>
                  <a:pt x="5506569" y="5619967"/>
                  <a:pt x="5501899" y="5620964"/>
                </a:cubicBezTo>
                <a:cubicBezTo>
                  <a:pt x="5497229" y="5621963"/>
                  <a:pt x="5483216" y="5624956"/>
                  <a:pt x="5462853" y="5643958"/>
                </a:cubicBezTo>
                <a:cubicBezTo>
                  <a:pt x="5454509" y="5650624"/>
                  <a:pt x="5442491" y="5662962"/>
                  <a:pt x="5434147" y="5669628"/>
                </a:cubicBezTo>
                <a:cubicBezTo>
                  <a:pt x="5395101" y="5692624"/>
                  <a:pt x="5346715" y="5717613"/>
                  <a:pt x="5335695" y="5734620"/>
                </a:cubicBezTo>
                <a:cubicBezTo>
                  <a:pt x="5342043" y="5718611"/>
                  <a:pt x="5291979" y="5758613"/>
                  <a:pt x="5279961" y="5770948"/>
                </a:cubicBezTo>
                <a:cubicBezTo>
                  <a:pt x="5260279" y="5770269"/>
                  <a:pt x="5232571" y="5800610"/>
                  <a:pt x="5196201" y="5813264"/>
                </a:cubicBezTo>
                <a:cubicBezTo>
                  <a:pt x="5191531" y="5814263"/>
                  <a:pt x="5198197" y="5822607"/>
                  <a:pt x="5184185" y="5825600"/>
                </a:cubicBezTo>
                <a:cubicBezTo>
                  <a:pt x="5173845" y="5822925"/>
                  <a:pt x="5143143" y="5839253"/>
                  <a:pt x="5148811" y="5842926"/>
                </a:cubicBezTo>
                <a:cubicBezTo>
                  <a:pt x="5132803" y="5836578"/>
                  <a:pt x="5108769" y="5861249"/>
                  <a:pt x="5098429" y="5858574"/>
                </a:cubicBezTo>
                <a:cubicBezTo>
                  <a:pt x="5100425" y="5867915"/>
                  <a:pt x="5096752" y="5873584"/>
                  <a:pt x="5093078" y="5879254"/>
                </a:cubicBezTo>
                <a:cubicBezTo>
                  <a:pt x="5084733" y="5885921"/>
                  <a:pt x="5080063" y="5886918"/>
                  <a:pt x="5071717" y="5893584"/>
                </a:cubicBezTo>
                <a:cubicBezTo>
                  <a:pt x="5041017" y="5909914"/>
                  <a:pt x="4999977" y="5923566"/>
                  <a:pt x="4963607" y="5936220"/>
                </a:cubicBezTo>
                <a:cubicBezTo>
                  <a:pt x="4954263" y="5938216"/>
                  <a:pt x="4943924" y="5935541"/>
                  <a:pt x="4943924" y="5935541"/>
                </a:cubicBezTo>
                <a:cubicBezTo>
                  <a:pt x="4940250" y="5941210"/>
                  <a:pt x="4935579" y="5942209"/>
                  <a:pt x="4931907" y="5947877"/>
                </a:cubicBezTo>
                <a:cubicBezTo>
                  <a:pt x="4927236" y="5948876"/>
                  <a:pt x="4927236" y="5948876"/>
                  <a:pt x="4927236" y="5948876"/>
                </a:cubicBezTo>
                <a:cubicBezTo>
                  <a:pt x="4892542" y="5946518"/>
                  <a:pt x="4848827" y="5970511"/>
                  <a:pt x="4813453" y="5987836"/>
                </a:cubicBezTo>
                <a:cubicBezTo>
                  <a:pt x="4812455" y="5983165"/>
                  <a:pt x="4812455" y="5983165"/>
                  <a:pt x="4812455" y="5983165"/>
                </a:cubicBezTo>
                <a:cubicBezTo>
                  <a:pt x="4797445" y="5981489"/>
                  <a:pt x="4796766" y="6001171"/>
                  <a:pt x="4789099" y="5988156"/>
                </a:cubicBezTo>
                <a:cubicBezTo>
                  <a:pt x="4765746" y="5993144"/>
                  <a:pt x="4781755" y="5999492"/>
                  <a:pt x="4763071" y="6003484"/>
                </a:cubicBezTo>
                <a:cubicBezTo>
                  <a:pt x="4762072" y="5998814"/>
                  <a:pt x="4752731" y="6000810"/>
                  <a:pt x="4747061" y="5997136"/>
                </a:cubicBezTo>
                <a:cubicBezTo>
                  <a:pt x="4730373" y="6010470"/>
                  <a:pt x="4711689" y="6014462"/>
                  <a:pt x="4687335" y="6014782"/>
                </a:cubicBezTo>
                <a:cubicBezTo>
                  <a:pt x="4680987" y="6030790"/>
                  <a:pt x="4650965" y="6027436"/>
                  <a:pt x="4642621" y="6034102"/>
                </a:cubicBezTo>
                <a:cubicBezTo>
                  <a:pt x="4641623" y="6029431"/>
                  <a:pt x="4636952" y="6030429"/>
                  <a:pt x="4636952" y="6030429"/>
                </a:cubicBezTo>
                <a:cubicBezTo>
                  <a:pt x="4610921" y="6045759"/>
                  <a:pt x="4586569" y="6046077"/>
                  <a:pt x="4563214" y="6051067"/>
                </a:cubicBezTo>
                <a:cubicBezTo>
                  <a:pt x="4558541" y="6052066"/>
                  <a:pt x="4553871" y="6053063"/>
                  <a:pt x="4553871" y="6053063"/>
                </a:cubicBezTo>
                <a:cubicBezTo>
                  <a:pt x="4552873" y="6048393"/>
                  <a:pt x="4552873" y="6048393"/>
                  <a:pt x="4552873" y="6048393"/>
                </a:cubicBezTo>
                <a:cubicBezTo>
                  <a:pt x="4551875" y="6043722"/>
                  <a:pt x="4547205" y="6044719"/>
                  <a:pt x="4547205" y="6044719"/>
                </a:cubicBezTo>
                <a:cubicBezTo>
                  <a:pt x="4542534" y="6045718"/>
                  <a:pt x="4543531" y="6050388"/>
                  <a:pt x="4543531" y="6050388"/>
                </a:cubicBezTo>
                <a:cubicBezTo>
                  <a:pt x="4528521" y="6048711"/>
                  <a:pt x="4517502" y="6065717"/>
                  <a:pt x="4494145" y="6070708"/>
                </a:cubicBezTo>
                <a:cubicBezTo>
                  <a:pt x="4511832" y="6062045"/>
                  <a:pt x="4481809" y="6058690"/>
                  <a:pt x="4478137" y="6064359"/>
                </a:cubicBezTo>
                <a:cubicBezTo>
                  <a:pt x="4487478" y="6062363"/>
                  <a:pt x="4488477" y="6067034"/>
                  <a:pt x="4479134" y="6069030"/>
                </a:cubicBezTo>
                <a:cubicBezTo>
                  <a:pt x="4482808" y="6063362"/>
                  <a:pt x="4464125" y="6067353"/>
                  <a:pt x="4459453" y="6068351"/>
                </a:cubicBezTo>
                <a:cubicBezTo>
                  <a:pt x="4461447" y="6077694"/>
                  <a:pt x="4450111" y="6070346"/>
                  <a:pt x="4432425" y="6079010"/>
                </a:cubicBezTo>
                <a:cubicBezTo>
                  <a:pt x="4444441" y="6066673"/>
                  <a:pt x="4417414" y="6077333"/>
                  <a:pt x="4404399" y="6084998"/>
                </a:cubicBezTo>
                <a:cubicBezTo>
                  <a:pt x="4399727" y="6085995"/>
                  <a:pt x="4399727" y="6085995"/>
                  <a:pt x="4394059" y="6082323"/>
                </a:cubicBezTo>
                <a:cubicBezTo>
                  <a:pt x="4389386" y="6083320"/>
                  <a:pt x="4384716" y="6084319"/>
                  <a:pt x="4379047" y="6080645"/>
                </a:cubicBezTo>
                <a:cubicBezTo>
                  <a:pt x="4379047" y="6080645"/>
                  <a:pt x="4374376" y="6081644"/>
                  <a:pt x="4374376" y="6081644"/>
                </a:cubicBezTo>
                <a:cubicBezTo>
                  <a:pt x="4345352" y="6082961"/>
                  <a:pt x="4318323" y="6093619"/>
                  <a:pt x="4292971" y="6089266"/>
                </a:cubicBezTo>
                <a:cubicBezTo>
                  <a:pt x="4266943" y="6104597"/>
                  <a:pt x="4215243" y="6091221"/>
                  <a:pt x="4193882" y="6105553"/>
                </a:cubicBezTo>
                <a:cubicBezTo>
                  <a:pt x="4189212" y="6106550"/>
                  <a:pt x="4189212" y="6106550"/>
                  <a:pt x="4184541" y="6107549"/>
                </a:cubicBezTo>
                <a:cubicBezTo>
                  <a:pt x="4183543" y="6102876"/>
                  <a:pt x="4183543" y="6102876"/>
                  <a:pt x="4178872" y="6103875"/>
                </a:cubicBezTo>
                <a:cubicBezTo>
                  <a:pt x="4178872" y="6103875"/>
                  <a:pt x="4174201" y="6104874"/>
                  <a:pt x="4174201" y="6104874"/>
                </a:cubicBezTo>
                <a:cubicBezTo>
                  <a:pt x="4168532" y="6101200"/>
                  <a:pt x="4149847" y="6105192"/>
                  <a:pt x="4146175" y="6110861"/>
                </a:cubicBezTo>
                <a:cubicBezTo>
                  <a:pt x="4146175" y="6110861"/>
                  <a:pt x="4141503" y="6111859"/>
                  <a:pt x="4141503" y="6111859"/>
                </a:cubicBezTo>
                <a:cubicBezTo>
                  <a:pt x="4135835" y="6108185"/>
                  <a:pt x="4135835" y="6108185"/>
                  <a:pt x="4135835" y="6108185"/>
                </a:cubicBezTo>
                <a:cubicBezTo>
                  <a:pt x="4131163" y="6109183"/>
                  <a:pt x="4131163" y="6109183"/>
                  <a:pt x="4131163" y="6109183"/>
                </a:cubicBezTo>
                <a:cubicBezTo>
                  <a:pt x="4117151" y="6112178"/>
                  <a:pt x="4102139" y="6110500"/>
                  <a:pt x="4092798" y="6112497"/>
                </a:cubicBezTo>
                <a:cubicBezTo>
                  <a:pt x="4092798" y="6112497"/>
                  <a:pt x="4087129" y="6108823"/>
                  <a:pt x="4082458" y="6109821"/>
                </a:cubicBezTo>
                <a:cubicBezTo>
                  <a:pt x="4083455" y="6114492"/>
                  <a:pt x="4058104" y="6110139"/>
                  <a:pt x="4052435" y="6106468"/>
                </a:cubicBezTo>
                <a:cubicBezTo>
                  <a:pt x="4053433" y="6111138"/>
                  <a:pt x="4053433" y="6111138"/>
                  <a:pt x="4053433" y="6111138"/>
                </a:cubicBezTo>
                <a:cubicBezTo>
                  <a:pt x="4048763" y="6112135"/>
                  <a:pt x="4048763" y="6112135"/>
                  <a:pt x="4043093" y="6108462"/>
                </a:cubicBezTo>
                <a:cubicBezTo>
                  <a:pt x="4050100" y="6106966"/>
                  <a:pt x="4051017" y="6105549"/>
                  <a:pt x="4049935" y="6103338"/>
                </a:cubicBezTo>
                <a:lnTo>
                  <a:pt x="4045742" y="6095312"/>
                </a:lnTo>
                <a:lnTo>
                  <a:pt x="4059782" y="6095129"/>
                </a:lnTo>
                <a:cubicBezTo>
                  <a:pt x="4093477" y="6092815"/>
                  <a:pt x="4160866" y="6088185"/>
                  <a:pt x="4208575" y="6082877"/>
                </a:cubicBezTo>
                <a:cubicBezTo>
                  <a:pt x="4337687" y="6069945"/>
                  <a:pt x="4461129" y="6053340"/>
                  <a:pt x="4574233" y="6034059"/>
                </a:cubicBezTo>
                <a:cubicBezTo>
                  <a:pt x="4590921" y="6020727"/>
                  <a:pt x="4639627" y="6020089"/>
                  <a:pt x="4653639" y="6017096"/>
                </a:cubicBezTo>
                <a:cubicBezTo>
                  <a:pt x="4653639" y="6017096"/>
                  <a:pt x="4661985" y="6010429"/>
                  <a:pt x="4666657" y="6009430"/>
                </a:cubicBezTo>
                <a:cubicBezTo>
                  <a:pt x="4666657" y="6009430"/>
                  <a:pt x="4666657" y="6009430"/>
                  <a:pt x="4671326" y="6008432"/>
                </a:cubicBezTo>
                <a:cubicBezTo>
                  <a:pt x="4671326" y="6008432"/>
                  <a:pt x="4671326" y="6008432"/>
                  <a:pt x="4680669" y="6006436"/>
                </a:cubicBezTo>
                <a:cubicBezTo>
                  <a:pt x="4707697" y="5995778"/>
                  <a:pt x="4741392" y="5993462"/>
                  <a:pt x="4777762" y="5980809"/>
                </a:cubicBezTo>
                <a:cubicBezTo>
                  <a:pt x="4810460" y="5973824"/>
                  <a:pt x="4872861" y="5945840"/>
                  <a:pt x="4917575" y="5926517"/>
                </a:cubicBezTo>
                <a:cubicBezTo>
                  <a:pt x="4957619" y="5908194"/>
                  <a:pt x="5003331" y="5893543"/>
                  <a:pt x="5024691" y="5879212"/>
                </a:cubicBezTo>
                <a:cubicBezTo>
                  <a:pt x="5042377" y="5870549"/>
                  <a:pt x="5031038" y="5863204"/>
                  <a:pt x="5063735" y="5856218"/>
                </a:cubicBezTo>
                <a:cubicBezTo>
                  <a:pt x="5064733" y="5860888"/>
                  <a:pt x="5069405" y="5859891"/>
                  <a:pt x="5078746" y="5857895"/>
                </a:cubicBezTo>
                <a:cubicBezTo>
                  <a:pt x="5082420" y="5852226"/>
                  <a:pt x="5081423" y="5847555"/>
                  <a:pt x="5094437" y="5839890"/>
                </a:cubicBezTo>
                <a:cubicBezTo>
                  <a:pt x="5103779" y="5837894"/>
                  <a:pt x="5117791" y="5834899"/>
                  <a:pt x="5130807" y="5827235"/>
                </a:cubicBezTo>
                <a:cubicBezTo>
                  <a:pt x="5174523" y="5803242"/>
                  <a:pt x="5227582" y="5777255"/>
                  <a:pt x="5253613" y="5761925"/>
                </a:cubicBezTo>
                <a:cubicBezTo>
                  <a:pt x="5266627" y="5754260"/>
                  <a:pt x="5265629" y="5749589"/>
                  <a:pt x="5273974" y="5742921"/>
                </a:cubicBezTo>
                <a:cubicBezTo>
                  <a:pt x="5310345" y="5730267"/>
                  <a:pt x="5356737" y="5695935"/>
                  <a:pt x="5398457" y="5662600"/>
                </a:cubicBezTo>
                <a:cubicBezTo>
                  <a:pt x="5441175" y="5633938"/>
                  <a:pt x="5478225" y="5601601"/>
                  <a:pt x="5508927" y="5585273"/>
                </a:cubicBezTo>
                <a:cubicBezTo>
                  <a:pt x="5503258" y="5581600"/>
                  <a:pt x="5507928" y="5580601"/>
                  <a:pt x="5516272" y="5573935"/>
                </a:cubicBezTo>
                <a:cubicBezTo>
                  <a:pt x="5512598" y="5579604"/>
                  <a:pt x="5513597" y="5584275"/>
                  <a:pt x="5517271" y="5578605"/>
                </a:cubicBezTo>
                <a:cubicBezTo>
                  <a:pt x="5520943" y="5572937"/>
                  <a:pt x="5576677" y="5536610"/>
                  <a:pt x="5566338" y="5533934"/>
                </a:cubicBezTo>
                <a:cubicBezTo>
                  <a:pt x="5586699" y="5514930"/>
                  <a:pt x="5597039" y="5517607"/>
                  <a:pt x="5597039" y="5517607"/>
                </a:cubicBezTo>
                <a:cubicBezTo>
                  <a:pt x="5612731" y="5499602"/>
                  <a:pt x="5596041" y="5512935"/>
                  <a:pt x="5590371" y="5509261"/>
                </a:cubicBezTo>
                <a:cubicBezTo>
                  <a:pt x="5610733" y="5490259"/>
                  <a:pt x="5610733" y="5490259"/>
                  <a:pt x="5610733" y="5490259"/>
                </a:cubicBezTo>
                <a:cubicBezTo>
                  <a:pt x="5604385" y="5506268"/>
                  <a:pt x="5621073" y="5492935"/>
                  <a:pt x="5625744" y="5491937"/>
                </a:cubicBezTo>
                <a:cubicBezTo>
                  <a:pt x="5639440" y="5464590"/>
                  <a:pt x="5687825" y="5439599"/>
                  <a:pt x="5718210" y="5398918"/>
                </a:cubicBezTo>
                <a:cubicBezTo>
                  <a:pt x="5722880" y="5397921"/>
                  <a:pt x="5721883" y="5393250"/>
                  <a:pt x="5726553" y="5392252"/>
                </a:cubicBezTo>
                <a:cubicBezTo>
                  <a:pt x="5731224" y="5391254"/>
                  <a:pt x="5730227" y="5386582"/>
                  <a:pt x="5730227" y="5386582"/>
                </a:cubicBezTo>
                <a:cubicBezTo>
                  <a:pt x="5733899" y="5380915"/>
                  <a:pt x="5729229" y="5381912"/>
                  <a:pt x="5725555" y="5387581"/>
                </a:cubicBezTo>
                <a:cubicBezTo>
                  <a:pt x="5725555" y="5387581"/>
                  <a:pt x="5725555" y="5387581"/>
                  <a:pt x="5720884" y="5388578"/>
                </a:cubicBezTo>
                <a:cubicBezTo>
                  <a:pt x="5760609" y="5345901"/>
                  <a:pt x="5786639" y="5330572"/>
                  <a:pt x="5821693" y="5288895"/>
                </a:cubicBezTo>
                <a:cubicBezTo>
                  <a:pt x="5827363" y="5292568"/>
                  <a:pt x="5831035" y="5286898"/>
                  <a:pt x="5836704" y="5290572"/>
                </a:cubicBezTo>
                <a:cubicBezTo>
                  <a:pt x="5883775" y="5236557"/>
                  <a:pt x="5935517" y="5181544"/>
                  <a:pt x="5981591" y="5122858"/>
                </a:cubicBezTo>
                <a:cubicBezTo>
                  <a:pt x="6032334" y="5063177"/>
                  <a:pt x="6077409" y="4999820"/>
                  <a:pt x="6118812" y="4942132"/>
                </a:cubicBezTo>
                <a:cubicBezTo>
                  <a:pt x="6104798" y="4945127"/>
                  <a:pt x="6093101" y="4981814"/>
                  <a:pt x="6076412" y="4995149"/>
                </a:cubicBezTo>
                <a:cubicBezTo>
                  <a:pt x="6077409" y="4999820"/>
                  <a:pt x="6068067" y="5001815"/>
                  <a:pt x="6063397" y="5002813"/>
                </a:cubicBezTo>
                <a:cubicBezTo>
                  <a:pt x="6036685" y="5037826"/>
                  <a:pt x="6002631" y="5084175"/>
                  <a:pt x="5966579" y="5121182"/>
                </a:cubicBezTo>
                <a:cubicBezTo>
                  <a:pt x="5927851" y="5168529"/>
                  <a:pt x="5885453" y="5221546"/>
                  <a:pt x="5844729" y="5259552"/>
                </a:cubicBezTo>
                <a:cubicBezTo>
                  <a:pt x="5840058" y="5260549"/>
                  <a:pt x="5827043" y="5268214"/>
                  <a:pt x="5827043" y="5268214"/>
                </a:cubicBezTo>
                <a:cubicBezTo>
                  <a:pt x="5803009" y="5292886"/>
                  <a:pt x="5779973" y="5322229"/>
                  <a:pt x="5759611" y="5341232"/>
                </a:cubicBezTo>
                <a:cubicBezTo>
                  <a:pt x="5754940" y="5342230"/>
                  <a:pt x="5758613" y="5336560"/>
                  <a:pt x="5750269" y="5343228"/>
                </a:cubicBezTo>
                <a:cubicBezTo>
                  <a:pt x="5754940" y="5342230"/>
                  <a:pt x="5751266" y="5347898"/>
                  <a:pt x="5752265" y="5352569"/>
                </a:cubicBezTo>
                <a:cubicBezTo>
                  <a:pt x="5719885" y="5383909"/>
                  <a:pt x="5685513" y="5405904"/>
                  <a:pt x="5656807" y="5431574"/>
                </a:cubicBezTo>
                <a:cubicBezTo>
                  <a:pt x="5660479" y="5425905"/>
                  <a:pt x="5665151" y="5424908"/>
                  <a:pt x="5668823" y="5419239"/>
                </a:cubicBezTo>
                <a:cubicBezTo>
                  <a:pt x="5688186" y="5395564"/>
                  <a:pt x="5708548" y="5376562"/>
                  <a:pt x="5700204" y="5383229"/>
                </a:cubicBezTo>
                <a:cubicBezTo>
                  <a:pt x="5720565" y="5364226"/>
                  <a:pt x="5743601" y="5334884"/>
                  <a:pt x="5759291" y="5316879"/>
                </a:cubicBezTo>
                <a:cubicBezTo>
                  <a:pt x="5762965" y="5311210"/>
                  <a:pt x="5762965" y="5311210"/>
                  <a:pt x="5767637" y="5310212"/>
                </a:cubicBezTo>
                <a:cubicBezTo>
                  <a:pt x="5764961" y="5320552"/>
                  <a:pt x="5774982" y="5298873"/>
                  <a:pt x="5776978" y="5308215"/>
                </a:cubicBezTo>
                <a:cubicBezTo>
                  <a:pt x="5784325" y="5296878"/>
                  <a:pt x="5791671" y="5285539"/>
                  <a:pt x="5795344" y="5279871"/>
                </a:cubicBezTo>
                <a:cubicBezTo>
                  <a:pt x="5807361" y="5267535"/>
                  <a:pt x="5815704" y="5260867"/>
                  <a:pt x="5823052" y="5249530"/>
                </a:cubicBezTo>
                <a:cubicBezTo>
                  <a:pt x="5843414" y="5230528"/>
                  <a:pt x="5868445" y="5210527"/>
                  <a:pt x="5876789" y="5203859"/>
                </a:cubicBezTo>
                <a:cubicBezTo>
                  <a:pt x="5872119" y="5204858"/>
                  <a:pt x="5875791" y="5199189"/>
                  <a:pt x="5875791" y="5199189"/>
                </a:cubicBezTo>
                <a:cubicBezTo>
                  <a:pt x="5879465" y="5193519"/>
                  <a:pt x="5883139" y="5187851"/>
                  <a:pt x="5891483" y="5181185"/>
                </a:cubicBezTo>
                <a:cubicBezTo>
                  <a:pt x="5891483" y="5181185"/>
                  <a:pt x="5896154" y="5180186"/>
                  <a:pt x="5895155" y="5175515"/>
                </a:cubicBezTo>
                <a:cubicBezTo>
                  <a:pt x="5907171" y="5163179"/>
                  <a:pt x="5919189" y="5150844"/>
                  <a:pt x="5926536" y="5139505"/>
                </a:cubicBezTo>
                <a:cubicBezTo>
                  <a:pt x="5938553" y="5127170"/>
                  <a:pt x="5951567" y="5119504"/>
                  <a:pt x="5942227" y="5121500"/>
                </a:cubicBezTo>
                <a:cubicBezTo>
                  <a:pt x="5953245" y="5104494"/>
                  <a:pt x="5968936" y="5086488"/>
                  <a:pt x="5989296" y="5067486"/>
                </a:cubicBezTo>
                <a:cubicBezTo>
                  <a:pt x="5992970" y="5061817"/>
                  <a:pt x="6000317" y="5050480"/>
                  <a:pt x="6008661" y="5043813"/>
                </a:cubicBezTo>
                <a:cubicBezTo>
                  <a:pt x="6008661" y="5043813"/>
                  <a:pt x="6013332" y="5042815"/>
                  <a:pt x="6013332" y="5042815"/>
                </a:cubicBezTo>
                <a:cubicBezTo>
                  <a:pt x="6012333" y="5038142"/>
                  <a:pt x="6017005" y="5037145"/>
                  <a:pt x="6017005" y="5037145"/>
                </a:cubicBezTo>
                <a:cubicBezTo>
                  <a:pt x="6016007" y="5032475"/>
                  <a:pt x="6016007" y="5032475"/>
                  <a:pt x="6016007" y="5032475"/>
                </a:cubicBezTo>
                <a:cubicBezTo>
                  <a:pt x="6016007" y="5032475"/>
                  <a:pt x="6016007" y="5032475"/>
                  <a:pt x="6020679" y="5031478"/>
                </a:cubicBezTo>
                <a:cubicBezTo>
                  <a:pt x="6047387" y="4996466"/>
                  <a:pt x="6074096" y="4961453"/>
                  <a:pt x="6092463" y="4933109"/>
                </a:cubicBezTo>
                <a:cubicBezTo>
                  <a:pt x="6097135" y="4932111"/>
                  <a:pt x="6101805" y="4931113"/>
                  <a:pt x="6100805" y="4926443"/>
                </a:cubicBezTo>
                <a:cubicBezTo>
                  <a:pt x="6105477" y="4925444"/>
                  <a:pt x="6105477" y="4925444"/>
                  <a:pt x="6105477" y="4925444"/>
                </a:cubicBezTo>
                <a:cubicBezTo>
                  <a:pt x="6105477" y="4925444"/>
                  <a:pt x="6110149" y="4924445"/>
                  <a:pt x="6109151" y="4919775"/>
                </a:cubicBezTo>
                <a:cubicBezTo>
                  <a:pt x="6108152" y="4915104"/>
                  <a:pt x="6108152" y="4915104"/>
                  <a:pt x="6108152" y="4915104"/>
                </a:cubicBezTo>
                <a:cubicBezTo>
                  <a:pt x="6119173" y="4898096"/>
                  <a:pt x="6145882" y="4863086"/>
                  <a:pt x="6132867" y="4870749"/>
                </a:cubicBezTo>
                <a:cubicBezTo>
                  <a:pt x="6132867" y="4870749"/>
                  <a:pt x="6132867" y="4870749"/>
                  <a:pt x="6136541" y="4865082"/>
                </a:cubicBezTo>
                <a:cubicBezTo>
                  <a:pt x="6141211" y="4864083"/>
                  <a:pt x="6139215" y="4854742"/>
                  <a:pt x="6139215" y="4854742"/>
                </a:cubicBezTo>
                <a:lnTo>
                  <a:pt x="6130068" y="4856695"/>
                </a:lnTo>
                <a:lnTo>
                  <a:pt x="6137803" y="4845276"/>
                </a:lnTo>
                <a:lnTo>
                  <a:pt x="6138892" y="4830440"/>
                </a:lnTo>
                <a:lnTo>
                  <a:pt x="6138972" y="4830325"/>
                </a:lnTo>
                <a:lnTo>
                  <a:pt x="6153373" y="4818137"/>
                </a:lnTo>
                <a:cubicBezTo>
                  <a:pt x="6156921" y="4811884"/>
                  <a:pt x="6160097" y="4803880"/>
                  <a:pt x="6165606" y="4795377"/>
                </a:cubicBezTo>
                <a:cubicBezTo>
                  <a:pt x="6165606" y="4795377"/>
                  <a:pt x="6170277" y="4794378"/>
                  <a:pt x="6170277" y="4794378"/>
                </a:cubicBezTo>
                <a:cubicBezTo>
                  <a:pt x="6169280" y="4789708"/>
                  <a:pt x="6173950" y="4788710"/>
                  <a:pt x="6169280" y="4789708"/>
                </a:cubicBezTo>
                <a:cubicBezTo>
                  <a:pt x="6169280" y="4789708"/>
                  <a:pt x="6169280" y="4789708"/>
                  <a:pt x="6168281" y="4785037"/>
                </a:cubicBezTo>
                <a:cubicBezTo>
                  <a:pt x="6171954" y="4779368"/>
                  <a:pt x="6176625" y="4778371"/>
                  <a:pt x="6181297" y="4777372"/>
                </a:cubicBezTo>
                <a:cubicBezTo>
                  <a:pt x="6177623" y="4783041"/>
                  <a:pt x="6177623" y="4783041"/>
                  <a:pt x="6177623" y="4783041"/>
                </a:cubicBezTo>
                <a:cubicBezTo>
                  <a:pt x="6173950" y="4788710"/>
                  <a:pt x="6174949" y="4793381"/>
                  <a:pt x="6174949" y="4793381"/>
                </a:cubicBezTo>
                <a:cubicBezTo>
                  <a:pt x="6179619" y="4792384"/>
                  <a:pt x="6184290" y="4791385"/>
                  <a:pt x="6183293" y="4786714"/>
                </a:cubicBezTo>
                <a:cubicBezTo>
                  <a:pt x="6187964" y="4785716"/>
                  <a:pt x="6187964" y="4785716"/>
                  <a:pt x="6187964" y="4785716"/>
                </a:cubicBezTo>
                <a:cubicBezTo>
                  <a:pt x="6188961" y="4790387"/>
                  <a:pt x="6168599" y="4809391"/>
                  <a:pt x="6174269" y="4813062"/>
                </a:cubicBezTo>
                <a:cubicBezTo>
                  <a:pt x="6206328" y="4757371"/>
                  <a:pt x="6251403" y="4694016"/>
                  <a:pt x="6287136" y="4632654"/>
                </a:cubicBezTo>
                <a:cubicBezTo>
                  <a:pt x="6290809" y="4626985"/>
                  <a:pt x="6293485" y="4616645"/>
                  <a:pt x="6297159" y="4610975"/>
                </a:cubicBezTo>
                <a:cubicBezTo>
                  <a:pt x="6296160" y="4606305"/>
                  <a:pt x="6297159" y="4610975"/>
                  <a:pt x="6300830" y="4605308"/>
                </a:cubicBezTo>
                <a:cubicBezTo>
                  <a:pt x="6329219" y="4555284"/>
                  <a:pt x="6359283" y="4490251"/>
                  <a:pt x="6383677" y="4421545"/>
                </a:cubicBezTo>
                <a:cubicBezTo>
                  <a:pt x="6387351" y="4415875"/>
                  <a:pt x="6392021" y="4414877"/>
                  <a:pt x="6391023" y="4410207"/>
                </a:cubicBezTo>
                <a:cubicBezTo>
                  <a:pt x="6392021" y="4414877"/>
                  <a:pt x="6393019" y="4419549"/>
                  <a:pt x="6384674" y="4426216"/>
                </a:cubicBezTo>
                <a:cubicBezTo>
                  <a:pt x="6389347" y="4425217"/>
                  <a:pt x="6390344" y="4429887"/>
                  <a:pt x="6386671" y="4435557"/>
                </a:cubicBezTo>
                <a:cubicBezTo>
                  <a:pt x="6381003" y="4431885"/>
                  <a:pt x="6380323" y="4451566"/>
                  <a:pt x="6381321" y="4456237"/>
                </a:cubicBezTo>
                <a:cubicBezTo>
                  <a:pt x="6381321" y="4456237"/>
                  <a:pt x="6376649" y="4457235"/>
                  <a:pt x="6377647" y="4461907"/>
                </a:cubicBezTo>
                <a:cubicBezTo>
                  <a:pt x="6377647" y="4461907"/>
                  <a:pt x="6378645" y="4466577"/>
                  <a:pt x="6378645" y="4466577"/>
                </a:cubicBezTo>
                <a:cubicBezTo>
                  <a:pt x="6376968" y="4481587"/>
                  <a:pt x="6365269" y="4518277"/>
                  <a:pt x="6368942" y="4512608"/>
                </a:cubicBezTo>
                <a:cubicBezTo>
                  <a:pt x="6367945" y="4507937"/>
                  <a:pt x="6372616" y="4506940"/>
                  <a:pt x="6371617" y="4502267"/>
                </a:cubicBezTo>
                <a:cubicBezTo>
                  <a:pt x="6372616" y="4506940"/>
                  <a:pt x="6373613" y="4511611"/>
                  <a:pt x="6373613" y="4511611"/>
                </a:cubicBezTo>
                <a:cubicBezTo>
                  <a:pt x="6373613" y="4511611"/>
                  <a:pt x="6378285" y="4510612"/>
                  <a:pt x="6381957" y="4504944"/>
                </a:cubicBezTo>
                <a:cubicBezTo>
                  <a:pt x="6381957" y="4504944"/>
                  <a:pt x="6381957" y="4504944"/>
                  <a:pt x="6382956" y="4509615"/>
                </a:cubicBezTo>
                <a:cubicBezTo>
                  <a:pt x="6382956" y="4509615"/>
                  <a:pt x="6378285" y="4510612"/>
                  <a:pt x="6379282" y="4515282"/>
                </a:cubicBezTo>
                <a:cubicBezTo>
                  <a:pt x="6379282" y="4515282"/>
                  <a:pt x="6379282" y="4515282"/>
                  <a:pt x="6380281" y="4519954"/>
                </a:cubicBezTo>
                <a:cubicBezTo>
                  <a:pt x="6373933" y="4535964"/>
                  <a:pt x="6371258" y="4546302"/>
                  <a:pt x="6372255" y="4550974"/>
                </a:cubicBezTo>
                <a:cubicBezTo>
                  <a:pt x="6373253" y="4555646"/>
                  <a:pt x="6373253" y="4555646"/>
                  <a:pt x="6373253" y="4555646"/>
                </a:cubicBezTo>
                <a:cubicBezTo>
                  <a:pt x="6373253" y="4555646"/>
                  <a:pt x="6373253" y="4555646"/>
                  <a:pt x="6376927" y="4549976"/>
                </a:cubicBezTo>
                <a:cubicBezTo>
                  <a:pt x="6373253" y="4555646"/>
                  <a:pt x="6377924" y="4554648"/>
                  <a:pt x="6381598" y="4548979"/>
                </a:cubicBezTo>
                <a:cubicBezTo>
                  <a:pt x="6365227" y="4586665"/>
                  <a:pt x="6360875" y="4612016"/>
                  <a:pt x="6352849" y="4643036"/>
                </a:cubicBezTo>
                <a:cubicBezTo>
                  <a:pt x="6343827" y="4669385"/>
                  <a:pt x="6334803" y="4695734"/>
                  <a:pt x="6318434" y="4733420"/>
                </a:cubicBezTo>
                <a:cubicBezTo>
                  <a:pt x="6322107" y="4727751"/>
                  <a:pt x="6323104" y="4732422"/>
                  <a:pt x="6319431" y="4738091"/>
                </a:cubicBezTo>
                <a:cubicBezTo>
                  <a:pt x="6319431" y="4738091"/>
                  <a:pt x="6319431" y="4738091"/>
                  <a:pt x="6314760" y="4739090"/>
                </a:cubicBezTo>
                <a:cubicBezTo>
                  <a:pt x="6314760" y="4739090"/>
                  <a:pt x="6315757" y="4743761"/>
                  <a:pt x="6315757" y="4743761"/>
                </a:cubicBezTo>
                <a:cubicBezTo>
                  <a:pt x="6312085" y="4749430"/>
                  <a:pt x="6312085" y="4749430"/>
                  <a:pt x="6312085" y="4749430"/>
                </a:cubicBezTo>
                <a:cubicBezTo>
                  <a:pt x="6305737" y="4765438"/>
                  <a:pt x="6305737" y="4765438"/>
                  <a:pt x="6305737" y="4765438"/>
                </a:cubicBezTo>
                <a:cubicBezTo>
                  <a:pt x="6310409" y="4764441"/>
                  <a:pt x="6306735" y="4770110"/>
                  <a:pt x="6307733" y="4774781"/>
                </a:cubicBezTo>
                <a:cubicBezTo>
                  <a:pt x="6315079" y="4763444"/>
                  <a:pt x="6310409" y="4764441"/>
                  <a:pt x="6313083" y="4754099"/>
                </a:cubicBezTo>
                <a:cubicBezTo>
                  <a:pt x="6313083" y="4754099"/>
                  <a:pt x="6317755" y="4753102"/>
                  <a:pt x="6317755" y="4753102"/>
                </a:cubicBezTo>
                <a:cubicBezTo>
                  <a:pt x="6317755" y="4753102"/>
                  <a:pt x="6317755" y="4753102"/>
                  <a:pt x="6318753" y="4757773"/>
                </a:cubicBezTo>
                <a:cubicBezTo>
                  <a:pt x="6323424" y="4756776"/>
                  <a:pt x="6322425" y="4752103"/>
                  <a:pt x="6322425" y="4752103"/>
                </a:cubicBezTo>
                <a:cubicBezTo>
                  <a:pt x="6322425" y="4752103"/>
                  <a:pt x="6321427" y="4747433"/>
                  <a:pt x="6321427" y="4747433"/>
                </a:cubicBezTo>
                <a:cubicBezTo>
                  <a:pt x="6325101" y="4741765"/>
                  <a:pt x="6325101" y="4741765"/>
                  <a:pt x="6325101" y="4741765"/>
                </a:cubicBezTo>
                <a:cubicBezTo>
                  <a:pt x="6328773" y="4736096"/>
                  <a:pt x="6325779" y="4722082"/>
                  <a:pt x="6331449" y="4725756"/>
                </a:cubicBezTo>
                <a:cubicBezTo>
                  <a:pt x="6339792" y="4719089"/>
                  <a:pt x="6325779" y="4722082"/>
                  <a:pt x="6329453" y="4716413"/>
                </a:cubicBezTo>
                <a:cubicBezTo>
                  <a:pt x="6333126" y="4710745"/>
                  <a:pt x="6334123" y="4715415"/>
                  <a:pt x="6338795" y="4714417"/>
                </a:cubicBezTo>
                <a:cubicBezTo>
                  <a:pt x="6341470" y="4704079"/>
                  <a:pt x="6345823" y="4678727"/>
                  <a:pt x="6345823" y="4678727"/>
                </a:cubicBezTo>
                <a:cubicBezTo>
                  <a:pt x="6351173" y="4658048"/>
                  <a:pt x="6368540" y="4625031"/>
                  <a:pt x="6371215" y="4614691"/>
                </a:cubicBezTo>
                <a:cubicBezTo>
                  <a:pt x="6374889" y="4609023"/>
                  <a:pt x="6371215" y="4614691"/>
                  <a:pt x="6366544" y="4615689"/>
                </a:cubicBezTo>
                <a:cubicBezTo>
                  <a:pt x="6371215" y="4614691"/>
                  <a:pt x="6373891" y="4604351"/>
                  <a:pt x="6373891" y="4604351"/>
                </a:cubicBezTo>
                <a:cubicBezTo>
                  <a:pt x="6373891" y="4604351"/>
                  <a:pt x="6371895" y="4595009"/>
                  <a:pt x="6371895" y="4595009"/>
                </a:cubicBezTo>
                <a:cubicBezTo>
                  <a:pt x="6375569" y="4589342"/>
                  <a:pt x="6377565" y="4598681"/>
                  <a:pt x="6376566" y="4594011"/>
                </a:cubicBezTo>
                <a:cubicBezTo>
                  <a:pt x="6384909" y="4587344"/>
                  <a:pt x="6373573" y="4579997"/>
                  <a:pt x="6383911" y="4582674"/>
                </a:cubicBezTo>
                <a:cubicBezTo>
                  <a:pt x="6384591" y="4562991"/>
                  <a:pt x="6390621" y="4522630"/>
                  <a:pt x="6402637" y="4510294"/>
                </a:cubicBezTo>
                <a:cubicBezTo>
                  <a:pt x="6403635" y="4514964"/>
                  <a:pt x="6398965" y="4515963"/>
                  <a:pt x="6393296" y="4512289"/>
                </a:cubicBezTo>
                <a:cubicBezTo>
                  <a:pt x="6409665" y="4474603"/>
                  <a:pt x="6426715" y="4417234"/>
                  <a:pt x="6427395" y="4397552"/>
                </a:cubicBezTo>
                <a:cubicBezTo>
                  <a:pt x="6430069" y="4387213"/>
                  <a:pt x="6456460" y="4327847"/>
                  <a:pt x="6451471" y="4304493"/>
                </a:cubicBezTo>
                <a:cubicBezTo>
                  <a:pt x="6454145" y="4294152"/>
                  <a:pt x="6451471" y="4304493"/>
                  <a:pt x="6456141" y="4303494"/>
                </a:cubicBezTo>
                <a:cubicBezTo>
                  <a:pt x="6453148" y="4289482"/>
                  <a:pt x="6465844" y="4257463"/>
                  <a:pt x="6472191" y="4241454"/>
                </a:cubicBezTo>
                <a:cubicBezTo>
                  <a:pt x="6472191" y="4241454"/>
                  <a:pt x="6469517" y="4251796"/>
                  <a:pt x="6475185" y="4255467"/>
                </a:cubicBezTo>
                <a:cubicBezTo>
                  <a:pt x="6477543" y="4220774"/>
                  <a:pt x="6474867" y="4231114"/>
                  <a:pt x="6466523" y="4237782"/>
                </a:cubicBezTo>
                <a:cubicBezTo>
                  <a:pt x="6477223" y="4196422"/>
                  <a:pt x="6476227" y="4191750"/>
                  <a:pt x="6490918" y="4169076"/>
                </a:cubicBezTo>
                <a:cubicBezTo>
                  <a:pt x="6490918" y="4169076"/>
                  <a:pt x="6494591" y="4163407"/>
                  <a:pt x="6494591" y="4163407"/>
                </a:cubicBezTo>
                <a:cubicBezTo>
                  <a:pt x="6494591" y="4163407"/>
                  <a:pt x="6494591" y="4163407"/>
                  <a:pt x="6493593" y="4158734"/>
                </a:cubicBezTo>
                <a:cubicBezTo>
                  <a:pt x="6493593" y="4158734"/>
                  <a:pt x="6488922" y="4159733"/>
                  <a:pt x="6488922" y="4159733"/>
                </a:cubicBezTo>
                <a:cubicBezTo>
                  <a:pt x="6488922" y="4159733"/>
                  <a:pt x="6487925" y="4155062"/>
                  <a:pt x="6491597" y="4149395"/>
                </a:cubicBezTo>
                <a:cubicBezTo>
                  <a:pt x="6491597" y="4149395"/>
                  <a:pt x="6491597" y="4149395"/>
                  <a:pt x="6492596" y="4154064"/>
                </a:cubicBezTo>
                <a:cubicBezTo>
                  <a:pt x="6492596" y="4154064"/>
                  <a:pt x="6492596" y="4154064"/>
                  <a:pt x="6497267" y="4153066"/>
                </a:cubicBezTo>
                <a:cubicBezTo>
                  <a:pt x="6496270" y="4148396"/>
                  <a:pt x="6496270" y="4148396"/>
                  <a:pt x="6495271" y="4143724"/>
                </a:cubicBezTo>
                <a:cubicBezTo>
                  <a:pt x="6498943" y="4138054"/>
                  <a:pt x="6498943" y="4138054"/>
                  <a:pt x="6498943" y="4138054"/>
                </a:cubicBezTo>
                <a:cubicBezTo>
                  <a:pt x="6502617" y="4132387"/>
                  <a:pt x="6506969" y="4107034"/>
                  <a:pt x="6495950" y="4124042"/>
                </a:cubicBezTo>
                <a:cubicBezTo>
                  <a:pt x="6499623" y="4118375"/>
                  <a:pt x="6499623" y="4118375"/>
                  <a:pt x="6498625" y="4113702"/>
                </a:cubicBezTo>
                <a:cubicBezTo>
                  <a:pt x="6498625" y="4113702"/>
                  <a:pt x="6493954" y="4114701"/>
                  <a:pt x="6494951" y="4119372"/>
                </a:cubicBezTo>
                <a:cubicBezTo>
                  <a:pt x="6494951" y="4119372"/>
                  <a:pt x="6490281" y="4120369"/>
                  <a:pt x="6491279" y="4125039"/>
                </a:cubicBezTo>
                <a:cubicBezTo>
                  <a:pt x="6490281" y="4120369"/>
                  <a:pt x="6489284" y="4115698"/>
                  <a:pt x="6489284" y="4115698"/>
                </a:cubicBezTo>
                <a:cubicBezTo>
                  <a:pt x="6492955" y="4110029"/>
                  <a:pt x="6495632" y="4099689"/>
                  <a:pt x="6497309" y="4084679"/>
                </a:cubicBezTo>
                <a:cubicBezTo>
                  <a:pt x="6502659" y="4063998"/>
                  <a:pt x="6508009" y="4043318"/>
                  <a:pt x="6509686" y="4028308"/>
                </a:cubicBezTo>
                <a:cubicBezTo>
                  <a:pt x="6508689" y="4023635"/>
                  <a:pt x="6513359" y="4022638"/>
                  <a:pt x="6513359" y="4022638"/>
                </a:cubicBezTo>
                <a:cubicBezTo>
                  <a:pt x="6513359" y="4022638"/>
                  <a:pt x="6512361" y="4017968"/>
                  <a:pt x="6512361" y="4017968"/>
                </a:cubicBezTo>
                <a:cubicBezTo>
                  <a:pt x="6510365" y="4008625"/>
                  <a:pt x="6513040" y="3998285"/>
                  <a:pt x="6516714" y="3992617"/>
                </a:cubicBezTo>
                <a:cubicBezTo>
                  <a:pt x="6515717" y="3987947"/>
                  <a:pt x="6518391" y="3977605"/>
                  <a:pt x="6517393" y="3972936"/>
                </a:cubicBezTo>
                <a:cubicBezTo>
                  <a:pt x="6520069" y="3962596"/>
                  <a:pt x="6526416" y="3946585"/>
                  <a:pt x="6529091" y="3936247"/>
                </a:cubicBezTo>
                <a:lnTo>
                  <a:pt x="6530564" y="3935932"/>
                </a:lnTo>
                <a:lnTo>
                  <a:pt x="6530564" y="4704434"/>
                </a:lnTo>
                <a:lnTo>
                  <a:pt x="6484646" y="4808415"/>
                </a:lnTo>
                <a:cubicBezTo>
                  <a:pt x="6268425" y="5225199"/>
                  <a:pt x="5948779" y="5586542"/>
                  <a:pt x="5551795" y="5854513"/>
                </a:cubicBezTo>
                <a:cubicBezTo>
                  <a:pt x="5551795" y="5854513"/>
                  <a:pt x="5551795" y="5854513"/>
                  <a:pt x="5547125" y="5855512"/>
                </a:cubicBezTo>
                <a:cubicBezTo>
                  <a:pt x="5547125" y="5855512"/>
                  <a:pt x="5542455" y="5856509"/>
                  <a:pt x="5542455" y="5856509"/>
                </a:cubicBezTo>
                <a:cubicBezTo>
                  <a:pt x="5550799" y="5849843"/>
                  <a:pt x="5545129" y="5846171"/>
                  <a:pt x="5536785" y="5852838"/>
                </a:cubicBezTo>
                <a:cubicBezTo>
                  <a:pt x="5545129" y="5846171"/>
                  <a:pt x="5545129" y="5846171"/>
                  <a:pt x="5545129" y="5846171"/>
                </a:cubicBezTo>
                <a:cubicBezTo>
                  <a:pt x="5548802" y="5840501"/>
                  <a:pt x="5548802" y="5840501"/>
                  <a:pt x="5543133" y="5836827"/>
                </a:cubicBezTo>
                <a:cubicBezTo>
                  <a:pt x="5543133" y="5836827"/>
                  <a:pt x="5538462" y="5837825"/>
                  <a:pt x="5534788" y="5843494"/>
                </a:cubicBezTo>
                <a:cubicBezTo>
                  <a:pt x="5531117" y="5849164"/>
                  <a:pt x="5531117" y="5849164"/>
                  <a:pt x="5531117" y="5849164"/>
                </a:cubicBezTo>
                <a:cubicBezTo>
                  <a:pt x="5526445" y="5850162"/>
                  <a:pt x="5526445" y="5850162"/>
                  <a:pt x="5526445" y="5850162"/>
                </a:cubicBezTo>
                <a:cubicBezTo>
                  <a:pt x="5524449" y="5840819"/>
                  <a:pt x="5519777" y="5841818"/>
                  <a:pt x="5511435" y="5848485"/>
                </a:cubicBezTo>
                <a:cubicBezTo>
                  <a:pt x="5504088" y="5859824"/>
                  <a:pt x="5512432" y="5853156"/>
                  <a:pt x="5509757" y="5863495"/>
                </a:cubicBezTo>
                <a:cubicBezTo>
                  <a:pt x="5518102" y="5856829"/>
                  <a:pt x="5518102" y="5856829"/>
                  <a:pt x="5518102" y="5856829"/>
                </a:cubicBezTo>
                <a:cubicBezTo>
                  <a:pt x="5514428" y="5862498"/>
                  <a:pt x="5509757" y="5863495"/>
                  <a:pt x="5515425" y="5867169"/>
                </a:cubicBezTo>
                <a:cubicBezTo>
                  <a:pt x="5520097" y="5866172"/>
                  <a:pt x="5524768" y="5865173"/>
                  <a:pt x="5528441" y="5859504"/>
                </a:cubicBezTo>
                <a:cubicBezTo>
                  <a:pt x="5532115" y="5853836"/>
                  <a:pt x="5532115" y="5853836"/>
                  <a:pt x="5532115" y="5853836"/>
                </a:cubicBezTo>
                <a:cubicBezTo>
                  <a:pt x="5533112" y="5858505"/>
                  <a:pt x="5528441" y="5859504"/>
                  <a:pt x="5529439" y="5864176"/>
                </a:cubicBezTo>
                <a:cubicBezTo>
                  <a:pt x="5524768" y="5865173"/>
                  <a:pt x="5524768" y="5865173"/>
                  <a:pt x="5524768" y="5865173"/>
                </a:cubicBezTo>
                <a:cubicBezTo>
                  <a:pt x="5521095" y="5870842"/>
                  <a:pt x="5521095" y="5870842"/>
                  <a:pt x="5521095" y="5870842"/>
                </a:cubicBezTo>
                <a:cubicBezTo>
                  <a:pt x="5522093" y="5875511"/>
                  <a:pt x="5522093" y="5875511"/>
                  <a:pt x="5522093" y="5875511"/>
                </a:cubicBezTo>
                <a:lnTo>
                  <a:pt x="5336527" y="5986393"/>
                </a:lnTo>
                <a:lnTo>
                  <a:pt x="5474406" y="5921652"/>
                </a:lnTo>
                <a:cubicBezTo>
                  <a:pt x="5567705" y="5872762"/>
                  <a:pt x="5657473" y="5820388"/>
                  <a:pt x="5743583" y="5764408"/>
                </a:cubicBezTo>
                <a:lnTo>
                  <a:pt x="5973095" y="5598350"/>
                </a:lnTo>
                <a:lnTo>
                  <a:pt x="5987645" y="5585565"/>
                </a:lnTo>
                <a:cubicBezTo>
                  <a:pt x="6143280" y="5433873"/>
                  <a:pt x="6280077" y="5265447"/>
                  <a:pt x="6396010" y="5084383"/>
                </a:cubicBezTo>
                <a:lnTo>
                  <a:pt x="6530564" y="4845456"/>
                </a:lnTo>
                <a:lnTo>
                  <a:pt x="6530564" y="6858000"/>
                </a:lnTo>
                <a:lnTo>
                  <a:pt x="1733020" y="6858000"/>
                </a:lnTo>
                <a:lnTo>
                  <a:pt x="1622264" y="6769480"/>
                </a:lnTo>
                <a:cubicBezTo>
                  <a:pt x="1563232" y="6720248"/>
                  <a:pt x="1504873" y="6670133"/>
                  <a:pt x="1446345" y="6620355"/>
                </a:cubicBezTo>
                <a:cubicBezTo>
                  <a:pt x="1298344" y="6493891"/>
                  <a:pt x="1150344" y="6370116"/>
                  <a:pt x="1021180" y="6222127"/>
                </a:cubicBezTo>
                <a:cubicBezTo>
                  <a:pt x="1013107" y="6211364"/>
                  <a:pt x="1002343" y="6200600"/>
                  <a:pt x="994270" y="6189838"/>
                </a:cubicBezTo>
                <a:cubicBezTo>
                  <a:pt x="978124" y="6171003"/>
                  <a:pt x="986197" y="6152168"/>
                  <a:pt x="1002343" y="6138714"/>
                </a:cubicBezTo>
                <a:cubicBezTo>
                  <a:pt x="1021180" y="6125260"/>
                  <a:pt x="1029252" y="6141405"/>
                  <a:pt x="1040015" y="6154859"/>
                </a:cubicBezTo>
                <a:cubicBezTo>
                  <a:pt x="1104598" y="6232889"/>
                  <a:pt x="1174562" y="6308230"/>
                  <a:pt x="1255290" y="6372807"/>
                </a:cubicBezTo>
                <a:cubicBezTo>
                  <a:pt x="1268744" y="6383571"/>
                  <a:pt x="1282199" y="6397023"/>
                  <a:pt x="1301035" y="6399714"/>
                </a:cubicBezTo>
                <a:cubicBezTo>
                  <a:pt x="1303727" y="6399714"/>
                  <a:pt x="1311799" y="6402405"/>
                  <a:pt x="1311799" y="6399714"/>
                </a:cubicBezTo>
                <a:cubicBezTo>
                  <a:pt x="1317181" y="6394332"/>
                  <a:pt x="1311799" y="6391643"/>
                  <a:pt x="1306417" y="6391643"/>
                </a:cubicBezTo>
                <a:cubicBezTo>
                  <a:pt x="1179943" y="6249034"/>
                  <a:pt x="1045399" y="6114498"/>
                  <a:pt x="924306" y="5969198"/>
                </a:cubicBezTo>
                <a:cubicBezTo>
                  <a:pt x="886633" y="5923455"/>
                  <a:pt x="851652" y="5877714"/>
                  <a:pt x="811288" y="5831971"/>
                </a:cubicBezTo>
                <a:cubicBezTo>
                  <a:pt x="803214" y="5821207"/>
                  <a:pt x="797832" y="5805064"/>
                  <a:pt x="770924" y="5805064"/>
                </a:cubicBezTo>
                <a:cubicBezTo>
                  <a:pt x="819360" y="5893857"/>
                  <a:pt x="908161" y="5955744"/>
                  <a:pt x="894705" y="6068755"/>
                </a:cubicBezTo>
                <a:cubicBezTo>
                  <a:pt x="620231" y="5756630"/>
                  <a:pt x="413030" y="5409527"/>
                  <a:pt x="267721" y="5019370"/>
                </a:cubicBezTo>
                <a:cubicBezTo>
                  <a:pt x="305392" y="5027443"/>
                  <a:pt x="313466" y="5059732"/>
                  <a:pt x="326921" y="5086639"/>
                </a:cubicBezTo>
                <a:cubicBezTo>
                  <a:pt x="340375" y="5116237"/>
                  <a:pt x="353829" y="5143144"/>
                  <a:pt x="375357" y="5167361"/>
                </a:cubicBezTo>
                <a:cubicBezTo>
                  <a:pt x="407649" y="5245391"/>
                  <a:pt x="445320" y="5320732"/>
                  <a:pt x="493757" y="5385309"/>
                </a:cubicBezTo>
                <a:cubicBezTo>
                  <a:pt x="499140" y="5382619"/>
                  <a:pt x="504522" y="5379928"/>
                  <a:pt x="509903" y="5377237"/>
                </a:cubicBezTo>
                <a:cubicBezTo>
                  <a:pt x="469539" y="5304588"/>
                  <a:pt x="429175" y="5231938"/>
                  <a:pt x="386121" y="5159289"/>
                </a:cubicBezTo>
                <a:cubicBezTo>
                  <a:pt x="270411" y="4863307"/>
                  <a:pt x="154701" y="4567327"/>
                  <a:pt x="87429" y="4255203"/>
                </a:cubicBezTo>
                <a:cubicBezTo>
                  <a:pt x="-47118" y="3606738"/>
                  <a:pt x="-25592" y="2966343"/>
                  <a:pt x="146628" y="2328641"/>
                </a:cubicBezTo>
                <a:cubicBezTo>
                  <a:pt x="178920" y="2207559"/>
                  <a:pt x="197757" y="2086475"/>
                  <a:pt x="251574" y="1973465"/>
                </a:cubicBezTo>
                <a:cubicBezTo>
                  <a:pt x="256956" y="1962702"/>
                  <a:pt x="256956" y="1949248"/>
                  <a:pt x="273102" y="1946557"/>
                </a:cubicBezTo>
                <a:cubicBezTo>
                  <a:pt x="286557" y="1949248"/>
                  <a:pt x="283866" y="1960011"/>
                  <a:pt x="281175" y="1965393"/>
                </a:cubicBezTo>
                <a:cubicBezTo>
                  <a:pt x="152011" y="2344786"/>
                  <a:pt x="103574" y="2737632"/>
                  <a:pt x="65900" y="3133169"/>
                </a:cubicBezTo>
                <a:cubicBezTo>
                  <a:pt x="44375" y="3340355"/>
                  <a:pt x="65900" y="3547541"/>
                  <a:pt x="76665" y="3754727"/>
                </a:cubicBezTo>
                <a:cubicBezTo>
                  <a:pt x="79356" y="3778943"/>
                  <a:pt x="79356" y="3805852"/>
                  <a:pt x="79356" y="3830068"/>
                </a:cubicBezTo>
                <a:cubicBezTo>
                  <a:pt x="82047" y="3843522"/>
                  <a:pt x="71283" y="3862357"/>
                  <a:pt x="95501" y="3862357"/>
                </a:cubicBezTo>
                <a:cubicBezTo>
                  <a:pt x="119719" y="3862357"/>
                  <a:pt x="117029" y="3846212"/>
                  <a:pt x="117029" y="3827377"/>
                </a:cubicBezTo>
                <a:cubicBezTo>
                  <a:pt x="106264" y="3730511"/>
                  <a:pt x="98192" y="3630954"/>
                  <a:pt x="95501" y="3534088"/>
                </a:cubicBezTo>
                <a:cubicBezTo>
                  <a:pt x="79356" y="2724179"/>
                  <a:pt x="256956" y="1968083"/>
                  <a:pt x="711722" y="1290020"/>
                </a:cubicBezTo>
                <a:cubicBezTo>
                  <a:pt x="714413" y="1284638"/>
                  <a:pt x="717104" y="1276565"/>
                  <a:pt x="722486" y="1273875"/>
                </a:cubicBezTo>
                <a:cubicBezTo>
                  <a:pt x="725177" y="1271184"/>
                  <a:pt x="730558" y="1271184"/>
                  <a:pt x="741323" y="1268493"/>
                </a:cubicBezTo>
                <a:cubicBezTo>
                  <a:pt x="717104" y="1319618"/>
                  <a:pt x="698268" y="1365360"/>
                  <a:pt x="671359" y="1411102"/>
                </a:cubicBezTo>
                <a:cubicBezTo>
                  <a:pt x="472230" y="1752825"/>
                  <a:pt x="356520" y="2129527"/>
                  <a:pt x="238121" y="2506229"/>
                </a:cubicBezTo>
                <a:cubicBezTo>
                  <a:pt x="224666" y="2549281"/>
                  <a:pt x="224666" y="2595023"/>
                  <a:pt x="219284" y="2638075"/>
                </a:cubicBezTo>
                <a:cubicBezTo>
                  <a:pt x="219284" y="2648838"/>
                  <a:pt x="211210" y="2664982"/>
                  <a:pt x="230049" y="2667673"/>
                </a:cubicBezTo>
                <a:cubicBezTo>
                  <a:pt x="243502" y="2670363"/>
                  <a:pt x="251574" y="2659600"/>
                  <a:pt x="259647" y="2648838"/>
                </a:cubicBezTo>
                <a:cubicBezTo>
                  <a:pt x="267721" y="2635384"/>
                  <a:pt x="278485" y="2619240"/>
                  <a:pt x="289247" y="2608477"/>
                </a:cubicBezTo>
                <a:cubicBezTo>
                  <a:pt x="251574" y="2915220"/>
                  <a:pt x="216594" y="3219272"/>
                  <a:pt x="240811" y="3528707"/>
                </a:cubicBezTo>
                <a:cubicBezTo>
                  <a:pt x="238121" y="3577139"/>
                  <a:pt x="243502" y="3625573"/>
                  <a:pt x="256956" y="3674006"/>
                </a:cubicBezTo>
                <a:cubicBezTo>
                  <a:pt x="256956" y="3625573"/>
                  <a:pt x="265030" y="3577139"/>
                  <a:pt x="251574" y="3528707"/>
                </a:cubicBezTo>
                <a:cubicBezTo>
                  <a:pt x="248883" y="3273087"/>
                  <a:pt x="262337" y="3017468"/>
                  <a:pt x="302703" y="2764539"/>
                </a:cubicBezTo>
                <a:cubicBezTo>
                  <a:pt x="378048" y="2285589"/>
                  <a:pt x="542194" y="1841620"/>
                  <a:pt x="789760" y="1427247"/>
                </a:cubicBezTo>
                <a:cubicBezTo>
                  <a:pt x="795141" y="1419174"/>
                  <a:pt x="800523" y="1416484"/>
                  <a:pt x="811288" y="1411102"/>
                </a:cubicBezTo>
                <a:cubicBezTo>
                  <a:pt x="512594" y="1994990"/>
                  <a:pt x="308084" y="2603095"/>
                  <a:pt x="329611" y="3267706"/>
                </a:cubicBezTo>
                <a:cubicBezTo>
                  <a:pt x="351139" y="3184293"/>
                  <a:pt x="348447" y="3100880"/>
                  <a:pt x="353829" y="3017468"/>
                </a:cubicBezTo>
                <a:cubicBezTo>
                  <a:pt x="372667" y="2799518"/>
                  <a:pt x="410340" y="2584261"/>
                  <a:pt x="480303" y="2377074"/>
                </a:cubicBezTo>
                <a:cubicBezTo>
                  <a:pt x="504522" y="2301734"/>
                  <a:pt x="509903" y="2221011"/>
                  <a:pt x="536812" y="2148363"/>
                </a:cubicBezTo>
                <a:cubicBezTo>
                  <a:pt x="542194" y="2132218"/>
                  <a:pt x="542194" y="2091856"/>
                  <a:pt x="579867" y="2126836"/>
                </a:cubicBezTo>
                <a:cubicBezTo>
                  <a:pt x="596013" y="2140290"/>
                  <a:pt x="598704" y="2118763"/>
                  <a:pt x="604086" y="2108002"/>
                </a:cubicBezTo>
                <a:cubicBezTo>
                  <a:pt x="674049" y="1900815"/>
                  <a:pt x="778996" y="1709773"/>
                  <a:pt x="878561" y="1516040"/>
                </a:cubicBezTo>
                <a:cubicBezTo>
                  <a:pt x="886633" y="1499897"/>
                  <a:pt x="886633" y="1472988"/>
                  <a:pt x="916234" y="1486443"/>
                </a:cubicBezTo>
                <a:cubicBezTo>
                  <a:pt x="943142" y="1499897"/>
                  <a:pt x="929688" y="1521422"/>
                  <a:pt x="921615" y="1537567"/>
                </a:cubicBezTo>
                <a:cubicBezTo>
                  <a:pt x="883942" y="1607525"/>
                  <a:pt x="840887" y="1672104"/>
                  <a:pt x="813979" y="1747443"/>
                </a:cubicBezTo>
                <a:cubicBezTo>
                  <a:pt x="811288" y="1752825"/>
                  <a:pt x="803214" y="1758206"/>
                  <a:pt x="811288" y="1763588"/>
                </a:cubicBezTo>
                <a:cubicBezTo>
                  <a:pt x="819360" y="1771660"/>
                  <a:pt x="819360" y="1760897"/>
                  <a:pt x="822051" y="1755515"/>
                </a:cubicBezTo>
                <a:cubicBezTo>
                  <a:pt x="867797" y="1739372"/>
                  <a:pt x="892015" y="1701701"/>
                  <a:pt x="916234" y="1664031"/>
                </a:cubicBezTo>
                <a:cubicBezTo>
                  <a:pt x="1056161" y="1413793"/>
                  <a:pt x="1214926" y="1174318"/>
                  <a:pt x="1408672" y="961751"/>
                </a:cubicBezTo>
                <a:cubicBezTo>
                  <a:pt x="1543218" y="819142"/>
                  <a:pt x="1688528" y="687297"/>
                  <a:pt x="1849984" y="576976"/>
                </a:cubicBezTo>
                <a:cubicBezTo>
                  <a:pt x="1858057" y="571595"/>
                  <a:pt x="1868820" y="566213"/>
                  <a:pt x="1876892" y="560831"/>
                </a:cubicBezTo>
                <a:close/>
                <a:moveTo>
                  <a:pt x="3989439" y="394434"/>
                </a:moveTo>
                <a:lnTo>
                  <a:pt x="4081738" y="396538"/>
                </a:lnTo>
                <a:lnTo>
                  <a:pt x="4080500" y="396329"/>
                </a:lnTo>
                <a:lnTo>
                  <a:pt x="4071877" y="395619"/>
                </a:lnTo>
                <a:close/>
                <a:moveTo>
                  <a:pt x="3502109" y="0"/>
                </a:moveTo>
                <a:lnTo>
                  <a:pt x="4589616" y="0"/>
                </a:lnTo>
                <a:lnTo>
                  <a:pt x="4634080" y="6163"/>
                </a:lnTo>
                <a:cubicBezTo>
                  <a:pt x="4763917" y="27562"/>
                  <a:pt x="4893418" y="55647"/>
                  <a:pt x="5022582" y="89954"/>
                </a:cubicBezTo>
                <a:cubicBezTo>
                  <a:pt x="5157129" y="127624"/>
                  <a:pt x="5286293" y="173367"/>
                  <a:pt x="5418149" y="216418"/>
                </a:cubicBezTo>
                <a:cubicBezTo>
                  <a:pt x="5455822" y="227181"/>
                  <a:pt x="5488112" y="248706"/>
                  <a:pt x="5515022" y="278306"/>
                </a:cubicBezTo>
                <a:cubicBezTo>
                  <a:pt x="5560767" y="324047"/>
                  <a:pt x="5614586" y="348265"/>
                  <a:pt x="5679169" y="353645"/>
                </a:cubicBezTo>
                <a:cubicBezTo>
                  <a:pt x="5778733" y="361717"/>
                  <a:pt x="5859459" y="402079"/>
                  <a:pt x="5910587" y="496254"/>
                </a:cubicBezTo>
                <a:cubicBezTo>
                  <a:pt x="5915970" y="509708"/>
                  <a:pt x="5926733" y="523161"/>
                  <a:pt x="5940187" y="531233"/>
                </a:cubicBezTo>
                <a:cubicBezTo>
                  <a:pt x="6074734" y="622718"/>
                  <a:pt x="6185061" y="741111"/>
                  <a:pt x="6314226" y="835286"/>
                </a:cubicBezTo>
                <a:cubicBezTo>
                  <a:pt x="6341136" y="854122"/>
                  <a:pt x="6362663" y="872956"/>
                  <a:pt x="6400336" y="878338"/>
                </a:cubicBezTo>
                <a:cubicBezTo>
                  <a:pt x="6386881" y="837977"/>
                  <a:pt x="6357281" y="813761"/>
                  <a:pt x="6330373" y="786854"/>
                </a:cubicBezTo>
                <a:cubicBezTo>
                  <a:pt x="6265789" y="730347"/>
                  <a:pt x="6209281" y="684606"/>
                  <a:pt x="6136625" y="638863"/>
                </a:cubicBezTo>
                <a:cubicBezTo>
                  <a:pt x="6120479" y="628100"/>
                  <a:pt x="6125861" y="633481"/>
                  <a:pt x="6096262" y="593120"/>
                </a:cubicBezTo>
                <a:cubicBezTo>
                  <a:pt x="6107025" y="579667"/>
                  <a:pt x="6088188" y="566213"/>
                  <a:pt x="6077425" y="555450"/>
                </a:cubicBezTo>
                <a:cubicBezTo>
                  <a:pt x="5985933" y="477420"/>
                  <a:pt x="5894442" y="399388"/>
                  <a:pt x="5800259" y="321356"/>
                </a:cubicBezTo>
                <a:cubicBezTo>
                  <a:pt x="5730296" y="262161"/>
                  <a:pt x="5649568" y="224490"/>
                  <a:pt x="5560767" y="197583"/>
                </a:cubicBezTo>
                <a:cubicBezTo>
                  <a:pt x="5367021" y="146459"/>
                  <a:pt x="5184038" y="68429"/>
                  <a:pt x="4990292" y="25376"/>
                </a:cubicBezTo>
                <a:lnTo>
                  <a:pt x="4858639" y="0"/>
                </a:lnTo>
                <a:lnTo>
                  <a:pt x="5574004" y="0"/>
                </a:lnTo>
                <a:lnTo>
                  <a:pt x="5574348" y="150"/>
                </a:lnTo>
                <a:cubicBezTo>
                  <a:pt x="5595749" y="7886"/>
                  <a:pt x="5617949" y="13940"/>
                  <a:pt x="5641495" y="17304"/>
                </a:cubicBezTo>
                <a:cubicBezTo>
                  <a:pt x="5659658" y="19322"/>
                  <a:pt x="5680850" y="27395"/>
                  <a:pt x="5693716" y="15413"/>
                </a:cubicBezTo>
                <a:lnTo>
                  <a:pt x="5701308" y="0"/>
                </a:lnTo>
                <a:lnTo>
                  <a:pt x="5893094" y="0"/>
                </a:lnTo>
                <a:lnTo>
                  <a:pt x="5928120" y="15497"/>
                </a:lnTo>
                <a:cubicBezTo>
                  <a:pt x="5964574" y="32440"/>
                  <a:pt x="6000734" y="49593"/>
                  <a:pt x="6037061" y="65738"/>
                </a:cubicBezTo>
                <a:cubicBezTo>
                  <a:pt x="6123171" y="111479"/>
                  <a:pt x="6195826" y="176056"/>
                  <a:pt x="6287317" y="211037"/>
                </a:cubicBezTo>
                <a:cubicBezTo>
                  <a:pt x="6217353" y="143769"/>
                  <a:pt x="6133934" y="103408"/>
                  <a:pt x="6050517" y="54974"/>
                </a:cubicBezTo>
                <a:cubicBezTo>
                  <a:pt x="6022935" y="36139"/>
                  <a:pt x="5994343" y="18986"/>
                  <a:pt x="5964995" y="3094"/>
                </a:cubicBezTo>
                <a:lnTo>
                  <a:pt x="5958708" y="0"/>
                </a:lnTo>
                <a:lnTo>
                  <a:pt x="6034737" y="0"/>
                </a:lnTo>
                <a:lnTo>
                  <a:pt x="6100298" y="33785"/>
                </a:lnTo>
                <a:cubicBezTo>
                  <a:pt x="6179007" y="78518"/>
                  <a:pt x="6256371" y="126279"/>
                  <a:pt x="6333063" y="176056"/>
                </a:cubicBezTo>
                <a:cubicBezTo>
                  <a:pt x="6335754" y="178747"/>
                  <a:pt x="6341136" y="178747"/>
                  <a:pt x="6349209" y="178747"/>
                </a:cubicBezTo>
                <a:cubicBezTo>
                  <a:pt x="6362663" y="143769"/>
                  <a:pt x="6354590" y="122243"/>
                  <a:pt x="6319607" y="100717"/>
                </a:cubicBezTo>
                <a:lnTo>
                  <a:pt x="6159296" y="0"/>
                </a:lnTo>
                <a:lnTo>
                  <a:pt x="6494412" y="0"/>
                </a:lnTo>
                <a:lnTo>
                  <a:pt x="6530564" y="24963"/>
                </a:lnTo>
                <a:lnTo>
                  <a:pt x="6530564" y="2283869"/>
                </a:lnTo>
                <a:lnTo>
                  <a:pt x="6452592" y="2135053"/>
                </a:lnTo>
                <a:cubicBezTo>
                  <a:pt x="6368738" y="1991179"/>
                  <a:pt x="6272827" y="1856596"/>
                  <a:pt x="6165817" y="1732932"/>
                </a:cubicBezTo>
                <a:cubicBezTo>
                  <a:pt x="6052481" y="1591083"/>
                  <a:pt x="5916785" y="1458895"/>
                  <a:pt x="5773745" y="1338044"/>
                </a:cubicBezTo>
                <a:cubicBezTo>
                  <a:pt x="5779413" y="1341717"/>
                  <a:pt x="5779413" y="1341717"/>
                  <a:pt x="5784085" y="1340719"/>
                </a:cubicBezTo>
                <a:cubicBezTo>
                  <a:pt x="5771750" y="1328702"/>
                  <a:pt x="5742407" y="1305666"/>
                  <a:pt x="5718731" y="1286303"/>
                </a:cubicBezTo>
                <a:cubicBezTo>
                  <a:pt x="5701725" y="1275284"/>
                  <a:pt x="5689388" y="1263266"/>
                  <a:pt x="5679049" y="1260591"/>
                </a:cubicBezTo>
                <a:cubicBezTo>
                  <a:pt x="5639367" y="1234880"/>
                  <a:pt x="5598685" y="1204498"/>
                  <a:pt x="5559003" y="1178786"/>
                </a:cubicBezTo>
                <a:cubicBezTo>
                  <a:pt x="5546667" y="1166769"/>
                  <a:pt x="5529659" y="1155750"/>
                  <a:pt x="5513651" y="1149403"/>
                </a:cubicBezTo>
                <a:cubicBezTo>
                  <a:pt x="5382265" y="1060250"/>
                  <a:pt x="5239864" y="988106"/>
                  <a:pt x="5089115" y="922629"/>
                </a:cubicBezTo>
                <a:cubicBezTo>
                  <a:pt x="5136145" y="937001"/>
                  <a:pt x="5183173" y="951374"/>
                  <a:pt x="5219861" y="963072"/>
                </a:cubicBezTo>
                <a:cubicBezTo>
                  <a:pt x="5221858" y="972417"/>
                  <a:pt x="5242538" y="977766"/>
                  <a:pt x="5243535" y="982437"/>
                </a:cubicBezTo>
                <a:cubicBezTo>
                  <a:pt x="5285894" y="997808"/>
                  <a:pt x="5335917" y="1026195"/>
                  <a:pt x="5376279" y="1032223"/>
                </a:cubicBezTo>
                <a:cubicBezTo>
                  <a:pt x="5359273" y="1021205"/>
                  <a:pt x="5336597" y="1006512"/>
                  <a:pt x="5339271" y="996174"/>
                </a:cubicBezTo>
                <a:cubicBezTo>
                  <a:pt x="5311925" y="982478"/>
                  <a:pt x="5246891" y="952416"/>
                  <a:pt x="5227209" y="951735"/>
                </a:cubicBezTo>
                <a:cubicBezTo>
                  <a:pt x="5215871" y="944390"/>
                  <a:pt x="5209205" y="936045"/>
                  <a:pt x="5203535" y="932372"/>
                </a:cubicBezTo>
                <a:cubicBezTo>
                  <a:pt x="5171517" y="919677"/>
                  <a:pt x="5146165" y="915324"/>
                  <a:pt x="5115146" y="907298"/>
                </a:cubicBezTo>
                <a:cubicBezTo>
                  <a:pt x="5093467" y="897276"/>
                  <a:pt x="5054783" y="876237"/>
                  <a:pt x="5028434" y="867212"/>
                </a:cubicBezTo>
                <a:cubicBezTo>
                  <a:pt x="5018094" y="864537"/>
                  <a:pt x="5014421" y="870207"/>
                  <a:pt x="5004080" y="867531"/>
                </a:cubicBezTo>
                <a:cubicBezTo>
                  <a:pt x="4993741" y="864858"/>
                  <a:pt x="4975737" y="849166"/>
                  <a:pt x="4965395" y="846491"/>
                </a:cubicBezTo>
                <a:cubicBezTo>
                  <a:pt x="4933378" y="833794"/>
                  <a:pt x="4919364" y="836789"/>
                  <a:pt x="4917369" y="827446"/>
                </a:cubicBezTo>
                <a:cubicBezTo>
                  <a:pt x="4897687" y="826767"/>
                  <a:pt x="4866667" y="818742"/>
                  <a:pt x="4859320" y="830080"/>
                </a:cubicBezTo>
                <a:cubicBezTo>
                  <a:pt x="4879003" y="830759"/>
                  <a:pt x="4875330" y="836428"/>
                  <a:pt x="4876327" y="841099"/>
                </a:cubicBezTo>
                <a:cubicBezTo>
                  <a:pt x="4413385" y="686027"/>
                  <a:pt x="3907001" y="647686"/>
                  <a:pt x="3393185" y="757460"/>
                </a:cubicBezTo>
                <a:lnTo>
                  <a:pt x="3342975" y="770687"/>
                </a:lnTo>
                <a:lnTo>
                  <a:pt x="3291917" y="780409"/>
                </a:lnTo>
                <a:cubicBezTo>
                  <a:pt x="2973092" y="853467"/>
                  <a:pt x="2679548" y="994128"/>
                  <a:pt x="2400079" y="1173988"/>
                </a:cubicBezTo>
                <a:cubicBezTo>
                  <a:pt x="2357675" y="1203326"/>
                  <a:pt x="2312502" y="1229200"/>
                  <a:pt x="2269683" y="1256599"/>
                </a:cubicBezTo>
                <a:cubicBezTo>
                  <a:pt x="2262754" y="1262135"/>
                  <a:pt x="2257068" y="1273490"/>
                  <a:pt x="2246824" y="1263510"/>
                </a:cubicBezTo>
                <a:cubicBezTo>
                  <a:pt x="2236994" y="1255472"/>
                  <a:pt x="2238801" y="1244946"/>
                  <a:pt x="2244901" y="1235531"/>
                </a:cubicBezTo>
                <a:cubicBezTo>
                  <a:pt x="2258628" y="1214348"/>
                  <a:pt x="2277477" y="1198153"/>
                  <a:pt x="2297569" y="1187778"/>
                </a:cubicBezTo>
                <a:cubicBezTo>
                  <a:pt x="2412582" y="1118591"/>
                  <a:pt x="2522339" y="1034306"/>
                  <a:pt x="2654790" y="989786"/>
                </a:cubicBezTo>
                <a:cubicBezTo>
                  <a:pt x="2640950" y="972465"/>
                  <a:pt x="2621271" y="984780"/>
                  <a:pt x="2604795" y="974104"/>
                </a:cubicBezTo>
                <a:cubicBezTo>
                  <a:pt x="2642906" y="943655"/>
                  <a:pt x="2685444" y="924427"/>
                  <a:pt x="2728393" y="907142"/>
                </a:cubicBezTo>
                <a:cubicBezTo>
                  <a:pt x="3024345" y="783076"/>
                  <a:pt x="3326509" y="688101"/>
                  <a:pt x="3647056" y="660175"/>
                </a:cubicBezTo>
                <a:cubicBezTo>
                  <a:pt x="3872435" y="642443"/>
                  <a:pt x="4096551" y="647286"/>
                  <a:pt x="4318016" y="687170"/>
                </a:cubicBezTo>
                <a:cubicBezTo>
                  <a:pt x="4385465" y="699121"/>
                  <a:pt x="4446533" y="728661"/>
                  <a:pt x="4516487" y="723856"/>
                </a:cubicBezTo>
                <a:cubicBezTo>
                  <a:pt x="4534357" y="722064"/>
                  <a:pt x="4557763" y="727203"/>
                  <a:pt x="4557781" y="698810"/>
                </a:cubicBezTo>
                <a:cubicBezTo>
                  <a:pt x="4559739" y="670001"/>
                  <a:pt x="4535353" y="679267"/>
                  <a:pt x="4518180" y="674824"/>
                </a:cubicBezTo>
                <a:cubicBezTo>
                  <a:pt x="4497541" y="673149"/>
                  <a:pt x="4471499" y="674658"/>
                  <a:pt x="4454063" y="649993"/>
                </a:cubicBezTo>
                <a:cubicBezTo>
                  <a:pt x="4579151" y="637464"/>
                  <a:pt x="4694375" y="673682"/>
                  <a:pt x="4809052" y="697851"/>
                </a:cubicBezTo>
                <a:cubicBezTo>
                  <a:pt x="4878159" y="717561"/>
                  <a:pt x="4940470" y="752918"/>
                  <a:pt x="5011799" y="764041"/>
                </a:cubicBezTo>
                <a:cubicBezTo>
                  <a:pt x="4951013" y="726331"/>
                  <a:pt x="4884674" y="710086"/>
                  <a:pt x="4817092" y="688021"/>
                </a:cubicBezTo>
                <a:cubicBezTo>
                  <a:pt x="4725971" y="650709"/>
                  <a:pt x="4627357" y="635277"/>
                  <a:pt x="4528741" y="619842"/>
                </a:cubicBezTo>
                <a:cubicBezTo>
                  <a:pt x="4260185" y="577853"/>
                  <a:pt x="3989536" y="554560"/>
                  <a:pt x="3716648" y="568249"/>
                </a:cubicBezTo>
                <a:cubicBezTo>
                  <a:pt x="3682848" y="571413"/>
                  <a:pt x="3645865" y="569175"/>
                  <a:pt x="3612199" y="582452"/>
                </a:cubicBezTo>
                <a:cubicBezTo>
                  <a:pt x="3616756" y="603785"/>
                  <a:pt x="3633383" y="596177"/>
                  <a:pt x="3645435" y="595629"/>
                </a:cubicBezTo>
                <a:cubicBezTo>
                  <a:pt x="3875105" y="579008"/>
                  <a:pt x="4105457" y="584547"/>
                  <a:pt x="4335789" y="618481"/>
                </a:cubicBezTo>
                <a:cubicBezTo>
                  <a:pt x="4348253" y="619874"/>
                  <a:pt x="4371114" y="612962"/>
                  <a:pt x="4369439" y="633599"/>
                </a:cubicBezTo>
                <a:cubicBezTo>
                  <a:pt x="4367764" y="654235"/>
                  <a:pt x="4345187" y="652975"/>
                  <a:pt x="4330367" y="650057"/>
                </a:cubicBezTo>
                <a:cubicBezTo>
                  <a:pt x="4257512" y="641288"/>
                  <a:pt x="4184940" y="624346"/>
                  <a:pt x="4109450" y="622223"/>
                </a:cubicBezTo>
                <a:cubicBezTo>
                  <a:pt x="3783385" y="614827"/>
                  <a:pt x="3459524" y="627237"/>
                  <a:pt x="3144894" y="720819"/>
                </a:cubicBezTo>
                <a:cubicBezTo>
                  <a:pt x="2900781" y="793251"/>
                  <a:pt x="2670360" y="901288"/>
                  <a:pt x="2449900" y="1027476"/>
                </a:cubicBezTo>
                <a:cubicBezTo>
                  <a:pt x="2404727" y="1053349"/>
                  <a:pt x="2357614" y="1079638"/>
                  <a:pt x="2308845" y="1098169"/>
                </a:cubicBezTo>
                <a:cubicBezTo>
                  <a:pt x="2636030" y="864009"/>
                  <a:pt x="2999184" y="703280"/>
                  <a:pt x="3399136" y="619861"/>
                </a:cubicBezTo>
                <a:cubicBezTo>
                  <a:pt x="3380587" y="599489"/>
                  <a:pt x="3359384" y="614158"/>
                  <a:pt x="3330855" y="604030"/>
                </a:cubicBezTo>
                <a:cubicBezTo>
                  <a:pt x="3400677" y="589112"/>
                  <a:pt x="3460803" y="576266"/>
                  <a:pt x="3520230" y="569654"/>
                </a:cubicBezTo>
                <a:cubicBezTo>
                  <a:pt x="3609580" y="560703"/>
                  <a:pt x="3699343" y="553695"/>
                  <a:pt x="3790217" y="542392"/>
                </a:cubicBezTo>
                <a:cubicBezTo>
                  <a:pt x="3796450" y="543088"/>
                  <a:pt x="3811685" y="547944"/>
                  <a:pt x="3810723" y="533954"/>
                </a:cubicBezTo>
                <a:cubicBezTo>
                  <a:pt x="3812117" y="521489"/>
                  <a:pt x="3798540" y="524390"/>
                  <a:pt x="3790368" y="524109"/>
                </a:cubicBezTo>
                <a:cubicBezTo>
                  <a:pt x="3677198" y="525980"/>
                  <a:pt x="3566249" y="519265"/>
                  <a:pt x="3455830" y="552995"/>
                </a:cubicBezTo>
                <a:cubicBezTo>
                  <a:pt x="3431446" y="562261"/>
                  <a:pt x="3401392" y="554486"/>
                  <a:pt x="3373410" y="556409"/>
                </a:cubicBezTo>
                <a:cubicBezTo>
                  <a:pt x="3256777" y="561047"/>
                  <a:pt x="3151198" y="607938"/>
                  <a:pt x="3041191" y="643608"/>
                </a:cubicBezTo>
                <a:cubicBezTo>
                  <a:pt x="2797211" y="726152"/>
                  <a:pt x="2563608" y="828785"/>
                  <a:pt x="2341622" y="957326"/>
                </a:cubicBezTo>
                <a:cubicBezTo>
                  <a:pt x="2202226" y="1035776"/>
                  <a:pt x="2083448" y="1144297"/>
                  <a:pt x="1953599" y="1238958"/>
                </a:cubicBezTo>
                <a:cubicBezTo>
                  <a:pt x="1942791" y="1245322"/>
                  <a:pt x="1930456" y="1254041"/>
                  <a:pt x="1914658" y="1265528"/>
                </a:cubicBezTo>
                <a:cubicBezTo>
                  <a:pt x="1915373" y="1230902"/>
                  <a:pt x="1930211" y="1205424"/>
                  <a:pt x="1953768" y="1192281"/>
                </a:cubicBezTo>
                <a:cubicBezTo>
                  <a:pt x="2070022" y="1128914"/>
                  <a:pt x="2162889" y="1032014"/>
                  <a:pt x="2273195" y="959778"/>
                </a:cubicBezTo>
                <a:cubicBezTo>
                  <a:pt x="2628081" y="731867"/>
                  <a:pt x="3011588" y="580986"/>
                  <a:pt x="3429259" y="514058"/>
                </a:cubicBezTo>
                <a:cubicBezTo>
                  <a:pt x="3602008" y="487291"/>
                  <a:pt x="3774041" y="495152"/>
                  <a:pt x="3947467" y="490544"/>
                </a:cubicBezTo>
                <a:cubicBezTo>
                  <a:pt x="4168684" y="481812"/>
                  <a:pt x="4386005" y="502302"/>
                  <a:pt x="4596509" y="566835"/>
                </a:cubicBezTo>
                <a:cubicBezTo>
                  <a:pt x="4616037" y="572801"/>
                  <a:pt x="4636260" y="572538"/>
                  <a:pt x="4640121" y="600103"/>
                </a:cubicBezTo>
                <a:cubicBezTo>
                  <a:pt x="4639840" y="608275"/>
                  <a:pt x="4648842" y="612435"/>
                  <a:pt x="4657014" y="612717"/>
                </a:cubicBezTo>
                <a:cubicBezTo>
                  <a:pt x="4786923" y="641743"/>
                  <a:pt x="4913502" y="683647"/>
                  <a:pt x="5039385" y="731785"/>
                </a:cubicBezTo>
                <a:cubicBezTo>
                  <a:pt x="5041737" y="733309"/>
                  <a:pt x="5045617" y="732481"/>
                  <a:pt x="5051435" y="731238"/>
                </a:cubicBezTo>
                <a:cubicBezTo>
                  <a:pt x="5055747" y="703956"/>
                  <a:pt x="5046613" y="689683"/>
                  <a:pt x="5018085" y="679555"/>
                </a:cubicBezTo>
                <a:cubicBezTo>
                  <a:pt x="4824207" y="607415"/>
                  <a:pt x="4631439" y="530982"/>
                  <a:pt x="4427845" y="489308"/>
                </a:cubicBezTo>
                <a:lnTo>
                  <a:pt x="4310509" y="471335"/>
                </a:lnTo>
                <a:lnTo>
                  <a:pt x="4176892" y="462604"/>
                </a:lnTo>
                <a:cubicBezTo>
                  <a:pt x="4103169" y="460013"/>
                  <a:pt x="4028959" y="459592"/>
                  <a:pt x="3954287" y="461274"/>
                </a:cubicBezTo>
                <a:cubicBezTo>
                  <a:pt x="3873558" y="461274"/>
                  <a:pt x="3790139" y="463965"/>
                  <a:pt x="3706721" y="469347"/>
                </a:cubicBezTo>
                <a:lnTo>
                  <a:pt x="3819638" y="441228"/>
                </a:lnTo>
                <a:lnTo>
                  <a:pt x="3678438" y="446944"/>
                </a:lnTo>
                <a:cubicBezTo>
                  <a:pt x="3595111" y="454417"/>
                  <a:pt x="3511778" y="466010"/>
                  <a:pt x="3428450" y="481785"/>
                </a:cubicBezTo>
                <a:cubicBezTo>
                  <a:pt x="3241428" y="517687"/>
                  <a:pt x="3054409" y="553586"/>
                  <a:pt x="2876370" y="622042"/>
                </a:cubicBezTo>
                <a:cubicBezTo>
                  <a:pt x="2807509" y="650949"/>
                  <a:pt x="2731736" y="656997"/>
                  <a:pt x="2659974" y="672328"/>
                </a:cubicBezTo>
                <a:cubicBezTo>
                  <a:pt x="2772757" y="625926"/>
                  <a:pt x="2886957" y="583784"/>
                  <a:pt x="3002779" y="546873"/>
                </a:cubicBezTo>
                <a:lnTo>
                  <a:pt x="3243522" y="482631"/>
                </a:lnTo>
                <a:lnTo>
                  <a:pt x="3245900" y="478428"/>
                </a:lnTo>
                <a:cubicBezTo>
                  <a:pt x="3251955" y="475401"/>
                  <a:pt x="3258682" y="473383"/>
                  <a:pt x="3260028" y="466656"/>
                </a:cubicBezTo>
                <a:cubicBezTo>
                  <a:pt x="3257337" y="463965"/>
                  <a:pt x="3254646" y="461274"/>
                  <a:pt x="3251955" y="461274"/>
                </a:cubicBezTo>
                <a:cubicBezTo>
                  <a:pt x="3198135" y="461274"/>
                  <a:pt x="3149699" y="474729"/>
                  <a:pt x="3098571" y="490872"/>
                </a:cubicBezTo>
                <a:cubicBezTo>
                  <a:pt x="2945189" y="541997"/>
                  <a:pt x="2797189" y="601193"/>
                  <a:pt x="2651879" y="673842"/>
                </a:cubicBezTo>
                <a:cubicBezTo>
                  <a:pt x="2619588" y="689986"/>
                  <a:pt x="2587296" y="700749"/>
                  <a:pt x="2549624" y="692677"/>
                </a:cubicBezTo>
                <a:cubicBezTo>
                  <a:pt x="2514642" y="687297"/>
                  <a:pt x="2485041" y="711513"/>
                  <a:pt x="2455442" y="727656"/>
                </a:cubicBezTo>
                <a:cubicBezTo>
                  <a:pt x="2404315" y="754563"/>
                  <a:pt x="2353186" y="768018"/>
                  <a:pt x="2291295" y="751874"/>
                </a:cubicBezTo>
                <a:cubicBezTo>
                  <a:pt x="2751443" y="469347"/>
                  <a:pt x="3235809" y="278306"/>
                  <a:pt x="3763231" y="200274"/>
                </a:cubicBezTo>
                <a:cubicBezTo>
                  <a:pt x="3354210" y="248706"/>
                  <a:pt x="2947880" y="307904"/>
                  <a:pt x="2579224" y="507017"/>
                </a:cubicBezTo>
                <a:cubicBezTo>
                  <a:pt x="2888680" y="294449"/>
                  <a:pt x="3243881" y="211037"/>
                  <a:pt x="3604465" y="146459"/>
                </a:cubicBezTo>
                <a:cubicBezTo>
                  <a:pt x="3967741" y="81881"/>
                  <a:pt x="4331015" y="111479"/>
                  <a:pt x="4702363" y="165295"/>
                </a:cubicBezTo>
                <a:cubicBezTo>
                  <a:pt x="4680835" y="135697"/>
                  <a:pt x="4653927" y="135697"/>
                  <a:pt x="4632399" y="133006"/>
                </a:cubicBezTo>
                <a:cubicBezTo>
                  <a:pt x="4374071" y="95336"/>
                  <a:pt x="4115741" y="71119"/>
                  <a:pt x="3854723" y="89954"/>
                </a:cubicBezTo>
                <a:cubicBezTo>
                  <a:pt x="3822431" y="92645"/>
                  <a:pt x="3790139" y="95336"/>
                  <a:pt x="3763231" y="76501"/>
                </a:cubicBezTo>
                <a:cubicBezTo>
                  <a:pt x="3749775" y="68429"/>
                  <a:pt x="3739012" y="68429"/>
                  <a:pt x="3728249" y="73810"/>
                </a:cubicBezTo>
                <a:cubicBezTo>
                  <a:pt x="3609847" y="124933"/>
                  <a:pt x="3480684" y="133006"/>
                  <a:pt x="3356901" y="157222"/>
                </a:cubicBezTo>
                <a:cubicBezTo>
                  <a:pt x="3106645" y="205656"/>
                  <a:pt x="2867152" y="283686"/>
                  <a:pt x="2633042" y="383243"/>
                </a:cubicBezTo>
                <a:cubicBezTo>
                  <a:pt x="2614206" y="391315"/>
                  <a:pt x="2595370" y="404770"/>
                  <a:pt x="2565769" y="396697"/>
                </a:cubicBezTo>
                <a:cubicBezTo>
                  <a:pt x="2748752" y="283686"/>
                  <a:pt x="2950571" y="229872"/>
                  <a:pt x="3141627" y="151840"/>
                </a:cubicBezTo>
                <a:cubicBezTo>
                  <a:pt x="3012463" y="165295"/>
                  <a:pt x="2896753" y="237944"/>
                  <a:pt x="2756825" y="229872"/>
                </a:cubicBezTo>
                <a:cubicBezTo>
                  <a:pt x="2789116" y="192202"/>
                  <a:pt x="2824099" y="178747"/>
                  <a:pt x="2861770" y="170676"/>
                </a:cubicBezTo>
                <a:cubicBezTo>
                  <a:pt x="2950571" y="154531"/>
                  <a:pt x="3036681" y="135697"/>
                  <a:pt x="3120100" y="103408"/>
                </a:cubicBezTo>
                <a:cubicBezTo>
                  <a:pt x="3184681" y="76501"/>
                  <a:pt x="3251955" y="89954"/>
                  <a:pt x="3319228" y="76501"/>
                </a:cubicBezTo>
                <a:cubicBezTo>
                  <a:pt x="3351519" y="71119"/>
                  <a:pt x="3381119" y="65738"/>
                  <a:pt x="3399956" y="33449"/>
                </a:cubicBezTo>
                <a:cubicBezTo>
                  <a:pt x="3413410" y="14613"/>
                  <a:pt x="3434938" y="11922"/>
                  <a:pt x="3456465" y="6542"/>
                </a:cubicBezTo>
                <a:close/>
                <a:moveTo>
                  <a:pt x="2942330" y="0"/>
                </a:moveTo>
                <a:lnTo>
                  <a:pt x="3174123" y="0"/>
                </a:lnTo>
                <a:lnTo>
                  <a:pt x="3100717" y="23190"/>
                </a:lnTo>
                <a:cubicBezTo>
                  <a:pt x="3070822" y="34458"/>
                  <a:pt x="3041390" y="47575"/>
                  <a:pt x="3012463" y="63047"/>
                </a:cubicBezTo>
                <a:cubicBezTo>
                  <a:pt x="2829480" y="157222"/>
                  <a:pt x="2624969" y="205656"/>
                  <a:pt x="2439295" y="291759"/>
                </a:cubicBezTo>
                <a:cubicBezTo>
                  <a:pt x="2420460" y="299831"/>
                  <a:pt x="2393550" y="310594"/>
                  <a:pt x="2380096" y="291759"/>
                </a:cubicBezTo>
                <a:cubicBezTo>
                  <a:pt x="2366641" y="272924"/>
                  <a:pt x="2382786" y="248706"/>
                  <a:pt x="2396241" y="229872"/>
                </a:cubicBezTo>
                <a:cubicBezTo>
                  <a:pt x="2409696" y="211037"/>
                  <a:pt x="2431223" y="197583"/>
                  <a:pt x="2452751" y="189511"/>
                </a:cubicBezTo>
                <a:cubicBezTo>
                  <a:pt x="2580570" y="142423"/>
                  <a:pt x="2707043" y="89281"/>
                  <a:pt x="2834861" y="39503"/>
                </a:cubicBezTo>
                <a:close/>
                <a:moveTo>
                  <a:pt x="2576296" y="0"/>
                </a:moveTo>
                <a:lnTo>
                  <a:pt x="2746997" y="0"/>
                </a:lnTo>
                <a:lnTo>
                  <a:pt x="2705697" y="14613"/>
                </a:lnTo>
                <a:cubicBezTo>
                  <a:pt x="2641116" y="41521"/>
                  <a:pt x="2573842" y="63047"/>
                  <a:pt x="2509260" y="87263"/>
                </a:cubicBezTo>
                <a:cubicBezTo>
                  <a:pt x="2498497" y="92645"/>
                  <a:pt x="2487732" y="106099"/>
                  <a:pt x="2476969" y="89954"/>
                </a:cubicBezTo>
                <a:cubicBezTo>
                  <a:pt x="2466205" y="76501"/>
                  <a:pt x="2471587" y="63047"/>
                  <a:pt x="2482350" y="52283"/>
                </a:cubicBezTo>
                <a:cubicBezTo>
                  <a:pt x="2506569" y="28067"/>
                  <a:pt x="2536169" y="11922"/>
                  <a:pt x="2565769" y="38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185">
                <a:latin typeface="Arial" pitchFamily="34" charset="0"/>
                <a:cs typeface="Arial" pitchFamily="34" charset="0"/>
              </a:defRPr>
            </a:lvl1pPr>
            <a:lvl2pPr marL="451521" indent="0">
              <a:buNone/>
              <a:defRPr sz="2765"/>
            </a:lvl2pPr>
            <a:lvl3pPr marL="903042" indent="0">
              <a:buNone/>
              <a:defRPr sz="2370"/>
            </a:lvl3pPr>
            <a:lvl4pPr marL="1354563" indent="0">
              <a:buNone/>
              <a:defRPr sz="1975"/>
            </a:lvl4pPr>
            <a:lvl5pPr marL="1806085" indent="0">
              <a:buNone/>
              <a:defRPr sz="1975"/>
            </a:lvl5pPr>
            <a:lvl6pPr marL="2257606" indent="0">
              <a:buNone/>
              <a:defRPr sz="1975"/>
            </a:lvl6pPr>
            <a:lvl7pPr marL="2709127" indent="0">
              <a:buNone/>
              <a:defRPr sz="1975"/>
            </a:lvl7pPr>
            <a:lvl8pPr marL="3160648" indent="0">
              <a:buNone/>
              <a:defRPr sz="1975"/>
            </a:lvl8pPr>
            <a:lvl9pPr marL="3612169" indent="0">
              <a:buNone/>
              <a:defRPr sz="197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7230149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0FD7AD4-B46A-43D7-A779-027E8FA4A8C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9352547" y="4018547"/>
            <a:ext cx="2839453" cy="2839453"/>
          </a:xfrm>
          <a:custGeom>
            <a:avLst/>
            <a:gdLst>
              <a:gd name="connsiteX0" fmla="*/ 2839453 w 2839453"/>
              <a:gd name="connsiteY0" fmla="*/ 0 h 2839453"/>
              <a:gd name="connsiteX1" fmla="*/ 2839453 w 2839453"/>
              <a:gd name="connsiteY1" fmla="*/ 2839453 h 2839453"/>
              <a:gd name="connsiteX2" fmla="*/ 0 w 2839453"/>
              <a:gd name="connsiteY2" fmla="*/ 2839453 h 283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39453" h="2839453">
                <a:moveTo>
                  <a:pt x="2839453" y="0"/>
                </a:moveTo>
                <a:lnTo>
                  <a:pt x="2839453" y="2839453"/>
                </a:lnTo>
                <a:lnTo>
                  <a:pt x="0" y="283945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185" baseline="0">
                <a:latin typeface="+mn-lt"/>
                <a:cs typeface="Arial" panose="020B0604020202020204" pitchFamily="34" charset="0"/>
              </a:defRPr>
            </a:lvl1pPr>
            <a:lvl2pPr marL="451555" indent="0">
              <a:buNone/>
              <a:defRPr sz="2765"/>
            </a:lvl2pPr>
            <a:lvl3pPr marL="903110" indent="0">
              <a:buNone/>
              <a:defRPr sz="2370"/>
            </a:lvl3pPr>
            <a:lvl4pPr marL="1354665" indent="0">
              <a:buNone/>
              <a:defRPr sz="1975"/>
            </a:lvl4pPr>
            <a:lvl5pPr marL="1806220" indent="0">
              <a:buNone/>
              <a:defRPr sz="1975"/>
            </a:lvl5pPr>
            <a:lvl6pPr marL="2257775" indent="0">
              <a:buNone/>
              <a:defRPr sz="1975"/>
            </a:lvl6pPr>
            <a:lvl7pPr marL="2709330" indent="0">
              <a:buNone/>
              <a:defRPr sz="1975"/>
            </a:lvl7pPr>
            <a:lvl8pPr marL="3160885" indent="0">
              <a:buNone/>
              <a:defRPr sz="1975"/>
            </a:lvl8pPr>
            <a:lvl9pPr marL="3612440" indent="0">
              <a:buNone/>
              <a:defRPr sz="1975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31A51D1-EA91-49E5-A2BB-BF3453B540DA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001442" y="3939911"/>
            <a:ext cx="5836182" cy="2918091"/>
          </a:xfrm>
          <a:custGeom>
            <a:avLst/>
            <a:gdLst>
              <a:gd name="connsiteX0" fmla="*/ 2918092 w 5836182"/>
              <a:gd name="connsiteY0" fmla="*/ 0 h 2918091"/>
              <a:gd name="connsiteX1" fmla="*/ 5836182 w 5836182"/>
              <a:gd name="connsiteY1" fmla="*/ 2918091 h 2918091"/>
              <a:gd name="connsiteX2" fmla="*/ 0 w 5836182"/>
              <a:gd name="connsiteY2" fmla="*/ 2918091 h 291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36182" h="2918091">
                <a:moveTo>
                  <a:pt x="2918092" y="0"/>
                </a:moveTo>
                <a:lnTo>
                  <a:pt x="5836182" y="2918091"/>
                </a:lnTo>
                <a:lnTo>
                  <a:pt x="0" y="291809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185" baseline="0">
                <a:latin typeface="+mn-lt"/>
                <a:cs typeface="Arial" panose="020B0604020202020204" pitchFamily="34" charset="0"/>
              </a:defRPr>
            </a:lvl1pPr>
            <a:lvl2pPr marL="451555" indent="0">
              <a:buNone/>
              <a:defRPr sz="2765"/>
            </a:lvl2pPr>
            <a:lvl3pPr marL="903110" indent="0">
              <a:buNone/>
              <a:defRPr sz="2370"/>
            </a:lvl3pPr>
            <a:lvl4pPr marL="1354665" indent="0">
              <a:buNone/>
              <a:defRPr sz="1975"/>
            </a:lvl4pPr>
            <a:lvl5pPr marL="1806220" indent="0">
              <a:buNone/>
              <a:defRPr sz="1975"/>
            </a:lvl5pPr>
            <a:lvl6pPr marL="2257775" indent="0">
              <a:buNone/>
              <a:defRPr sz="1975"/>
            </a:lvl6pPr>
            <a:lvl7pPr marL="2709330" indent="0">
              <a:buNone/>
              <a:defRPr sz="1975"/>
            </a:lvl7pPr>
            <a:lvl8pPr marL="3160885" indent="0">
              <a:buNone/>
              <a:defRPr sz="1975"/>
            </a:lvl8pPr>
            <a:lvl9pPr marL="3612440" indent="0">
              <a:buNone/>
              <a:defRPr sz="1975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FFE51ED-5EFB-4004-8A34-484B26693E5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232735" y="3"/>
            <a:ext cx="2959264" cy="3575629"/>
          </a:xfrm>
          <a:custGeom>
            <a:avLst/>
            <a:gdLst>
              <a:gd name="connsiteX0" fmla="*/ 616365 w 2959264"/>
              <a:gd name="connsiteY0" fmla="*/ 0 h 3575629"/>
              <a:gd name="connsiteX1" fmla="*/ 2959264 w 2959264"/>
              <a:gd name="connsiteY1" fmla="*/ 0 h 3575629"/>
              <a:gd name="connsiteX2" fmla="*/ 2959264 w 2959264"/>
              <a:gd name="connsiteY2" fmla="*/ 3575629 h 3575629"/>
              <a:gd name="connsiteX3" fmla="*/ 0 w 2959264"/>
              <a:gd name="connsiteY3" fmla="*/ 616365 h 357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59264" h="3575628">
                <a:moveTo>
                  <a:pt x="616365" y="0"/>
                </a:moveTo>
                <a:lnTo>
                  <a:pt x="2959264" y="0"/>
                </a:lnTo>
                <a:lnTo>
                  <a:pt x="2959264" y="3575629"/>
                </a:lnTo>
                <a:lnTo>
                  <a:pt x="0" y="61636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185" baseline="0">
                <a:latin typeface="+mn-lt"/>
                <a:cs typeface="Arial" panose="020B0604020202020204" pitchFamily="34" charset="0"/>
              </a:defRPr>
            </a:lvl1pPr>
            <a:lvl2pPr marL="451555" indent="0">
              <a:buNone/>
              <a:defRPr sz="2765"/>
            </a:lvl2pPr>
            <a:lvl3pPr marL="903110" indent="0">
              <a:buNone/>
              <a:defRPr sz="2370"/>
            </a:lvl3pPr>
            <a:lvl4pPr marL="1354665" indent="0">
              <a:buNone/>
              <a:defRPr sz="1975"/>
            </a:lvl4pPr>
            <a:lvl5pPr marL="1806220" indent="0">
              <a:buNone/>
              <a:defRPr sz="1975"/>
            </a:lvl5pPr>
            <a:lvl6pPr marL="2257775" indent="0">
              <a:buNone/>
              <a:defRPr sz="1975"/>
            </a:lvl6pPr>
            <a:lvl7pPr marL="2709330" indent="0">
              <a:buNone/>
              <a:defRPr sz="1975"/>
            </a:lvl7pPr>
            <a:lvl8pPr marL="3160885" indent="0">
              <a:buNone/>
              <a:defRPr sz="1975"/>
            </a:lvl8pPr>
            <a:lvl9pPr marL="3612440" indent="0">
              <a:buNone/>
              <a:defRPr sz="1975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6B886F3-19D2-488F-BA2E-5741EAC23FAC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6096001" y="781053"/>
            <a:ext cx="5991221" cy="5991222"/>
          </a:xfrm>
          <a:custGeom>
            <a:avLst/>
            <a:gdLst>
              <a:gd name="connsiteX0" fmla="*/ 2995611 w 5991222"/>
              <a:gd name="connsiteY0" fmla="*/ 0 h 5991222"/>
              <a:gd name="connsiteX1" fmla="*/ 5991222 w 5991222"/>
              <a:gd name="connsiteY1" fmla="*/ 2995611 h 5991222"/>
              <a:gd name="connsiteX2" fmla="*/ 2995611 w 5991222"/>
              <a:gd name="connsiteY2" fmla="*/ 5991222 h 5991222"/>
              <a:gd name="connsiteX3" fmla="*/ 0 w 5991222"/>
              <a:gd name="connsiteY3" fmla="*/ 2995611 h 599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91222" h="5991222">
                <a:moveTo>
                  <a:pt x="2995611" y="0"/>
                </a:moveTo>
                <a:lnTo>
                  <a:pt x="5991222" y="2995611"/>
                </a:lnTo>
                <a:lnTo>
                  <a:pt x="2995611" y="5991222"/>
                </a:lnTo>
                <a:lnTo>
                  <a:pt x="0" y="299561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185" baseline="0">
                <a:latin typeface="+mn-lt"/>
                <a:cs typeface="Arial" panose="020B0604020202020204" pitchFamily="34" charset="0"/>
              </a:defRPr>
            </a:lvl1pPr>
            <a:lvl2pPr marL="451555" indent="0">
              <a:buNone/>
              <a:defRPr sz="2765"/>
            </a:lvl2pPr>
            <a:lvl3pPr marL="903110" indent="0">
              <a:buNone/>
              <a:defRPr sz="2370"/>
            </a:lvl3pPr>
            <a:lvl4pPr marL="1354665" indent="0">
              <a:buNone/>
              <a:defRPr sz="1975"/>
            </a:lvl4pPr>
            <a:lvl5pPr marL="1806220" indent="0">
              <a:buNone/>
              <a:defRPr sz="1975"/>
            </a:lvl5pPr>
            <a:lvl6pPr marL="2257775" indent="0">
              <a:buNone/>
              <a:defRPr sz="1975"/>
            </a:lvl6pPr>
            <a:lvl7pPr marL="2709330" indent="0">
              <a:buNone/>
              <a:defRPr sz="1975"/>
            </a:lvl7pPr>
            <a:lvl8pPr marL="3160885" indent="0">
              <a:buNone/>
              <a:defRPr sz="1975"/>
            </a:lvl8pPr>
            <a:lvl9pPr marL="3612440" indent="0">
              <a:buNone/>
              <a:defRPr sz="1975"/>
            </a:lvl9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3301317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ángulo: una sola esquina cortada 17">
            <a:extLst>
              <a:ext uri="{FF2B5EF4-FFF2-40B4-BE49-F238E27FC236}">
                <a16:creationId xmlns:a16="http://schemas.microsoft.com/office/drawing/2014/main" id="{E04FB66B-0748-4748-82FC-574139272F95}"/>
              </a:ext>
            </a:extLst>
          </p:cNvPr>
          <p:cNvSpPr/>
          <p:nvPr userDrawn="1"/>
        </p:nvSpPr>
        <p:spPr>
          <a:xfrm rot="10800000" flipH="1">
            <a:off x="0" y="-1"/>
            <a:ext cx="1541159" cy="423746"/>
          </a:xfrm>
          <a:custGeom>
            <a:avLst>
              <a:gd name="f5" fmla="val 16667"/>
            </a:avLst>
            <a:gdLst>
              <a:gd name="f1" fmla="val w"/>
              <a:gd name="f2" fmla="val h"/>
              <a:gd name="f3" fmla="val ss"/>
              <a:gd name="f4" fmla="val 0"/>
              <a:gd name="f5" fmla="val 16667"/>
              <a:gd name="f6" fmla="abs f1"/>
              <a:gd name="f7" fmla="abs f2"/>
              <a:gd name="f8" fmla="abs f3"/>
              <a:gd name="f9" fmla="val f4"/>
              <a:gd name="f10" fmla="val f5"/>
              <a:gd name="f11" fmla="?: f6 f1 1"/>
              <a:gd name="f12" fmla="?: f7 f2 1"/>
              <a:gd name="f13" fmla="?: f8 f3 1"/>
              <a:gd name="f14" fmla="*/ f11 1 21600"/>
              <a:gd name="f15" fmla="*/ f12 1 21600"/>
              <a:gd name="f16" fmla="*/ 21600 f11 1"/>
              <a:gd name="f17" fmla="*/ 21600 f12 1"/>
              <a:gd name="f18" fmla="min f15 f14"/>
              <a:gd name="f19" fmla="*/ f16 1 f13"/>
              <a:gd name="f20" fmla="*/ f17 1 f13"/>
              <a:gd name="f21" fmla="val f19"/>
              <a:gd name="f22" fmla="val f20"/>
              <a:gd name="f23" fmla="*/ f9 f18 1"/>
              <a:gd name="f24" fmla="+- f22 0 f9"/>
              <a:gd name="f25" fmla="+- f21 0 f9"/>
              <a:gd name="f26" fmla="*/ f22 f18 1"/>
              <a:gd name="f27" fmla="*/ f21 f18 1"/>
              <a:gd name="f28" fmla="min f25 f24"/>
              <a:gd name="f29" fmla="*/ f28 f10 1"/>
              <a:gd name="f30" fmla="*/ f29 1 100000"/>
              <a:gd name="f31" fmla="+- f21 0 f30"/>
              <a:gd name="f32" fmla="*/ f30 1 2"/>
              <a:gd name="f33" fmla="*/ f30 f18 1"/>
              <a:gd name="f34" fmla="+- f31 f21 0"/>
              <a:gd name="f35" fmla="*/ f32 f18 1"/>
              <a:gd name="f36" fmla="*/ f31 f18 1"/>
              <a:gd name="f37" fmla="*/ f34 1 2"/>
              <a:gd name="f38" fmla="*/ f37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35" r="f38" b="f26"/>
            <a:pathLst>
              <a:path>
                <a:moveTo>
                  <a:pt x="f23" y="f23"/>
                </a:moveTo>
                <a:lnTo>
                  <a:pt x="f36" y="f23"/>
                </a:lnTo>
                <a:lnTo>
                  <a:pt x="f27" y="f33"/>
                </a:lnTo>
                <a:lnTo>
                  <a:pt x="f27" y="f26"/>
                </a:lnTo>
                <a:lnTo>
                  <a:pt x="f23" y="f26"/>
                </a:lnTo>
                <a:close/>
              </a:path>
            </a:pathLst>
          </a:custGeom>
          <a:solidFill>
            <a:srgbClr val="6A0B0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2400" b="0" i="0" u="none" strike="noStrike" kern="1200" cap="none" spc="0" baseline="0">
              <a:solidFill>
                <a:srgbClr val="58524A"/>
              </a:solidFill>
              <a:uFillTx/>
              <a:latin typeface="Prata"/>
              <a:ea typeface="Arial Unicode MS"/>
            </a:endParaRPr>
          </a:p>
        </p:txBody>
      </p:sp>
      <p:pic>
        <p:nvPicPr>
          <p:cNvPr id="12" name="Imagen 11">
            <a:extLst>
              <a:ext uri="{FF2B5EF4-FFF2-40B4-BE49-F238E27FC236}">
                <a16:creationId xmlns:a16="http://schemas.microsoft.com/office/drawing/2014/main" id="{1C240DF1-50E7-4466-A341-98F0632C05F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55109" y="211872"/>
            <a:ext cx="799359" cy="773919"/>
          </a:xfrm>
          <a:prstGeom prst="rect">
            <a:avLst/>
          </a:prstGeom>
        </p:spPr>
      </p:pic>
      <p:sp>
        <p:nvSpPr>
          <p:cNvPr id="13" name="Flecha: pentágono 12">
            <a:extLst>
              <a:ext uri="{FF2B5EF4-FFF2-40B4-BE49-F238E27FC236}">
                <a16:creationId xmlns:a16="http://schemas.microsoft.com/office/drawing/2014/main" id="{AAEAEF9D-36DE-40CF-8E6F-DC961B89C2D1}"/>
              </a:ext>
            </a:extLst>
          </p:cNvPr>
          <p:cNvSpPr/>
          <p:nvPr userDrawn="1"/>
        </p:nvSpPr>
        <p:spPr>
          <a:xfrm>
            <a:off x="0" y="239946"/>
            <a:ext cx="11058861" cy="423748"/>
          </a:xfrm>
          <a:prstGeom prst="homePlate">
            <a:avLst/>
          </a:prstGeom>
          <a:ln w="38100">
            <a:solidFill>
              <a:srgbClr val="FDFDF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59650234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135994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93077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A0B0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41558724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A0B0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850202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A0B0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0628811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59727781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A0B0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41264955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A0B0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9175066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6" r:id="rId2"/>
    <p:sldLayoutId id="2147483668" r:id="rId3"/>
    <p:sldLayoutId id="2147483669" r:id="rId4"/>
    <p:sldLayoutId id="2147483670" r:id="rId5"/>
    <p:sldLayoutId id="2147483671" r:id="rId6"/>
    <p:sldLayoutId id="2147483672" r:id="rId7"/>
    <p:sldLayoutId id="2147483673" r:id="rId8"/>
    <p:sldLayoutId id="2147483674" r:id="rId9"/>
    <p:sldLayoutId id="2147483675" r:id="rId10"/>
    <p:sldLayoutId id="2147483676" r:id="rId11"/>
    <p:sldLayoutId id="2147483677" r:id="rId12"/>
    <p:sldLayoutId id="2147483665" r:id="rId13"/>
    <p:sldLayoutId id="2147483678" r:id="rId14"/>
    <p:sldLayoutId id="2147483679" r:id="rId15"/>
    <p:sldLayoutId id="2147483681" r:id="rId16"/>
    <p:sldLayoutId id="2147483680" r:id="rId17"/>
    <p:sldLayoutId id="2147483682" r:id="rId18"/>
    <p:sldLayoutId id="2147483683" r:id="rId19"/>
    <p:sldLayoutId id="2147483684" r:id="rId20"/>
    <p:sldLayoutId id="2147483685" r:id="rId21"/>
    <p:sldLayoutId id="2147483687" r:id="rId22"/>
    <p:sldLayoutId id="2147483689" r:id="rId23"/>
    <p:sldLayoutId id="2147483690" r:id="rId24"/>
    <p:sldLayoutId id="2147483691" r:id="rId25"/>
    <p:sldLayoutId id="2147483692" r:id="rId26"/>
    <p:sldLayoutId id="2147483693" r:id="rId27"/>
    <p:sldLayoutId id="2147483695" r:id="rId28"/>
    <p:sldLayoutId id="2147483696" r:id="rId29"/>
    <p:sldLayoutId id="2147483697" r:id="rId30"/>
    <p:sldLayoutId id="2147483699" r:id="rId3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6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ppt.net/what-you-can-and-cannot-do-with-our-templates/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4.xml"/><Relationship Id="rId5" Type="http://schemas.openxmlformats.org/officeDocument/2006/relationships/hyperlink" Target="https://www.slidesppt.net/tutorials-and-tips/" TargetMode="External"/><Relationship Id="rId4" Type="http://schemas.openxmlformats.org/officeDocument/2006/relationships/hyperlink" Target="https://www.slidesppt.net/frequently-asked-questions/" TargetMode="Externa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30.emf"/><Relationship Id="rId5" Type="http://schemas.openxmlformats.org/officeDocument/2006/relationships/image" Target="../media/image29.emf"/><Relationship Id="rId4" Type="http://schemas.openxmlformats.org/officeDocument/2006/relationships/image" Target="../media/image1.emf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0E3E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1CF5CB5E-5C80-4434-9FA8-7329918FEF6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8918036" cy="6865941"/>
          </a:xfrm>
          <a:prstGeom prst="rect">
            <a:avLst/>
          </a:prstGeom>
        </p:spPr>
      </p:pic>
      <p:sp>
        <p:nvSpPr>
          <p:cNvPr id="7" name="Flecha: pentágono 6">
            <a:extLst>
              <a:ext uri="{FF2B5EF4-FFF2-40B4-BE49-F238E27FC236}">
                <a16:creationId xmlns:a16="http://schemas.microsoft.com/office/drawing/2014/main" id="{E83D4C7E-1456-4C59-99C6-1737944224D3}"/>
              </a:ext>
            </a:extLst>
          </p:cNvPr>
          <p:cNvSpPr/>
          <p:nvPr/>
        </p:nvSpPr>
        <p:spPr>
          <a:xfrm>
            <a:off x="0" y="0"/>
            <a:ext cx="12192000" cy="6880620"/>
          </a:xfrm>
          <a:prstGeom prst="homePlate">
            <a:avLst/>
          </a:prstGeom>
          <a:solidFill>
            <a:schemeClr val="accent1">
              <a:alpha val="2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6" name="Flecha: cheurón 5">
            <a:extLst>
              <a:ext uri="{FF2B5EF4-FFF2-40B4-BE49-F238E27FC236}">
                <a16:creationId xmlns:a16="http://schemas.microsoft.com/office/drawing/2014/main" id="{A928EAC8-8CD6-4FEC-A41B-6D978F3F0C3A}"/>
              </a:ext>
            </a:extLst>
          </p:cNvPr>
          <p:cNvSpPr/>
          <p:nvPr/>
        </p:nvSpPr>
        <p:spPr>
          <a:xfrm>
            <a:off x="5174428" y="0"/>
            <a:ext cx="6695990" cy="6874022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7F6464E-1D03-4A94-BD5C-6B83FB646A9F}"/>
              </a:ext>
            </a:extLst>
          </p:cNvPr>
          <p:cNvSpPr/>
          <p:nvPr/>
        </p:nvSpPr>
        <p:spPr>
          <a:xfrm rot="16200000">
            <a:off x="5371268" y="702112"/>
            <a:ext cx="6880619" cy="5431155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0"/>
                </a:schemeClr>
              </a:gs>
              <a:gs pos="53000">
                <a:schemeClr val="tx1">
                  <a:alpha val="40000"/>
                </a:schemeClr>
              </a:gs>
              <a:gs pos="100000">
                <a:schemeClr val="tx1">
                  <a:alpha val="5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cs typeface="B Nazanin" panose="00000700000000000000" pitchFamily="2" charset="-78"/>
            </a:endParaRPr>
          </a:p>
        </p:txBody>
      </p:sp>
      <p:sp>
        <p:nvSpPr>
          <p:cNvPr id="13" name="Google Shape;429;p28">
            <a:extLst>
              <a:ext uri="{FF2B5EF4-FFF2-40B4-BE49-F238E27FC236}">
                <a16:creationId xmlns:a16="http://schemas.microsoft.com/office/drawing/2014/main" id="{5DDB4147-D39E-40E8-A5CE-32CD904C1D87}"/>
              </a:ext>
            </a:extLst>
          </p:cNvPr>
          <p:cNvSpPr txBox="1">
            <a:spLocks/>
          </p:cNvSpPr>
          <p:nvPr/>
        </p:nvSpPr>
        <p:spPr>
          <a:xfrm>
            <a:off x="7010232" y="5330074"/>
            <a:ext cx="3961323" cy="1221199"/>
          </a:xfr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2000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14" name="Google Shape;428;p28">
            <a:extLst>
              <a:ext uri="{FF2B5EF4-FFF2-40B4-BE49-F238E27FC236}">
                <a16:creationId xmlns:a16="http://schemas.microsoft.com/office/drawing/2014/main" id="{513F3CD7-62A7-4558-8974-6404807855DE}"/>
              </a:ext>
            </a:extLst>
          </p:cNvPr>
          <p:cNvSpPr txBox="1"/>
          <p:nvPr/>
        </p:nvSpPr>
        <p:spPr>
          <a:xfrm>
            <a:off x="7006150" y="3597821"/>
            <a:ext cx="4963451" cy="88712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5400" b="1" dirty="0">
                <a:solidFill>
                  <a:schemeClr val="bg1"/>
                </a:solidFill>
                <a:latin typeface="Poppins"/>
                <a:ea typeface="Poppins"/>
                <a:cs typeface="B Nazanin" panose="00000700000000000000" pitchFamily="2" charset="-78"/>
              </a:rPr>
              <a:t>تم: </a:t>
            </a:r>
            <a:r>
              <a:rPr lang="fa-IR" sz="5400" b="1" dirty="0">
                <a:solidFill>
                  <a:schemeClr val="accent1">
                    <a:lumMod val="40000"/>
                    <a:lumOff val="60000"/>
                  </a:schemeClr>
                </a:solidFill>
                <a:latin typeface="Poppins"/>
                <a:ea typeface="Poppins"/>
                <a:cs typeface="B Nazanin" panose="00000700000000000000" pitchFamily="2" charset="-78"/>
              </a:rPr>
              <a:t>خونریزی</a:t>
            </a:r>
            <a:endParaRPr lang="es-PE" sz="5400" b="1" dirty="0">
              <a:solidFill>
                <a:schemeClr val="accent1">
                  <a:lumMod val="40000"/>
                  <a:lumOff val="60000"/>
                </a:schemeClr>
              </a:solidFill>
              <a:latin typeface="Poppins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21" name="Google Shape;428;p28">
            <a:extLst>
              <a:ext uri="{FF2B5EF4-FFF2-40B4-BE49-F238E27FC236}">
                <a16:creationId xmlns:a16="http://schemas.microsoft.com/office/drawing/2014/main" id="{0F76794F-7563-44EF-A62D-A600AB8E9D7D}"/>
              </a:ext>
            </a:extLst>
          </p:cNvPr>
          <p:cNvSpPr txBox="1"/>
          <p:nvPr/>
        </p:nvSpPr>
        <p:spPr>
          <a:xfrm>
            <a:off x="1" y="4754483"/>
            <a:ext cx="12192000" cy="417185"/>
          </a:xfrm>
          <a:prstGeom prst="rect">
            <a:avLst/>
          </a:prstGeom>
          <a:solidFill>
            <a:srgbClr val="6A0B05"/>
          </a:solidFill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33" b="1" dirty="0">
              <a:solidFill>
                <a:srgbClr val="FFFAF3"/>
              </a:solidFill>
              <a:latin typeface="Poppins"/>
              <a:ea typeface="Poppins"/>
              <a:cs typeface="B Nazanin" panose="00000700000000000000" pitchFamily="2" charset="-78"/>
            </a:endParaRPr>
          </a:p>
        </p:txBody>
      </p:sp>
      <p:sp>
        <p:nvSpPr>
          <p:cNvPr id="43" name="Google Shape;11;p2">
            <a:extLst>
              <a:ext uri="{FF2B5EF4-FFF2-40B4-BE49-F238E27FC236}">
                <a16:creationId xmlns:a16="http://schemas.microsoft.com/office/drawing/2014/main" id="{23228A82-BC06-4B6A-AD58-862AD4F829CF}"/>
              </a:ext>
            </a:extLst>
          </p:cNvPr>
          <p:cNvSpPr/>
          <p:nvPr/>
        </p:nvSpPr>
        <p:spPr>
          <a:xfrm rot="940774">
            <a:off x="10231469" y="1287704"/>
            <a:ext cx="729241" cy="638135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6A0B0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400">
              <a:cs typeface="B Nazanin" panose="00000700000000000000" pitchFamily="2" charset="-78"/>
            </a:endParaRPr>
          </a:p>
        </p:txBody>
      </p:sp>
      <p:sp>
        <p:nvSpPr>
          <p:cNvPr id="44" name="Google Shape;11;p2">
            <a:extLst>
              <a:ext uri="{FF2B5EF4-FFF2-40B4-BE49-F238E27FC236}">
                <a16:creationId xmlns:a16="http://schemas.microsoft.com/office/drawing/2014/main" id="{B8E4794E-4607-4B81-938B-CD0B1BE124B1}"/>
              </a:ext>
            </a:extLst>
          </p:cNvPr>
          <p:cNvSpPr/>
          <p:nvPr/>
        </p:nvSpPr>
        <p:spPr>
          <a:xfrm rot="940774">
            <a:off x="9011441" y="1909538"/>
            <a:ext cx="371159" cy="324788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6A0B0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400">
              <a:cs typeface="B Nazanin" panose="00000700000000000000" pitchFamily="2" charset="-78"/>
            </a:endParaRPr>
          </a:p>
        </p:txBody>
      </p:sp>
      <p:sp>
        <p:nvSpPr>
          <p:cNvPr id="33" name="Google Shape;11;p2">
            <a:extLst>
              <a:ext uri="{FF2B5EF4-FFF2-40B4-BE49-F238E27FC236}">
                <a16:creationId xmlns:a16="http://schemas.microsoft.com/office/drawing/2014/main" id="{E83304ED-D1B6-4B4A-BB2D-B785ECCC6717}"/>
              </a:ext>
            </a:extLst>
          </p:cNvPr>
          <p:cNvSpPr/>
          <p:nvPr/>
        </p:nvSpPr>
        <p:spPr>
          <a:xfrm rot="3805409">
            <a:off x="6848825" y="1665528"/>
            <a:ext cx="1296472" cy="1134500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6A0B0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400">
              <a:cs typeface="B Nazanin" panose="00000700000000000000" pitchFamily="2" charset="-78"/>
            </a:endParaRPr>
          </a:p>
        </p:txBody>
      </p:sp>
      <p:sp>
        <p:nvSpPr>
          <p:cNvPr id="34" name="Google Shape;11;p2">
            <a:extLst>
              <a:ext uri="{FF2B5EF4-FFF2-40B4-BE49-F238E27FC236}">
                <a16:creationId xmlns:a16="http://schemas.microsoft.com/office/drawing/2014/main" id="{F106B9B4-F2DF-4E3D-AD79-D6BD230CB4D7}"/>
              </a:ext>
            </a:extLst>
          </p:cNvPr>
          <p:cNvSpPr/>
          <p:nvPr/>
        </p:nvSpPr>
        <p:spPr>
          <a:xfrm rot="20095855">
            <a:off x="8187040" y="847913"/>
            <a:ext cx="901823" cy="789156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400">
              <a:cs typeface="B Nazanin" panose="00000700000000000000" pitchFamily="2" charset="-78"/>
            </a:endParaRPr>
          </a:p>
        </p:txBody>
      </p:sp>
      <p:sp>
        <p:nvSpPr>
          <p:cNvPr id="35" name="Google Shape;11;p2">
            <a:extLst>
              <a:ext uri="{FF2B5EF4-FFF2-40B4-BE49-F238E27FC236}">
                <a16:creationId xmlns:a16="http://schemas.microsoft.com/office/drawing/2014/main" id="{9FF9A35A-1BD5-4ACA-9F16-23DCF1E9FECA}"/>
              </a:ext>
            </a:extLst>
          </p:cNvPr>
          <p:cNvSpPr/>
          <p:nvPr/>
        </p:nvSpPr>
        <p:spPr>
          <a:xfrm rot="940774">
            <a:off x="9591891" y="1234754"/>
            <a:ext cx="371159" cy="324788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rgbClr val="6A0B0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400">
              <a:cs typeface="B Nazanin" panose="00000700000000000000" pitchFamily="2" charset="-78"/>
            </a:endParaRPr>
          </a:p>
        </p:txBody>
      </p:sp>
      <p:sp>
        <p:nvSpPr>
          <p:cNvPr id="36" name="Google Shape;11;p2">
            <a:extLst>
              <a:ext uri="{FF2B5EF4-FFF2-40B4-BE49-F238E27FC236}">
                <a16:creationId xmlns:a16="http://schemas.microsoft.com/office/drawing/2014/main" id="{26C9EC22-DD11-46FD-9730-063F0A935FBB}"/>
              </a:ext>
            </a:extLst>
          </p:cNvPr>
          <p:cNvSpPr/>
          <p:nvPr/>
        </p:nvSpPr>
        <p:spPr>
          <a:xfrm rot="940774">
            <a:off x="9876934" y="1946075"/>
            <a:ext cx="221141" cy="193513"/>
          </a:xfrm>
          <a:custGeom>
            <a:avLst/>
            <a:gdLst>
              <a:gd name="f0" fmla="val w"/>
              <a:gd name="f1" fmla="val h"/>
              <a:gd name="f2" fmla="val 0"/>
              <a:gd name="f3" fmla="val 3273"/>
              <a:gd name="f4" fmla="val 2864"/>
              <a:gd name="f5" fmla="val 1574"/>
              <a:gd name="f6" fmla="val 1"/>
              <a:gd name="f7" fmla="val 252"/>
              <a:gd name="f8" fmla="val 1699"/>
              <a:gd name="f9" fmla="val 1291"/>
              <a:gd name="f10" fmla="val 2612"/>
              <a:gd name="f11" fmla="val 1826"/>
              <a:gd name="f12" fmla="val 2077"/>
              <a:gd name="f13" fmla="val 2738"/>
              <a:gd name="f14" fmla="val 2203"/>
              <a:gd name="f15" fmla="val 3021"/>
              <a:gd name="f16" fmla="val 1416"/>
              <a:gd name="f17" fmla="val 630"/>
              <a:gd name="f18" fmla="val 2360"/>
              <a:gd name="f19" fmla="*/ f0 1 3273"/>
              <a:gd name="f20" fmla="*/ f1 1 2864"/>
              <a:gd name="f21" fmla="val f2"/>
              <a:gd name="f22" fmla="val f3"/>
              <a:gd name="f23" fmla="val f4"/>
              <a:gd name="f24" fmla="+- f23 0 f21"/>
              <a:gd name="f25" fmla="+- f22 0 f21"/>
              <a:gd name="f26" fmla="*/ f25 1 3273"/>
              <a:gd name="f27" fmla="*/ f24 1 2864"/>
              <a:gd name="f28" fmla="*/ f21 1 f26"/>
              <a:gd name="f29" fmla="*/ f22 1 f26"/>
              <a:gd name="f30" fmla="*/ f21 1 f27"/>
              <a:gd name="f31" fmla="*/ f23 1 f27"/>
              <a:gd name="f32" fmla="*/ f28 f19 1"/>
              <a:gd name="f33" fmla="*/ f29 f19 1"/>
              <a:gd name="f34" fmla="*/ f31 f20 1"/>
              <a:gd name="f35" fmla="*/ f30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3273" h="28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5" y="f4"/>
                  <a:pt x="f11" y="f4"/>
                  <a:pt x="f12" y="f4"/>
                </a:cubicBezTo>
                <a:cubicBezTo>
                  <a:pt x="f13" y="f4"/>
                  <a:pt x="f3" y="f14"/>
                  <a:pt x="f15" y="f16"/>
                </a:cubicBezTo>
                <a:cubicBezTo>
                  <a:pt x="f13" y="f17"/>
                  <a:pt x="f18" y="f2"/>
                  <a:pt x="f5" y="f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400">
              <a:cs typeface="B Nazanin" panose="00000700000000000000" pitchFamily="2" charset="-78"/>
            </a:endParaRPr>
          </a:p>
        </p:txBody>
      </p:sp>
      <p:sp>
        <p:nvSpPr>
          <p:cNvPr id="45" name="Google Shape;428;p28">
            <a:extLst>
              <a:ext uri="{FF2B5EF4-FFF2-40B4-BE49-F238E27FC236}">
                <a16:creationId xmlns:a16="http://schemas.microsoft.com/office/drawing/2014/main" id="{E770E24C-68CA-4E45-91AB-845F6D8A1963}"/>
              </a:ext>
            </a:extLst>
          </p:cNvPr>
          <p:cNvSpPr txBox="1"/>
          <p:nvPr/>
        </p:nvSpPr>
        <p:spPr>
          <a:xfrm>
            <a:off x="7657870" y="4743518"/>
            <a:ext cx="2632190" cy="41718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dirty="0">
                <a:solidFill>
                  <a:srgbClr val="FFFAF3"/>
                </a:solidFill>
                <a:latin typeface="Poppins"/>
                <a:ea typeface="Poppins"/>
                <a:cs typeface="B Nazanin" panose="00000700000000000000" pitchFamily="2" charset="-78"/>
              </a:rPr>
              <a:t>قالب پاورپوینت خون</a:t>
            </a:r>
            <a:endParaRPr lang="es-PE" sz="2800" b="1" dirty="0">
              <a:solidFill>
                <a:srgbClr val="FFFAF3"/>
              </a:solidFill>
              <a:latin typeface="Poppins"/>
              <a:ea typeface="Poppins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900582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>
        <p:cut/>
      </p:transition>
    </mc:Choice>
    <mc:Fallback>
      <p:transition>
        <p:cut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7154" y="262258"/>
            <a:ext cx="11573197" cy="724247"/>
          </a:xfrm>
          <a:prstGeom prst="rect">
            <a:avLst/>
          </a:prstGeom>
        </p:spPr>
        <p:txBody>
          <a:bodyPr/>
          <a:lstStyle/>
          <a:p>
            <a:pPr marL="0" indent="0" algn="ctr" rtl="1">
              <a:buNone/>
            </a:pPr>
            <a:r>
              <a:rPr lang="fa-IR" sz="4400" b="1" dirty="0">
                <a:solidFill>
                  <a:srgbClr val="A21902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400" b="1" dirty="0">
              <a:solidFill>
                <a:srgbClr val="A21902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Round Same Side Corner Rectangle 8">
            <a:extLst>
              <a:ext uri="{FF2B5EF4-FFF2-40B4-BE49-F238E27FC236}">
                <a16:creationId xmlns:a16="http://schemas.microsoft.com/office/drawing/2014/main" id="{6880C388-65B0-4346-B529-C1429A37E893}"/>
              </a:ext>
            </a:extLst>
          </p:cNvPr>
          <p:cNvSpPr/>
          <p:nvPr/>
        </p:nvSpPr>
        <p:spPr>
          <a:xfrm>
            <a:off x="7804211" y="2849669"/>
            <a:ext cx="393643" cy="103675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18B548AA-19C3-4B50-8755-7490C9522E5A}"/>
              </a:ext>
            </a:extLst>
          </p:cNvPr>
          <p:cNvSpPr/>
          <p:nvPr/>
        </p:nvSpPr>
        <p:spPr>
          <a:xfrm>
            <a:off x="3868378" y="2849669"/>
            <a:ext cx="560327" cy="1084913"/>
          </a:xfrm>
          <a:custGeom>
            <a:avLst/>
            <a:gdLst>
              <a:gd name="connsiteX0" fmla="*/ 3642393 w 4630845"/>
              <a:gd name="connsiteY0" fmla="*/ 5218502 h 8966308"/>
              <a:gd name="connsiteX1" fmla="*/ 3655990 w 4630845"/>
              <a:gd name="connsiteY1" fmla="*/ 5218502 h 8966308"/>
              <a:gd name="connsiteX2" fmla="*/ 3649191 w 4630845"/>
              <a:gd name="connsiteY2" fmla="*/ 5219875 h 8966308"/>
              <a:gd name="connsiteX3" fmla="*/ 2337179 w 4630845"/>
              <a:gd name="connsiteY3" fmla="*/ 398852 h 8966308"/>
              <a:gd name="connsiteX4" fmla="*/ 3073703 w 4630845"/>
              <a:gd name="connsiteY4" fmla="*/ 1135376 h 8966308"/>
              <a:gd name="connsiteX5" fmla="*/ 2337179 w 4630845"/>
              <a:gd name="connsiteY5" fmla="*/ 1871900 h 8966308"/>
              <a:gd name="connsiteX6" fmla="*/ 1600655 w 4630845"/>
              <a:gd name="connsiteY6" fmla="*/ 1135376 h 8966308"/>
              <a:gd name="connsiteX7" fmla="*/ 2337179 w 4630845"/>
              <a:gd name="connsiteY7" fmla="*/ 398852 h 8966308"/>
              <a:gd name="connsiteX8" fmla="*/ 4351375 w 4630845"/>
              <a:gd name="connsiteY8" fmla="*/ 1529 h 8966308"/>
              <a:gd name="connsiteX9" fmla="*/ 4469115 w 4630845"/>
              <a:gd name="connsiteY9" fmla="*/ 38013 h 8966308"/>
              <a:gd name="connsiteX10" fmla="*/ 4592832 w 4630845"/>
              <a:gd name="connsiteY10" fmla="*/ 459204 h 8966308"/>
              <a:gd name="connsiteX11" fmla="*/ 3226740 w 4630845"/>
              <a:gd name="connsiteY11" fmla="*/ 2961583 h 8966308"/>
              <a:gd name="connsiteX12" fmla="*/ 3225794 w 4630845"/>
              <a:gd name="connsiteY12" fmla="*/ 8573276 h 8966308"/>
              <a:gd name="connsiteX13" fmla="*/ 2832761 w 4630845"/>
              <a:gd name="connsiteY13" fmla="*/ 8966308 h 8966308"/>
              <a:gd name="connsiteX14" fmla="*/ 2439728 w 4630845"/>
              <a:gd name="connsiteY14" fmla="*/ 8573276 h 8966308"/>
              <a:gd name="connsiteX15" fmla="*/ 2439728 w 4630845"/>
              <a:gd name="connsiteY15" fmla="*/ 5432025 h 8966308"/>
              <a:gd name="connsiteX16" fmla="*/ 2203911 w 4630845"/>
              <a:gd name="connsiteY16" fmla="*/ 5432025 h 8966308"/>
              <a:gd name="connsiteX17" fmla="*/ 2203911 w 4630845"/>
              <a:gd name="connsiteY17" fmla="*/ 8573273 h 8966308"/>
              <a:gd name="connsiteX18" fmla="*/ 1810878 w 4630845"/>
              <a:gd name="connsiteY18" fmla="*/ 8966306 h 8966308"/>
              <a:gd name="connsiteX19" fmla="*/ 1417845 w 4630845"/>
              <a:gd name="connsiteY19" fmla="*/ 8573273 h 8966308"/>
              <a:gd name="connsiteX20" fmla="*/ 1435023 w 4630845"/>
              <a:gd name="connsiteY20" fmla="*/ 3411292 h 8966308"/>
              <a:gd name="connsiteX21" fmla="*/ 1434887 w 4630845"/>
              <a:gd name="connsiteY21" fmla="*/ 3004413 h 8966308"/>
              <a:gd name="connsiteX22" fmla="*/ 1429185 w 4630845"/>
              <a:gd name="connsiteY22" fmla="*/ 3007526 h 8966308"/>
              <a:gd name="connsiteX23" fmla="*/ 38013 w 4630845"/>
              <a:gd name="connsiteY23" fmla="*/ 459204 h 8966308"/>
              <a:gd name="connsiteX24" fmla="*/ 161729 w 4630845"/>
              <a:gd name="connsiteY24" fmla="*/ 38013 h 8966308"/>
              <a:gd name="connsiteX25" fmla="*/ 279469 w 4630845"/>
              <a:gd name="connsiteY25" fmla="*/ 1529 h 8966308"/>
              <a:gd name="connsiteX26" fmla="*/ 582920 w 4630845"/>
              <a:gd name="connsiteY26" fmla="*/ 161730 h 8966308"/>
              <a:gd name="connsiteX27" fmla="*/ 1607281 w 4630845"/>
              <a:gd name="connsiteY27" fmla="*/ 2038135 h 8966308"/>
              <a:gd name="connsiteX28" fmla="*/ 3023563 w 4630845"/>
              <a:gd name="connsiteY28" fmla="*/ 2038135 h 8966308"/>
              <a:gd name="connsiteX29" fmla="*/ 4047924 w 4630845"/>
              <a:gd name="connsiteY29" fmla="*/ 161729 h 8966308"/>
              <a:gd name="connsiteX30" fmla="*/ 4351375 w 4630845"/>
              <a:gd name="connsiteY30" fmla="*/ 1529 h 896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630845" h="8966308">
                <a:moveTo>
                  <a:pt x="3642393" y="5218502"/>
                </a:moveTo>
                <a:lnTo>
                  <a:pt x="3655990" y="5218502"/>
                </a:lnTo>
                <a:lnTo>
                  <a:pt x="3649191" y="5219875"/>
                </a:lnTo>
                <a:close/>
                <a:moveTo>
                  <a:pt x="2337179" y="398852"/>
                </a:moveTo>
                <a:cubicBezTo>
                  <a:pt x="2743951" y="398852"/>
                  <a:pt x="3073703" y="728605"/>
                  <a:pt x="3073703" y="1135376"/>
                </a:cubicBezTo>
                <a:cubicBezTo>
                  <a:pt x="3073703" y="1542147"/>
                  <a:pt x="2743951" y="1871900"/>
                  <a:pt x="2337179" y="1871900"/>
                </a:cubicBezTo>
                <a:cubicBezTo>
                  <a:pt x="1930408" y="1871900"/>
                  <a:pt x="1600655" y="1542147"/>
                  <a:pt x="1600655" y="1135376"/>
                </a:cubicBezTo>
                <a:cubicBezTo>
                  <a:pt x="1600655" y="728605"/>
                  <a:pt x="1930408" y="398852"/>
                  <a:pt x="2337179" y="398852"/>
                </a:cubicBezTo>
                <a:close/>
                <a:moveTo>
                  <a:pt x="4351375" y="1529"/>
                </a:moveTo>
                <a:cubicBezTo>
                  <a:pt x="4391498" y="5536"/>
                  <a:pt x="4431497" y="17477"/>
                  <a:pt x="4469115" y="38013"/>
                </a:cubicBezTo>
                <a:cubicBezTo>
                  <a:pt x="4619587" y="120158"/>
                  <a:pt x="4674977" y="308732"/>
                  <a:pt x="4592832" y="459204"/>
                </a:cubicBezTo>
                <a:lnTo>
                  <a:pt x="3226740" y="2961583"/>
                </a:lnTo>
                <a:lnTo>
                  <a:pt x="3225794" y="8573276"/>
                </a:lnTo>
                <a:cubicBezTo>
                  <a:pt x="3225794" y="8790341"/>
                  <a:pt x="3049827" y="8966308"/>
                  <a:pt x="2832761" y="8966308"/>
                </a:cubicBezTo>
                <a:cubicBezTo>
                  <a:pt x="2615696" y="8966308"/>
                  <a:pt x="2439728" y="8790341"/>
                  <a:pt x="2439728" y="8573276"/>
                </a:cubicBezTo>
                <a:lnTo>
                  <a:pt x="2439728" y="5432025"/>
                </a:lnTo>
                <a:lnTo>
                  <a:pt x="2203911" y="5432025"/>
                </a:lnTo>
                <a:lnTo>
                  <a:pt x="2203911" y="8573273"/>
                </a:lnTo>
                <a:cubicBezTo>
                  <a:pt x="2203911" y="8790339"/>
                  <a:pt x="2027943" y="8966306"/>
                  <a:pt x="1810878" y="8966306"/>
                </a:cubicBezTo>
                <a:cubicBezTo>
                  <a:pt x="1593812" y="8966306"/>
                  <a:pt x="1417845" y="8790339"/>
                  <a:pt x="1417845" y="8573273"/>
                </a:cubicBezTo>
                <a:cubicBezTo>
                  <a:pt x="1425222" y="7700108"/>
                  <a:pt x="1434775" y="5148354"/>
                  <a:pt x="1435023" y="3411292"/>
                </a:cubicBezTo>
                <a:lnTo>
                  <a:pt x="1434887" y="3004413"/>
                </a:lnTo>
                <a:lnTo>
                  <a:pt x="1429185" y="3007526"/>
                </a:lnTo>
                <a:lnTo>
                  <a:pt x="38013" y="459204"/>
                </a:lnTo>
                <a:cubicBezTo>
                  <a:pt x="-44132" y="308732"/>
                  <a:pt x="11257" y="120158"/>
                  <a:pt x="161729" y="38013"/>
                </a:cubicBezTo>
                <a:cubicBezTo>
                  <a:pt x="199347" y="17477"/>
                  <a:pt x="239347" y="5536"/>
                  <a:pt x="279469" y="1529"/>
                </a:cubicBezTo>
                <a:cubicBezTo>
                  <a:pt x="399836" y="-10495"/>
                  <a:pt x="521311" y="48876"/>
                  <a:pt x="582920" y="161730"/>
                </a:cubicBezTo>
                <a:lnTo>
                  <a:pt x="1607281" y="2038135"/>
                </a:lnTo>
                <a:lnTo>
                  <a:pt x="3023563" y="2038135"/>
                </a:lnTo>
                <a:lnTo>
                  <a:pt x="4047924" y="161729"/>
                </a:lnTo>
                <a:cubicBezTo>
                  <a:pt x="4109533" y="48876"/>
                  <a:pt x="4231008" y="-10495"/>
                  <a:pt x="4351375" y="15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BAAF8FA-D04E-4EEC-BD60-37EB256A7726}"/>
              </a:ext>
            </a:extLst>
          </p:cNvPr>
          <p:cNvGrpSpPr/>
          <p:nvPr/>
        </p:nvGrpSpPr>
        <p:grpSpPr>
          <a:xfrm>
            <a:off x="349730" y="2740445"/>
            <a:ext cx="3401085" cy="1303361"/>
            <a:chOff x="920500" y="1603171"/>
            <a:chExt cx="3401085" cy="1303361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D791A5D-1680-4AFC-9303-0F6DA509B0EE}"/>
                </a:ext>
              </a:extLst>
            </p:cNvPr>
            <p:cNvSpPr txBox="1"/>
            <p:nvPr/>
          </p:nvSpPr>
          <p:spPr>
            <a:xfrm>
              <a:off x="920500" y="1603171"/>
              <a:ext cx="34010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E8CB538-A64C-4575-9832-F7224A87736E}"/>
                </a:ext>
              </a:extLst>
            </p:cNvPr>
            <p:cNvSpPr txBox="1"/>
            <p:nvPr/>
          </p:nvSpPr>
          <p:spPr>
            <a:xfrm>
              <a:off x="920500" y="1890869"/>
              <a:ext cx="34010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یک </a:t>
              </a:r>
              <a:r>
                <a:rPr lang="en-US" altLang="ko-KR" sz="1200" dirty="0"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E6BC2A2-BA92-4A3C-8E80-78A218466E0B}"/>
              </a:ext>
            </a:extLst>
          </p:cNvPr>
          <p:cNvGrpSpPr/>
          <p:nvPr/>
        </p:nvGrpSpPr>
        <p:grpSpPr>
          <a:xfrm>
            <a:off x="8466972" y="2716367"/>
            <a:ext cx="3401085" cy="1303361"/>
            <a:chOff x="8006841" y="4240144"/>
            <a:chExt cx="3401085" cy="1303361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325DFC6-B997-45B3-BA6A-D41B77ECA3F1}"/>
                </a:ext>
              </a:extLst>
            </p:cNvPr>
            <p:cNvSpPr txBox="1"/>
            <p:nvPr/>
          </p:nvSpPr>
          <p:spPr>
            <a:xfrm>
              <a:off x="8006841" y="4240144"/>
              <a:ext cx="34010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C22EB80-3723-41D8-9F7E-679066E74608}"/>
                </a:ext>
              </a:extLst>
            </p:cNvPr>
            <p:cNvSpPr txBox="1"/>
            <p:nvPr/>
          </p:nvSpPr>
          <p:spPr>
            <a:xfrm>
              <a:off x="8006841" y="4527842"/>
              <a:ext cx="340108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یک </a:t>
              </a:r>
              <a:r>
                <a:rPr lang="en-US" altLang="ko-KR" sz="1200" dirty="0"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3812003-35A4-4C68-8888-C7715C5C7A8B}"/>
              </a:ext>
            </a:extLst>
          </p:cNvPr>
          <p:cNvGrpSpPr/>
          <p:nvPr/>
        </p:nvGrpSpPr>
        <p:grpSpPr>
          <a:xfrm>
            <a:off x="1359143" y="4685313"/>
            <a:ext cx="1819571" cy="919144"/>
            <a:chOff x="593244" y="5007332"/>
            <a:chExt cx="1819571" cy="91914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266ECD3-543E-4A13-BA39-3E3BF8146E25}"/>
                </a:ext>
              </a:extLst>
            </p:cNvPr>
            <p:cNvSpPr txBox="1"/>
            <p:nvPr/>
          </p:nvSpPr>
          <p:spPr>
            <a:xfrm>
              <a:off x="593244" y="5007332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684D7D9-40B5-4C6D-9535-440945856434}"/>
                </a:ext>
              </a:extLst>
            </p:cNvPr>
            <p:cNvSpPr txBox="1"/>
            <p:nvPr/>
          </p:nvSpPr>
          <p:spPr>
            <a:xfrm>
              <a:off x="593244" y="5618699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3DBEBAA-DF1D-4543-BA51-0A6A2589FFC0}"/>
                </a:ext>
              </a:extLst>
            </p:cNvPr>
            <p:cNvSpPr txBox="1"/>
            <p:nvPr/>
          </p:nvSpPr>
          <p:spPr>
            <a:xfrm>
              <a:off x="593244" y="5313015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56480F2-B399-4BE6-BBF3-2283B660BFCD}"/>
              </a:ext>
            </a:extLst>
          </p:cNvPr>
          <p:cNvGrpSpPr/>
          <p:nvPr/>
        </p:nvGrpSpPr>
        <p:grpSpPr>
          <a:xfrm>
            <a:off x="9130704" y="4634503"/>
            <a:ext cx="1819571" cy="919144"/>
            <a:chOff x="9795206" y="5007332"/>
            <a:chExt cx="1819571" cy="91914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A0061C0B-6B8A-4B2B-8DBD-A462B31C0B3F}"/>
                </a:ext>
              </a:extLst>
            </p:cNvPr>
            <p:cNvSpPr txBox="1"/>
            <p:nvPr/>
          </p:nvSpPr>
          <p:spPr>
            <a:xfrm>
              <a:off x="9795206" y="5007332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C9BAB11-A6A2-4B79-BA55-900690B05730}"/>
                </a:ext>
              </a:extLst>
            </p:cNvPr>
            <p:cNvSpPr txBox="1"/>
            <p:nvPr/>
          </p:nvSpPr>
          <p:spPr>
            <a:xfrm>
              <a:off x="9795206" y="5618699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D55D195-30EC-481A-81FB-DAD1B88E282F}"/>
                </a:ext>
              </a:extLst>
            </p:cNvPr>
            <p:cNvSpPr txBox="1"/>
            <p:nvPr/>
          </p:nvSpPr>
          <p:spPr>
            <a:xfrm>
              <a:off x="9795206" y="5313016"/>
              <a:ext cx="18195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1" name="Group 116">
            <a:extLst>
              <a:ext uri="{FF2B5EF4-FFF2-40B4-BE49-F238E27FC236}">
                <a16:creationId xmlns:a16="http://schemas.microsoft.com/office/drawing/2014/main" id="{4EA98F81-386C-4F1C-FCCD-C2CA85FA272C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4119341" y="1821963"/>
            <a:ext cx="4382305" cy="3810373"/>
            <a:chOff x="2886" y="756"/>
            <a:chExt cx="2089" cy="3420"/>
          </a:xfrm>
        </p:grpSpPr>
        <p:sp>
          <p:nvSpPr>
            <p:cNvPr id="133" name="Freeform 117">
              <a:extLst>
                <a:ext uri="{FF2B5EF4-FFF2-40B4-BE49-F238E27FC236}">
                  <a16:creationId xmlns:a16="http://schemas.microsoft.com/office/drawing/2014/main" id="{369C28E6-86DA-7DC4-97D3-138E8E280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222"/>
              <a:ext cx="1172" cy="2168"/>
            </a:xfrm>
            <a:custGeom>
              <a:avLst/>
              <a:gdLst>
                <a:gd name="T0" fmla="*/ 81 w 600"/>
                <a:gd name="T1" fmla="*/ 24 h 419"/>
                <a:gd name="T2" fmla="*/ 101 w 600"/>
                <a:gd name="T3" fmla="*/ 0 h 419"/>
                <a:gd name="T4" fmla="*/ 175 w 600"/>
                <a:gd name="T5" fmla="*/ 36 h 419"/>
                <a:gd name="T6" fmla="*/ 187 w 600"/>
                <a:gd name="T7" fmla="*/ 42 h 419"/>
                <a:gd name="T8" fmla="*/ 334 w 600"/>
                <a:gd name="T9" fmla="*/ 116 h 419"/>
                <a:gd name="T10" fmla="*/ 395 w 600"/>
                <a:gd name="T11" fmla="*/ 138 h 419"/>
                <a:gd name="T12" fmla="*/ 464 w 600"/>
                <a:gd name="T13" fmla="*/ 158 h 419"/>
                <a:gd name="T14" fmla="*/ 536 w 600"/>
                <a:gd name="T15" fmla="*/ 179 h 419"/>
                <a:gd name="T16" fmla="*/ 567 w 600"/>
                <a:gd name="T17" fmla="*/ 197 h 419"/>
                <a:gd name="T18" fmla="*/ 595 w 600"/>
                <a:gd name="T19" fmla="*/ 221 h 419"/>
                <a:gd name="T20" fmla="*/ 600 w 600"/>
                <a:gd name="T21" fmla="*/ 243 h 419"/>
                <a:gd name="T22" fmla="*/ 577 w 600"/>
                <a:gd name="T23" fmla="*/ 251 h 419"/>
                <a:gd name="T24" fmla="*/ 521 w 600"/>
                <a:gd name="T25" fmla="*/ 223 h 419"/>
                <a:gd name="T26" fmla="*/ 497 w 600"/>
                <a:gd name="T27" fmla="*/ 200 h 419"/>
                <a:gd name="T28" fmla="*/ 572 w 600"/>
                <a:gd name="T29" fmla="*/ 311 h 419"/>
                <a:gd name="T30" fmla="*/ 575 w 600"/>
                <a:gd name="T31" fmla="*/ 328 h 419"/>
                <a:gd name="T32" fmla="*/ 554 w 600"/>
                <a:gd name="T33" fmla="*/ 348 h 419"/>
                <a:gd name="T34" fmla="*/ 533 w 600"/>
                <a:gd name="T35" fmla="*/ 329 h 419"/>
                <a:gd name="T36" fmla="*/ 523 w 600"/>
                <a:gd name="T37" fmla="*/ 295 h 419"/>
                <a:gd name="T38" fmla="*/ 523 w 600"/>
                <a:gd name="T39" fmla="*/ 293 h 419"/>
                <a:gd name="T40" fmla="*/ 467 w 600"/>
                <a:gd name="T41" fmla="*/ 239 h 419"/>
                <a:gd name="T42" fmla="*/ 444 w 600"/>
                <a:gd name="T43" fmla="*/ 203 h 419"/>
                <a:gd name="T44" fmla="*/ 474 w 600"/>
                <a:gd name="T45" fmla="*/ 249 h 419"/>
                <a:gd name="T46" fmla="*/ 499 w 600"/>
                <a:gd name="T47" fmla="*/ 317 h 419"/>
                <a:gd name="T48" fmla="*/ 510 w 600"/>
                <a:gd name="T49" fmla="*/ 370 h 419"/>
                <a:gd name="T50" fmla="*/ 503 w 600"/>
                <a:gd name="T51" fmla="*/ 397 h 419"/>
                <a:gd name="T52" fmla="*/ 483 w 600"/>
                <a:gd name="T53" fmla="*/ 395 h 419"/>
                <a:gd name="T54" fmla="*/ 476 w 600"/>
                <a:gd name="T55" fmla="*/ 386 h 419"/>
                <a:gd name="T56" fmla="*/ 460 w 600"/>
                <a:gd name="T57" fmla="*/ 384 h 419"/>
                <a:gd name="T58" fmla="*/ 441 w 600"/>
                <a:gd name="T59" fmla="*/ 339 h 419"/>
                <a:gd name="T60" fmla="*/ 439 w 600"/>
                <a:gd name="T61" fmla="*/ 334 h 419"/>
                <a:gd name="T62" fmla="*/ 417 w 600"/>
                <a:gd name="T63" fmla="*/ 280 h 419"/>
                <a:gd name="T64" fmla="*/ 387 w 600"/>
                <a:gd name="T65" fmla="*/ 248 h 419"/>
                <a:gd name="T66" fmla="*/ 384 w 600"/>
                <a:gd name="T67" fmla="*/ 241 h 419"/>
                <a:gd name="T68" fmla="*/ 406 w 600"/>
                <a:gd name="T69" fmla="*/ 309 h 419"/>
                <a:gd name="T70" fmla="*/ 413 w 600"/>
                <a:gd name="T71" fmla="*/ 349 h 419"/>
                <a:gd name="T72" fmla="*/ 413 w 600"/>
                <a:gd name="T73" fmla="*/ 375 h 419"/>
                <a:gd name="T74" fmla="*/ 407 w 600"/>
                <a:gd name="T75" fmla="*/ 399 h 419"/>
                <a:gd name="T76" fmla="*/ 372 w 600"/>
                <a:gd name="T77" fmla="*/ 414 h 419"/>
                <a:gd name="T78" fmla="*/ 365 w 600"/>
                <a:gd name="T79" fmla="*/ 403 h 419"/>
                <a:gd name="T80" fmla="*/ 308 w 600"/>
                <a:gd name="T81" fmla="*/ 254 h 419"/>
                <a:gd name="T82" fmla="*/ 302 w 600"/>
                <a:gd name="T83" fmla="*/ 252 h 419"/>
                <a:gd name="T84" fmla="*/ 300 w 600"/>
                <a:gd name="T85" fmla="*/ 251 h 419"/>
                <a:gd name="T86" fmla="*/ 273 w 600"/>
                <a:gd name="T87" fmla="*/ 263 h 419"/>
                <a:gd name="T88" fmla="*/ 244 w 600"/>
                <a:gd name="T89" fmla="*/ 250 h 419"/>
                <a:gd name="T90" fmla="*/ 241 w 600"/>
                <a:gd name="T91" fmla="*/ 250 h 419"/>
                <a:gd name="T92" fmla="*/ 256 w 600"/>
                <a:gd name="T93" fmla="*/ 273 h 419"/>
                <a:gd name="T94" fmla="*/ 294 w 600"/>
                <a:gd name="T95" fmla="*/ 344 h 419"/>
                <a:gd name="T96" fmla="*/ 292 w 600"/>
                <a:gd name="T97" fmla="*/ 362 h 419"/>
                <a:gd name="T98" fmla="*/ 264 w 600"/>
                <a:gd name="T99" fmla="*/ 375 h 419"/>
                <a:gd name="T100" fmla="*/ 246 w 600"/>
                <a:gd name="T101" fmla="*/ 353 h 419"/>
                <a:gd name="T102" fmla="*/ 177 w 600"/>
                <a:gd name="T103" fmla="*/ 268 h 419"/>
                <a:gd name="T104" fmla="*/ 167 w 600"/>
                <a:gd name="T105" fmla="*/ 203 h 419"/>
                <a:gd name="T106" fmla="*/ 134 w 600"/>
                <a:gd name="T107" fmla="*/ 161 h 419"/>
                <a:gd name="T108" fmla="*/ 62 w 600"/>
                <a:gd name="T109" fmla="*/ 133 h 419"/>
                <a:gd name="T110" fmla="*/ 51 w 600"/>
                <a:gd name="T111" fmla="*/ 129 h 419"/>
                <a:gd name="T112" fmla="*/ 12 w 600"/>
                <a:gd name="T113" fmla="*/ 128 h 419"/>
                <a:gd name="T114" fmla="*/ 5 w 600"/>
                <a:gd name="T115" fmla="*/ 128 h 419"/>
                <a:gd name="T116" fmla="*/ 10 w 600"/>
                <a:gd name="T117" fmla="*/ 109 h 419"/>
                <a:gd name="T118" fmla="*/ 81 w 600"/>
                <a:gd name="T119" fmla="*/ 2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0" h="419">
                  <a:moveTo>
                    <a:pt x="81" y="24"/>
                  </a:moveTo>
                  <a:cubicBezTo>
                    <a:pt x="86" y="14"/>
                    <a:pt x="94" y="8"/>
                    <a:pt x="101" y="0"/>
                  </a:cubicBezTo>
                  <a:cubicBezTo>
                    <a:pt x="128" y="7"/>
                    <a:pt x="150" y="25"/>
                    <a:pt x="175" y="36"/>
                  </a:cubicBezTo>
                  <a:cubicBezTo>
                    <a:pt x="179" y="38"/>
                    <a:pt x="182" y="41"/>
                    <a:pt x="187" y="42"/>
                  </a:cubicBezTo>
                  <a:cubicBezTo>
                    <a:pt x="238" y="62"/>
                    <a:pt x="288" y="85"/>
                    <a:pt x="334" y="116"/>
                  </a:cubicBezTo>
                  <a:cubicBezTo>
                    <a:pt x="352" y="129"/>
                    <a:pt x="373" y="135"/>
                    <a:pt x="395" y="138"/>
                  </a:cubicBezTo>
                  <a:cubicBezTo>
                    <a:pt x="419" y="142"/>
                    <a:pt x="442" y="147"/>
                    <a:pt x="464" y="158"/>
                  </a:cubicBezTo>
                  <a:cubicBezTo>
                    <a:pt x="487" y="170"/>
                    <a:pt x="511" y="174"/>
                    <a:pt x="536" y="179"/>
                  </a:cubicBezTo>
                  <a:cubicBezTo>
                    <a:pt x="547" y="183"/>
                    <a:pt x="557" y="190"/>
                    <a:pt x="567" y="197"/>
                  </a:cubicBezTo>
                  <a:cubicBezTo>
                    <a:pt x="575" y="206"/>
                    <a:pt x="588" y="210"/>
                    <a:pt x="595" y="221"/>
                  </a:cubicBezTo>
                  <a:cubicBezTo>
                    <a:pt x="598" y="228"/>
                    <a:pt x="599" y="236"/>
                    <a:pt x="600" y="243"/>
                  </a:cubicBezTo>
                  <a:cubicBezTo>
                    <a:pt x="592" y="261"/>
                    <a:pt x="590" y="262"/>
                    <a:pt x="577" y="251"/>
                  </a:cubicBezTo>
                  <a:cubicBezTo>
                    <a:pt x="560" y="238"/>
                    <a:pt x="540" y="230"/>
                    <a:pt x="521" y="223"/>
                  </a:cubicBezTo>
                  <a:cubicBezTo>
                    <a:pt x="511" y="218"/>
                    <a:pt x="507" y="207"/>
                    <a:pt x="497" y="200"/>
                  </a:cubicBezTo>
                  <a:cubicBezTo>
                    <a:pt x="532" y="232"/>
                    <a:pt x="557" y="268"/>
                    <a:pt x="572" y="311"/>
                  </a:cubicBezTo>
                  <a:cubicBezTo>
                    <a:pt x="574" y="317"/>
                    <a:pt x="577" y="322"/>
                    <a:pt x="575" y="328"/>
                  </a:cubicBezTo>
                  <a:cubicBezTo>
                    <a:pt x="571" y="338"/>
                    <a:pt x="558" y="338"/>
                    <a:pt x="554" y="348"/>
                  </a:cubicBezTo>
                  <a:cubicBezTo>
                    <a:pt x="540" y="349"/>
                    <a:pt x="536" y="338"/>
                    <a:pt x="533" y="329"/>
                  </a:cubicBezTo>
                  <a:cubicBezTo>
                    <a:pt x="529" y="318"/>
                    <a:pt x="521" y="308"/>
                    <a:pt x="523" y="295"/>
                  </a:cubicBezTo>
                  <a:cubicBezTo>
                    <a:pt x="523" y="293"/>
                    <a:pt x="524" y="294"/>
                    <a:pt x="523" y="293"/>
                  </a:cubicBezTo>
                  <a:cubicBezTo>
                    <a:pt x="499" y="281"/>
                    <a:pt x="494" y="248"/>
                    <a:pt x="467" y="239"/>
                  </a:cubicBezTo>
                  <a:cubicBezTo>
                    <a:pt x="454" y="230"/>
                    <a:pt x="452" y="213"/>
                    <a:pt x="444" y="203"/>
                  </a:cubicBezTo>
                  <a:cubicBezTo>
                    <a:pt x="452" y="218"/>
                    <a:pt x="459" y="236"/>
                    <a:pt x="474" y="249"/>
                  </a:cubicBezTo>
                  <a:cubicBezTo>
                    <a:pt x="488" y="270"/>
                    <a:pt x="496" y="292"/>
                    <a:pt x="499" y="317"/>
                  </a:cubicBezTo>
                  <a:cubicBezTo>
                    <a:pt x="501" y="335"/>
                    <a:pt x="508" y="352"/>
                    <a:pt x="510" y="370"/>
                  </a:cubicBezTo>
                  <a:cubicBezTo>
                    <a:pt x="511" y="379"/>
                    <a:pt x="513" y="390"/>
                    <a:pt x="503" y="397"/>
                  </a:cubicBezTo>
                  <a:cubicBezTo>
                    <a:pt x="496" y="401"/>
                    <a:pt x="489" y="398"/>
                    <a:pt x="483" y="395"/>
                  </a:cubicBezTo>
                  <a:cubicBezTo>
                    <a:pt x="479" y="394"/>
                    <a:pt x="485" y="384"/>
                    <a:pt x="476" y="386"/>
                  </a:cubicBezTo>
                  <a:cubicBezTo>
                    <a:pt x="471" y="388"/>
                    <a:pt x="465" y="388"/>
                    <a:pt x="460" y="384"/>
                  </a:cubicBezTo>
                  <a:cubicBezTo>
                    <a:pt x="453" y="369"/>
                    <a:pt x="456" y="351"/>
                    <a:pt x="441" y="339"/>
                  </a:cubicBezTo>
                  <a:cubicBezTo>
                    <a:pt x="440" y="338"/>
                    <a:pt x="439" y="336"/>
                    <a:pt x="439" y="334"/>
                  </a:cubicBezTo>
                  <a:cubicBezTo>
                    <a:pt x="440" y="313"/>
                    <a:pt x="436" y="294"/>
                    <a:pt x="417" y="280"/>
                  </a:cubicBezTo>
                  <a:cubicBezTo>
                    <a:pt x="406" y="271"/>
                    <a:pt x="397" y="259"/>
                    <a:pt x="387" y="248"/>
                  </a:cubicBezTo>
                  <a:cubicBezTo>
                    <a:pt x="385" y="245"/>
                    <a:pt x="384" y="241"/>
                    <a:pt x="384" y="241"/>
                  </a:cubicBezTo>
                  <a:cubicBezTo>
                    <a:pt x="390" y="261"/>
                    <a:pt x="401" y="285"/>
                    <a:pt x="406" y="309"/>
                  </a:cubicBezTo>
                  <a:cubicBezTo>
                    <a:pt x="410" y="322"/>
                    <a:pt x="409" y="336"/>
                    <a:pt x="413" y="349"/>
                  </a:cubicBezTo>
                  <a:cubicBezTo>
                    <a:pt x="415" y="357"/>
                    <a:pt x="415" y="366"/>
                    <a:pt x="413" y="375"/>
                  </a:cubicBezTo>
                  <a:cubicBezTo>
                    <a:pt x="410" y="382"/>
                    <a:pt x="411" y="391"/>
                    <a:pt x="407" y="399"/>
                  </a:cubicBezTo>
                  <a:cubicBezTo>
                    <a:pt x="398" y="408"/>
                    <a:pt x="381" y="400"/>
                    <a:pt x="372" y="414"/>
                  </a:cubicBezTo>
                  <a:cubicBezTo>
                    <a:pt x="369" y="419"/>
                    <a:pt x="366" y="408"/>
                    <a:pt x="365" y="403"/>
                  </a:cubicBezTo>
                  <a:cubicBezTo>
                    <a:pt x="362" y="347"/>
                    <a:pt x="344" y="297"/>
                    <a:pt x="308" y="254"/>
                  </a:cubicBezTo>
                  <a:cubicBezTo>
                    <a:pt x="306" y="253"/>
                    <a:pt x="304" y="252"/>
                    <a:pt x="302" y="252"/>
                  </a:cubicBezTo>
                  <a:cubicBezTo>
                    <a:pt x="302" y="251"/>
                    <a:pt x="301" y="251"/>
                    <a:pt x="300" y="251"/>
                  </a:cubicBezTo>
                  <a:cubicBezTo>
                    <a:pt x="290" y="252"/>
                    <a:pt x="287" y="268"/>
                    <a:pt x="273" y="263"/>
                  </a:cubicBezTo>
                  <a:cubicBezTo>
                    <a:pt x="262" y="260"/>
                    <a:pt x="254" y="253"/>
                    <a:pt x="244" y="250"/>
                  </a:cubicBezTo>
                  <a:cubicBezTo>
                    <a:pt x="243" y="250"/>
                    <a:pt x="243" y="250"/>
                    <a:pt x="241" y="250"/>
                  </a:cubicBezTo>
                  <a:cubicBezTo>
                    <a:pt x="243" y="261"/>
                    <a:pt x="248" y="268"/>
                    <a:pt x="256" y="273"/>
                  </a:cubicBezTo>
                  <a:cubicBezTo>
                    <a:pt x="273" y="294"/>
                    <a:pt x="289" y="316"/>
                    <a:pt x="294" y="344"/>
                  </a:cubicBezTo>
                  <a:cubicBezTo>
                    <a:pt x="294" y="350"/>
                    <a:pt x="294" y="356"/>
                    <a:pt x="292" y="362"/>
                  </a:cubicBezTo>
                  <a:cubicBezTo>
                    <a:pt x="285" y="372"/>
                    <a:pt x="282" y="389"/>
                    <a:pt x="264" y="375"/>
                  </a:cubicBezTo>
                  <a:cubicBezTo>
                    <a:pt x="258" y="368"/>
                    <a:pt x="253" y="359"/>
                    <a:pt x="246" y="353"/>
                  </a:cubicBezTo>
                  <a:cubicBezTo>
                    <a:pt x="217" y="330"/>
                    <a:pt x="191" y="302"/>
                    <a:pt x="177" y="268"/>
                  </a:cubicBezTo>
                  <a:cubicBezTo>
                    <a:pt x="169" y="248"/>
                    <a:pt x="162" y="227"/>
                    <a:pt x="167" y="203"/>
                  </a:cubicBezTo>
                  <a:cubicBezTo>
                    <a:pt x="171" y="185"/>
                    <a:pt x="158" y="167"/>
                    <a:pt x="134" y="161"/>
                  </a:cubicBezTo>
                  <a:cubicBezTo>
                    <a:pt x="109" y="153"/>
                    <a:pt x="86" y="141"/>
                    <a:pt x="62" y="133"/>
                  </a:cubicBezTo>
                  <a:cubicBezTo>
                    <a:pt x="58" y="132"/>
                    <a:pt x="54" y="131"/>
                    <a:pt x="51" y="129"/>
                  </a:cubicBezTo>
                  <a:cubicBezTo>
                    <a:pt x="38" y="118"/>
                    <a:pt x="25" y="116"/>
                    <a:pt x="12" y="128"/>
                  </a:cubicBezTo>
                  <a:cubicBezTo>
                    <a:pt x="10" y="130"/>
                    <a:pt x="7" y="130"/>
                    <a:pt x="5" y="128"/>
                  </a:cubicBezTo>
                  <a:cubicBezTo>
                    <a:pt x="0" y="120"/>
                    <a:pt x="4" y="113"/>
                    <a:pt x="10" y="109"/>
                  </a:cubicBezTo>
                  <a:cubicBezTo>
                    <a:pt x="42" y="87"/>
                    <a:pt x="56" y="51"/>
                    <a:pt x="81" y="24"/>
                  </a:cubicBezTo>
                  <a:close/>
                </a:path>
              </a:pathLst>
            </a:custGeom>
            <a:solidFill>
              <a:srgbClr val="F2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4" name="Freeform 118">
              <a:extLst>
                <a:ext uri="{FF2B5EF4-FFF2-40B4-BE49-F238E27FC236}">
                  <a16:creationId xmlns:a16="http://schemas.microsoft.com/office/drawing/2014/main" id="{72259FD0-EC6D-DAE0-3DF9-9C4A8953C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3296"/>
              <a:ext cx="824" cy="642"/>
            </a:xfrm>
            <a:custGeom>
              <a:avLst/>
              <a:gdLst>
                <a:gd name="T0" fmla="*/ 188 w 422"/>
                <a:gd name="T1" fmla="*/ 103 h 124"/>
                <a:gd name="T2" fmla="*/ 179 w 422"/>
                <a:gd name="T3" fmla="*/ 104 h 124"/>
                <a:gd name="T4" fmla="*/ 146 w 422"/>
                <a:gd name="T5" fmla="*/ 106 h 124"/>
                <a:gd name="T6" fmla="*/ 89 w 422"/>
                <a:gd name="T7" fmla="*/ 115 h 124"/>
                <a:gd name="T8" fmla="*/ 16 w 422"/>
                <a:gd name="T9" fmla="*/ 124 h 124"/>
                <a:gd name="T10" fmla="*/ 35 w 422"/>
                <a:gd name="T11" fmla="*/ 80 h 124"/>
                <a:gd name="T12" fmla="*/ 185 w 422"/>
                <a:gd name="T13" fmla="*/ 65 h 124"/>
                <a:gd name="T14" fmla="*/ 248 w 422"/>
                <a:gd name="T15" fmla="*/ 62 h 124"/>
                <a:gd name="T16" fmla="*/ 210 w 422"/>
                <a:gd name="T17" fmla="*/ 19 h 124"/>
                <a:gd name="T18" fmla="*/ 209 w 422"/>
                <a:gd name="T19" fmla="*/ 1 h 124"/>
                <a:gd name="T20" fmla="*/ 221 w 422"/>
                <a:gd name="T21" fmla="*/ 3 h 124"/>
                <a:gd name="T22" fmla="*/ 254 w 422"/>
                <a:gd name="T23" fmla="*/ 27 h 124"/>
                <a:gd name="T24" fmla="*/ 286 w 422"/>
                <a:gd name="T25" fmla="*/ 32 h 124"/>
                <a:gd name="T26" fmla="*/ 295 w 422"/>
                <a:gd name="T27" fmla="*/ 32 h 124"/>
                <a:gd name="T28" fmla="*/ 346 w 422"/>
                <a:gd name="T29" fmla="*/ 35 h 124"/>
                <a:gd name="T30" fmla="*/ 401 w 422"/>
                <a:gd name="T31" fmla="*/ 52 h 124"/>
                <a:gd name="T32" fmla="*/ 412 w 422"/>
                <a:gd name="T33" fmla="*/ 56 h 124"/>
                <a:gd name="T34" fmla="*/ 420 w 422"/>
                <a:gd name="T35" fmla="*/ 67 h 124"/>
                <a:gd name="T36" fmla="*/ 404 w 422"/>
                <a:gd name="T37" fmla="*/ 73 h 124"/>
                <a:gd name="T38" fmla="*/ 370 w 422"/>
                <a:gd name="T39" fmla="*/ 82 h 124"/>
                <a:gd name="T40" fmla="*/ 304 w 422"/>
                <a:gd name="T41" fmla="*/ 90 h 124"/>
                <a:gd name="T42" fmla="*/ 282 w 422"/>
                <a:gd name="T43" fmla="*/ 91 h 124"/>
                <a:gd name="T44" fmla="*/ 188 w 422"/>
                <a:gd name="T45" fmla="*/ 10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2" h="124">
                  <a:moveTo>
                    <a:pt x="188" y="103"/>
                  </a:moveTo>
                  <a:cubicBezTo>
                    <a:pt x="185" y="103"/>
                    <a:pt x="182" y="103"/>
                    <a:pt x="179" y="104"/>
                  </a:cubicBezTo>
                  <a:cubicBezTo>
                    <a:pt x="168" y="102"/>
                    <a:pt x="157" y="104"/>
                    <a:pt x="146" y="106"/>
                  </a:cubicBezTo>
                  <a:cubicBezTo>
                    <a:pt x="126" y="106"/>
                    <a:pt x="108" y="113"/>
                    <a:pt x="89" y="115"/>
                  </a:cubicBezTo>
                  <a:cubicBezTo>
                    <a:pt x="64" y="117"/>
                    <a:pt x="41" y="124"/>
                    <a:pt x="16" y="124"/>
                  </a:cubicBezTo>
                  <a:cubicBezTo>
                    <a:pt x="0" y="98"/>
                    <a:pt x="5" y="84"/>
                    <a:pt x="35" y="80"/>
                  </a:cubicBezTo>
                  <a:cubicBezTo>
                    <a:pt x="85" y="73"/>
                    <a:pt x="135" y="65"/>
                    <a:pt x="185" y="65"/>
                  </a:cubicBezTo>
                  <a:cubicBezTo>
                    <a:pt x="205" y="65"/>
                    <a:pt x="224" y="59"/>
                    <a:pt x="248" y="62"/>
                  </a:cubicBezTo>
                  <a:cubicBezTo>
                    <a:pt x="234" y="44"/>
                    <a:pt x="222" y="31"/>
                    <a:pt x="210" y="19"/>
                  </a:cubicBezTo>
                  <a:cubicBezTo>
                    <a:pt x="205" y="14"/>
                    <a:pt x="195" y="7"/>
                    <a:pt x="209" y="1"/>
                  </a:cubicBezTo>
                  <a:cubicBezTo>
                    <a:pt x="213" y="0"/>
                    <a:pt x="217" y="1"/>
                    <a:pt x="221" y="3"/>
                  </a:cubicBezTo>
                  <a:cubicBezTo>
                    <a:pt x="233" y="10"/>
                    <a:pt x="242" y="21"/>
                    <a:pt x="254" y="27"/>
                  </a:cubicBezTo>
                  <a:cubicBezTo>
                    <a:pt x="265" y="32"/>
                    <a:pt x="275" y="35"/>
                    <a:pt x="286" y="32"/>
                  </a:cubicBezTo>
                  <a:cubicBezTo>
                    <a:pt x="289" y="31"/>
                    <a:pt x="292" y="31"/>
                    <a:pt x="295" y="32"/>
                  </a:cubicBezTo>
                  <a:cubicBezTo>
                    <a:pt x="312" y="35"/>
                    <a:pt x="329" y="31"/>
                    <a:pt x="346" y="35"/>
                  </a:cubicBezTo>
                  <a:cubicBezTo>
                    <a:pt x="365" y="39"/>
                    <a:pt x="386" y="35"/>
                    <a:pt x="401" y="52"/>
                  </a:cubicBezTo>
                  <a:cubicBezTo>
                    <a:pt x="405" y="53"/>
                    <a:pt x="409" y="54"/>
                    <a:pt x="412" y="56"/>
                  </a:cubicBezTo>
                  <a:cubicBezTo>
                    <a:pt x="417" y="59"/>
                    <a:pt x="422" y="61"/>
                    <a:pt x="420" y="67"/>
                  </a:cubicBezTo>
                  <a:cubicBezTo>
                    <a:pt x="416" y="72"/>
                    <a:pt x="410" y="74"/>
                    <a:pt x="404" y="73"/>
                  </a:cubicBezTo>
                  <a:cubicBezTo>
                    <a:pt x="391" y="71"/>
                    <a:pt x="381" y="76"/>
                    <a:pt x="370" y="82"/>
                  </a:cubicBezTo>
                  <a:cubicBezTo>
                    <a:pt x="348" y="87"/>
                    <a:pt x="325" y="82"/>
                    <a:pt x="304" y="90"/>
                  </a:cubicBezTo>
                  <a:cubicBezTo>
                    <a:pt x="296" y="92"/>
                    <a:pt x="289" y="93"/>
                    <a:pt x="282" y="91"/>
                  </a:cubicBezTo>
                  <a:cubicBezTo>
                    <a:pt x="250" y="92"/>
                    <a:pt x="219" y="94"/>
                    <a:pt x="188" y="103"/>
                  </a:cubicBezTo>
                  <a:close/>
                </a:path>
              </a:pathLst>
            </a:custGeom>
            <a:solidFill>
              <a:srgbClr val="E5C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5" name="Freeform 119">
              <a:extLst>
                <a:ext uri="{FF2B5EF4-FFF2-40B4-BE49-F238E27FC236}">
                  <a16:creationId xmlns:a16="http://schemas.microsoft.com/office/drawing/2014/main" id="{58EA8B7D-B760-7B95-845C-BFA0F6DB6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2086"/>
              <a:ext cx="286" cy="988"/>
            </a:xfrm>
            <a:custGeom>
              <a:avLst/>
              <a:gdLst>
                <a:gd name="T0" fmla="*/ 0 w 146"/>
                <a:gd name="T1" fmla="*/ 5 h 191"/>
                <a:gd name="T2" fmla="*/ 13 w 146"/>
                <a:gd name="T3" fmla="*/ 1 h 191"/>
                <a:gd name="T4" fmla="*/ 63 w 146"/>
                <a:gd name="T5" fmla="*/ 5 h 191"/>
                <a:gd name="T6" fmla="*/ 128 w 146"/>
                <a:gd name="T7" fmla="*/ 37 h 191"/>
                <a:gd name="T8" fmla="*/ 140 w 146"/>
                <a:gd name="T9" fmla="*/ 52 h 191"/>
                <a:gd name="T10" fmla="*/ 142 w 146"/>
                <a:gd name="T11" fmla="*/ 63 h 191"/>
                <a:gd name="T12" fmla="*/ 72 w 146"/>
                <a:gd name="T13" fmla="*/ 185 h 191"/>
                <a:gd name="T14" fmla="*/ 60 w 146"/>
                <a:gd name="T15" fmla="*/ 190 h 191"/>
                <a:gd name="T16" fmla="*/ 50 w 146"/>
                <a:gd name="T17" fmla="*/ 174 h 191"/>
                <a:gd name="T18" fmla="*/ 26 w 146"/>
                <a:gd name="T19" fmla="*/ 106 h 191"/>
                <a:gd name="T20" fmla="*/ 38 w 146"/>
                <a:gd name="T21" fmla="*/ 94 h 191"/>
                <a:gd name="T22" fmla="*/ 54 w 146"/>
                <a:gd name="T23" fmla="*/ 102 h 191"/>
                <a:gd name="T24" fmla="*/ 76 w 146"/>
                <a:gd name="T25" fmla="*/ 118 h 191"/>
                <a:gd name="T26" fmla="*/ 93 w 146"/>
                <a:gd name="T27" fmla="*/ 116 h 191"/>
                <a:gd name="T28" fmla="*/ 91 w 146"/>
                <a:gd name="T29" fmla="*/ 105 h 191"/>
                <a:gd name="T30" fmla="*/ 80 w 146"/>
                <a:gd name="T31" fmla="*/ 61 h 191"/>
                <a:gd name="T32" fmla="*/ 36 w 146"/>
                <a:gd name="T33" fmla="*/ 31 h 191"/>
                <a:gd name="T34" fmla="*/ 8 w 146"/>
                <a:gd name="T35" fmla="*/ 14 h 191"/>
                <a:gd name="T36" fmla="*/ 0 w 146"/>
                <a:gd name="T37" fmla="*/ 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6" h="191">
                  <a:moveTo>
                    <a:pt x="0" y="5"/>
                  </a:moveTo>
                  <a:cubicBezTo>
                    <a:pt x="3" y="0"/>
                    <a:pt x="8" y="1"/>
                    <a:pt x="13" y="1"/>
                  </a:cubicBezTo>
                  <a:cubicBezTo>
                    <a:pt x="29" y="3"/>
                    <a:pt x="46" y="4"/>
                    <a:pt x="63" y="5"/>
                  </a:cubicBezTo>
                  <a:cubicBezTo>
                    <a:pt x="87" y="12"/>
                    <a:pt x="113" y="13"/>
                    <a:pt x="128" y="37"/>
                  </a:cubicBezTo>
                  <a:cubicBezTo>
                    <a:pt x="134" y="40"/>
                    <a:pt x="137" y="46"/>
                    <a:pt x="140" y="52"/>
                  </a:cubicBezTo>
                  <a:cubicBezTo>
                    <a:pt x="142" y="55"/>
                    <a:pt x="143" y="59"/>
                    <a:pt x="142" y="63"/>
                  </a:cubicBezTo>
                  <a:cubicBezTo>
                    <a:pt x="146" y="119"/>
                    <a:pt x="112" y="153"/>
                    <a:pt x="72" y="185"/>
                  </a:cubicBezTo>
                  <a:cubicBezTo>
                    <a:pt x="69" y="188"/>
                    <a:pt x="65" y="191"/>
                    <a:pt x="60" y="190"/>
                  </a:cubicBezTo>
                  <a:cubicBezTo>
                    <a:pt x="53" y="187"/>
                    <a:pt x="51" y="180"/>
                    <a:pt x="50" y="174"/>
                  </a:cubicBezTo>
                  <a:cubicBezTo>
                    <a:pt x="46" y="150"/>
                    <a:pt x="34" y="128"/>
                    <a:pt x="26" y="106"/>
                  </a:cubicBezTo>
                  <a:cubicBezTo>
                    <a:pt x="26" y="98"/>
                    <a:pt x="30" y="95"/>
                    <a:pt x="38" y="94"/>
                  </a:cubicBezTo>
                  <a:cubicBezTo>
                    <a:pt x="44" y="95"/>
                    <a:pt x="49" y="99"/>
                    <a:pt x="54" y="102"/>
                  </a:cubicBezTo>
                  <a:cubicBezTo>
                    <a:pt x="62" y="106"/>
                    <a:pt x="67" y="115"/>
                    <a:pt x="76" y="118"/>
                  </a:cubicBezTo>
                  <a:cubicBezTo>
                    <a:pt x="82" y="120"/>
                    <a:pt x="88" y="121"/>
                    <a:pt x="93" y="116"/>
                  </a:cubicBezTo>
                  <a:cubicBezTo>
                    <a:pt x="96" y="112"/>
                    <a:pt x="90" y="109"/>
                    <a:pt x="91" y="105"/>
                  </a:cubicBezTo>
                  <a:cubicBezTo>
                    <a:pt x="103" y="81"/>
                    <a:pt x="102" y="77"/>
                    <a:pt x="80" y="61"/>
                  </a:cubicBezTo>
                  <a:cubicBezTo>
                    <a:pt x="65" y="50"/>
                    <a:pt x="50" y="42"/>
                    <a:pt x="36" y="31"/>
                  </a:cubicBezTo>
                  <a:cubicBezTo>
                    <a:pt x="27" y="25"/>
                    <a:pt x="19" y="18"/>
                    <a:pt x="8" y="14"/>
                  </a:cubicBezTo>
                  <a:cubicBezTo>
                    <a:pt x="4" y="12"/>
                    <a:pt x="1" y="9"/>
                    <a:pt x="0" y="5"/>
                  </a:cubicBezTo>
                  <a:close/>
                </a:path>
              </a:pathLst>
            </a:custGeom>
            <a:solidFill>
              <a:srgbClr val="FAF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6" name="Freeform 120">
              <a:extLst>
                <a:ext uri="{FF2B5EF4-FFF2-40B4-BE49-F238E27FC236}">
                  <a16:creationId xmlns:a16="http://schemas.microsoft.com/office/drawing/2014/main" id="{BF4E5655-6C99-2D58-8D15-5BC8F1106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3524"/>
              <a:ext cx="894" cy="621"/>
            </a:xfrm>
            <a:custGeom>
              <a:avLst/>
              <a:gdLst>
                <a:gd name="T0" fmla="*/ 0 w 458"/>
                <a:gd name="T1" fmla="*/ 35 h 120"/>
                <a:gd name="T2" fmla="*/ 48 w 458"/>
                <a:gd name="T3" fmla="*/ 23 h 120"/>
                <a:gd name="T4" fmla="*/ 79 w 458"/>
                <a:gd name="T5" fmla="*/ 26 h 120"/>
                <a:gd name="T6" fmla="*/ 103 w 458"/>
                <a:gd name="T7" fmla="*/ 9 h 120"/>
                <a:gd name="T8" fmla="*/ 116 w 458"/>
                <a:gd name="T9" fmla="*/ 0 h 120"/>
                <a:gd name="T10" fmla="*/ 130 w 458"/>
                <a:gd name="T11" fmla="*/ 10 h 120"/>
                <a:gd name="T12" fmla="*/ 130 w 458"/>
                <a:gd name="T13" fmla="*/ 16 h 120"/>
                <a:gd name="T14" fmla="*/ 211 w 458"/>
                <a:gd name="T15" fmla="*/ 26 h 120"/>
                <a:gd name="T16" fmla="*/ 291 w 458"/>
                <a:gd name="T17" fmla="*/ 48 h 120"/>
                <a:gd name="T18" fmla="*/ 385 w 458"/>
                <a:gd name="T19" fmla="*/ 92 h 120"/>
                <a:gd name="T20" fmla="*/ 438 w 458"/>
                <a:gd name="T21" fmla="*/ 97 h 120"/>
                <a:gd name="T22" fmla="*/ 458 w 458"/>
                <a:gd name="T23" fmla="*/ 103 h 120"/>
                <a:gd name="T24" fmla="*/ 431 w 458"/>
                <a:gd name="T25" fmla="*/ 118 h 120"/>
                <a:gd name="T26" fmla="*/ 373 w 458"/>
                <a:gd name="T27" fmla="*/ 110 h 120"/>
                <a:gd name="T28" fmla="*/ 284 w 458"/>
                <a:gd name="T29" fmla="*/ 66 h 120"/>
                <a:gd name="T30" fmla="*/ 187 w 458"/>
                <a:gd name="T31" fmla="*/ 47 h 120"/>
                <a:gd name="T32" fmla="*/ 168 w 458"/>
                <a:gd name="T33" fmla="*/ 47 h 120"/>
                <a:gd name="T34" fmla="*/ 124 w 458"/>
                <a:gd name="T35" fmla="*/ 40 h 120"/>
                <a:gd name="T36" fmla="*/ 86 w 458"/>
                <a:gd name="T37" fmla="*/ 39 h 120"/>
                <a:gd name="T38" fmla="*/ 14 w 458"/>
                <a:gd name="T39" fmla="*/ 39 h 120"/>
                <a:gd name="T40" fmla="*/ 0 w 458"/>
                <a:gd name="T41" fmla="*/ 3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8" h="120">
                  <a:moveTo>
                    <a:pt x="0" y="35"/>
                  </a:moveTo>
                  <a:cubicBezTo>
                    <a:pt x="12" y="14"/>
                    <a:pt x="33" y="29"/>
                    <a:pt x="48" y="23"/>
                  </a:cubicBezTo>
                  <a:cubicBezTo>
                    <a:pt x="58" y="24"/>
                    <a:pt x="68" y="26"/>
                    <a:pt x="79" y="26"/>
                  </a:cubicBezTo>
                  <a:cubicBezTo>
                    <a:pt x="90" y="25"/>
                    <a:pt x="103" y="28"/>
                    <a:pt x="103" y="9"/>
                  </a:cubicBezTo>
                  <a:cubicBezTo>
                    <a:pt x="103" y="3"/>
                    <a:pt x="110" y="1"/>
                    <a:pt x="116" y="0"/>
                  </a:cubicBezTo>
                  <a:cubicBezTo>
                    <a:pt x="123" y="1"/>
                    <a:pt x="128" y="3"/>
                    <a:pt x="130" y="10"/>
                  </a:cubicBezTo>
                  <a:cubicBezTo>
                    <a:pt x="132" y="12"/>
                    <a:pt x="124" y="15"/>
                    <a:pt x="130" y="16"/>
                  </a:cubicBezTo>
                  <a:cubicBezTo>
                    <a:pt x="157" y="19"/>
                    <a:pt x="183" y="24"/>
                    <a:pt x="211" y="26"/>
                  </a:cubicBezTo>
                  <a:cubicBezTo>
                    <a:pt x="238" y="28"/>
                    <a:pt x="265" y="40"/>
                    <a:pt x="291" y="48"/>
                  </a:cubicBezTo>
                  <a:cubicBezTo>
                    <a:pt x="325" y="58"/>
                    <a:pt x="352" y="82"/>
                    <a:pt x="385" y="92"/>
                  </a:cubicBezTo>
                  <a:cubicBezTo>
                    <a:pt x="403" y="97"/>
                    <a:pt x="420" y="102"/>
                    <a:pt x="438" y="97"/>
                  </a:cubicBezTo>
                  <a:cubicBezTo>
                    <a:pt x="445" y="95"/>
                    <a:pt x="454" y="91"/>
                    <a:pt x="458" y="103"/>
                  </a:cubicBezTo>
                  <a:cubicBezTo>
                    <a:pt x="453" y="115"/>
                    <a:pt x="441" y="115"/>
                    <a:pt x="431" y="118"/>
                  </a:cubicBezTo>
                  <a:cubicBezTo>
                    <a:pt x="411" y="120"/>
                    <a:pt x="391" y="119"/>
                    <a:pt x="373" y="110"/>
                  </a:cubicBezTo>
                  <a:cubicBezTo>
                    <a:pt x="341" y="100"/>
                    <a:pt x="315" y="78"/>
                    <a:pt x="284" y="66"/>
                  </a:cubicBezTo>
                  <a:cubicBezTo>
                    <a:pt x="253" y="54"/>
                    <a:pt x="221" y="49"/>
                    <a:pt x="187" y="47"/>
                  </a:cubicBezTo>
                  <a:cubicBezTo>
                    <a:pt x="181" y="47"/>
                    <a:pt x="175" y="47"/>
                    <a:pt x="168" y="47"/>
                  </a:cubicBezTo>
                  <a:cubicBezTo>
                    <a:pt x="154" y="39"/>
                    <a:pt x="139" y="42"/>
                    <a:pt x="124" y="40"/>
                  </a:cubicBezTo>
                  <a:cubicBezTo>
                    <a:pt x="111" y="37"/>
                    <a:pt x="99" y="39"/>
                    <a:pt x="86" y="39"/>
                  </a:cubicBezTo>
                  <a:cubicBezTo>
                    <a:pt x="62" y="39"/>
                    <a:pt x="38" y="39"/>
                    <a:pt x="14" y="39"/>
                  </a:cubicBezTo>
                  <a:cubicBezTo>
                    <a:pt x="9" y="38"/>
                    <a:pt x="4" y="39"/>
                    <a:pt x="0" y="35"/>
                  </a:cubicBezTo>
                  <a:close/>
                </a:path>
              </a:pathLst>
            </a:custGeom>
            <a:solidFill>
              <a:srgbClr val="E5C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7" name="Freeform 121">
              <a:extLst>
                <a:ext uri="{FF2B5EF4-FFF2-40B4-BE49-F238E27FC236}">
                  <a16:creationId xmlns:a16="http://schemas.microsoft.com/office/drawing/2014/main" id="{B4766CB3-11E8-3D19-8AED-0EA272453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569"/>
              <a:ext cx="348" cy="2100"/>
            </a:xfrm>
            <a:custGeom>
              <a:avLst/>
              <a:gdLst>
                <a:gd name="T0" fmla="*/ 177 w 178"/>
                <a:gd name="T1" fmla="*/ 30 h 406"/>
                <a:gd name="T2" fmla="*/ 177 w 178"/>
                <a:gd name="T3" fmla="*/ 40 h 406"/>
                <a:gd name="T4" fmla="*/ 161 w 178"/>
                <a:gd name="T5" fmla="*/ 82 h 406"/>
                <a:gd name="T6" fmla="*/ 123 w 178"/>
                <a:gd name="T7" fmla="*/ 146 h 406"/>
                <a:gd name="T8" fmla="*/ 50 w 178"/>
                <a:gd name="T9" fmla="*/ 277 h 406"/>
                <a:gd name="T10" fmla="*/ 42 w 178"/>
                <a:gd name="T11" fmla="*/ 306 h 406"/>
                <a:gd name="T12" fmla="*/ 24 w 178"/>
                <a:gd name="T13" fmla="*/ 383 h 406"/>
                <a:gd name="T14" fmla="*/ 14 w 178"/>
                <a:gd name="T15" fmla="*/ 406 h 406"/>
                <a:gd name="T16" fmla="*/ 5 w 178"/>
                <a:gd name="T17" fmla="*/ 368 h 406"/>
                <a:gd name="T18" fmla="*/ 31 w 178"/>
                <a:gd name="T19" fmla="*/ 253 h 406"/>
                <a:gd name="T20" fmla="*/ 108 w 178"/>
                <a:gd name="T21" fmla="*/ 129 h 406"/>
                <a:gd name="T22" fmla="*/ 154 w 178"/>
                <a:gd name="T23" fmla="*/ 51 h 406"/>
                <a:gd name="T24" fmla="*/ 157 w 178"/>
                <a:gd name="T25" fmla="*/ 22 h 406"/>
                <a:gd name="T26" fmla="*/ 172 w 178"/>
                <a:gd name="T27" fmla="*/ 0 h 406"/>
                <a:gd name="T28" fmla="*/ 177 w 178"/>
                <a:gd name="T29" fmla="*/ 3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8" h="406">
                  <a:moveTo>
                    <a:pt x="177" y="30"/>
                  </a:moveTo>
                  <a:cubicBezTo>
                    <a:pt x="177" y="33"/>
                    <a:pt x="177" y="37"/>
                    <a:pt x="177" y="40"/>
                  </a:cubicBezTo>
                  <a:cubicBezTo>
                    <a:pt x="168" y="53"/>
                    <a:pt x="168" y="69"/>
                    <a:pt x="161" y="82"/>
                  </a:cubicBezTo>
                  <a:cubicBezTo>
                    <a:pt x="151" y="105"/>
                    <a:pt x="134" y="124"/>
                    <a:pt x="123" y="146"/>
                  </a:cubicBezTo>
                  <a:cubicBezTo>
                    <a:pt x="90" y="185"/>
                    <a:pt x="65" y="228"/>
                    <a:pt x="50" y="277"/>
                  </a:cubicBezTo>
                  <a:cubicBezTo>
                    <a:pt x="45" y="286"/>
                    <a:pt x="44" y="296"/>
                    <a:pt x="42" y="306"/>
                  </a:cubicBezTo>
                  <a:cubicBezTo>
                    <a:pt x="35" y="331"/>
                    <a:pt x="31" y="357"/>
                    <a:pt x="24" y="383"/>
                  </a:cubicBezTo>
                  <a:cubicBezTo>
                    <a:pt x="22" y="391"/>
                    <a:pt x="22" y="400"/>
                    <a:pt x="14" y="406"/>
                  </a:cubicBezTo>
                  <a:cubicBezTo>
                    <a:pt x="0" y="396"/>
                    <a:pt x="1" y="380"/>
                    <a:pt x="5" y="368"/>
                  </a:cubicBezTo>
                  <a:cubicBezTo>
                    <a:pt x="17" y="330"/>
                    <a:pt x="19" y="291"/>
                    <a:pt x="31" y="253"/>
                  </a:cubicBezTo>
                  <a:cubicBezTo>
                    <a:pt x="46" y="206"/>
                    <a:pt x="74" y="166"/>
                    <a:pt x="108" y="129"/>
                  </a:cubicBezTo>
                  <a:cubicBezTo>
                    <a:pt x="128" y="107"/>
                    <a:pt x="145" y="81"/>
                    <a:pt x="154" y="51"/>
                  </a:cubicBezTo>
                  <a:cubicBezTo>
                    <a:pt x="157" y="41"/>
                    <a:pt x="157" y="32"/>
                    <a:pt x="157" y="22"/>
                  </a:cubicBezTo>
                  <a:cubicBezTo>
                    <a:pt x="156" y="12"/>
                    <a:pt x="156" y="0"/>
                    <a:pt x="172" y="0"/>
                  </a:cubicBezTo>
                  <a:cubicBezTo>
                    <a:pt x="178" y="9"/>
                    <a:pt x="167" y="21"/>
                    <a:pt x="177" y="30"/>
                  </a:cubicBezTo>
                  <a:close/>
                </a:path>
              </a:pathLst>
            </a:custGeom>
            <a:solidFill>
              <a:srgbClr val="E5C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8" name="Freeform 122">
              <a:extLst>
                <a:ext uri="{FF2B5EF4-FFF2-40B4-BE49-F238E27FC236}">
                  <a16:creationId xmlns:a16="http://schemas.microsoft.com/office/drawing/2014/main" id="{AFCE81F6-0994-735E-329C-C3C93363C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345"/>
              <a:ext cx="74" cy="1650"/>
            </a:xfrm>
            <a:custGeom>
              <a:avLst/>
              <a:gdLst>
                <a:gd name="T0" fmla="*/ 38 w 38"/>
                <a:gd name="T1" fmla="*/ 312 h 319"/>
                <a:gd name="T2" fmla="*/ 9 w 38"/>
                <a:gd name="T3" fmla="*/ 289 h 319"/>
                <a:gd name="T4" fmla="*/ 9 w 38"/>
                <a:gd name="T5" fmla="*/ 99 h 319"/>
                <a:gd name="T6" fmla="*/ 4 w 38"/>
                <a:gd name="T7" fmla="*/ 17 h 319"/>
                <a:gd name="T8" fmla="*/ 15 w 38"/>
                <a:gd name="T9" fmla="*/ 4 h 319"/>
                <a:gd name="T10" fmla="*/ 16 w 38"/>
                <a:gd name="T11" fmla="*/ 12 h 319"/>
                <a:gd name="T12" fmla="*/ 25 w 38"/>
                <a:gd name="T13" fmla="*/ 28 h 319"/>
                <a:gd name="T14" fmla="*/ 29 w 38"/>
                <a:gd name="T15" fmla="*/ 113 h 319"/>
                <a:gd name="T16" fmla="*/ 32 w 38"/>
                <a:gd name="T17" fmla="*/ 233 h 319"/>
                <a:gd name="T18" fmla="*/ 22 w 38"/>
                <a:gd name="T19" fmla="*/ 274 h 319"/>
                <a:gd name="T20" fmla="*/ 22 w 38"/>
                <a:gd name="T21" fmla="*/ 301 h 319"/>
                <a:gd name="T22" fmla="*/ 38 w 38"/>
                <a:gd name="T23" fmla="*/ 312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19">
                  <a:moveTo>
                    <a:pt x="38" y="312"/>
                  </a:moveTo>
                  <a:cubicBezTo>
                    <a:pt x="13" y="319"/>
                    <a:pt x="7" y="316"/>
                    <a:pt x="9" y="289"/>
                  </a:cubicBezTo>
                  <a:cubicBezTo>
                    <a:pt x="12" y="226"/>
                    <a:pt x="10" y="163"/>
                    <a:pt x="9" y="99"/>
                  </a:cubicBezTo>
                  <a:cubicBezTo>
                    <a:pt x="9" y="72"/>
                    <a:pt x="11" y="44"/>
                    <a:pt x="4" y="17"/>
                  </a:cubicBezTo>
                  <a:cubicBezTo>
                    <a:pt x="3" y="10"/>
                    <a:pt x="0" y="0"/>
                    <a:pt x="15" y="4"/>
                  </a:cubicBezTo>
                  <a:cubicBezTo>
                    <a:pt x="16" y="6"/>
                    <a:pt x="12" y="10"/>
                    <a:pt x="16" y="12"/>
                  </a:cubicBezTo>
                  <a:cubicBezTo>
                    <a:pt x="18" y="18"/>
                    <a:pt x="23" y="22"/>
                    <a:pt x="25" y="28"/>
                  </a:cubicBezTo>
                  <a:cubicBezTo>
                    <a:pt x="28" y="56"/>
                    <a:pt x="27" y="85"/>
                    <a:pt x="29" y="113"/>
                  </a:cubicBezTo>
                  <a:cubicBezTo>
                    <a:pt x="32" y="153"/>
                    <a:pt x="31" y="193"/>
                    <a:pt x="32" y="233"/>
                  </a:cubicBezTo>
                  <a:cubicBezTo>
                    <a:pt x="32" y="247"/>
                    <a:pt x="33" y="261"/>
                    <a:pt x="22" y="274"/>
                  </a:cubicBezTo>
                  <a:cubicBezTo>
                    <a:pt x="16" y="282"/>
                    <a:pt x="20" y="292"/>
                    <a:pt x="22" y="301"/>
                  </a:cubicBezTo>
                  <a:cubicBezTo>
                    <a:pt x="22" y="313"/>
                    <a:pt x="35" y="305"/>
                    <a:pt x="38" y="312"/>
                  </a:cubicBezTo>
                  <a:close/>
                </a:path>
              </a:pathLst>
            </a:custGeom>
            <a:solidFill>
              <a:srgbClr val="F4D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9" name="Freeform 123">
              <a:extLst>
                <a:ext uri="{FF2B5EF4-FFF2-40B4-BE49-F238E27FC236}">
                  <a16:creationId xmlns:a16="http://schemas.microsoft.com/office/drawing/2014/main" id="{22AC67F3-F1AC-B99C-C90B-C0D554B2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756"/>
              <a:ext cx="379" cy="973"/>
            </a:xfrm>
            <a:custGeom>
              <a:avLst/>
              <a:gdLst>
                <a:gd name="T0" fmla="*/ 119 w 194"/>
                <a:gd name="T1" fmla="*/ 5 h 188"/>
                <a:gd name="T2" fmla="*/ 152 w 194"/>
                <a:gd name="T3" fmla="*/ 13 h 188"/>
                <a:gd name="T4" fmla="*/ 157 w 194"/>
                <a:gd name="T5" fmla="*/ 15 h 188"/>
                <a:gd name="T6" fmla="*/ 190 w 194"/>
                <a:gd name="T7" fmla="*/ 43 h 188"/>
                <a:gd name="T8" fmla="*/ 194 w 194"/>
                <a:gd name="T9" fmla="*/ 54 h 188"/>
                <a:gd name="T10" fmla="*/ 190 w 194"/>
                <a:gd name="T11" fmla="*/ 56 h 188"/>
                <a:gd name="T12" fmla="*/ 181 w 194"/>
                <a:gd name="T13" fmla="*/ 48 h 188"/>
                <a:gd name="T14" fmla="*/ 179 w 194"/>
                <a:gd name="T15" fmla="*/ 36 h 188"/>
                <a:gd name="T16" fmla="*/ 167 w 194"/>
                <a:gd name="T17" fmla="*/ 26 h 188"/>
                <a:gd name="T18" fmla="*/ 144 w 194"/>
                <a:gd name="T19" fmla="*/ 46 h 188"/>
                <a:gd name="T20" fmla="*/ 127 w 194"/>
                <a:gd name="T21" fmla="*/ 73 h 188"/>
                <a:gd name="T22" fmla="*/ 115 w 194"/>
                <a:gd name="T23" fmla="*/ 82 h 188"/>
                <a:gd name="T24" fmla="*/ 113 w 194"/>
                <a:gd name="T25" fmla="*/ 67 h 188"/>
                <a:gd name="T26" fmla="*/ 119 w 194"/>
                <a:gd name="T27" fmla="*/ 51 h 188"/>
                <a:gd name="T28" fmla="*/ 128 w 194"/>
                <a:gd name="T29" fmla="*/ 40 h 188"/>
                <a:gd name="T30" fmla="*/ 137 w 194"/>
                <a:gd name="T31" fmla="*/ 30 h 188"/>
                <a:gd name="T32" fmla="*/ 138 w 194"/>
                <a:gd name="T33" fmla="*/ 19 h 188"/>
                <a:gd name="T34" fmla="*/ 125 w 194"/>
                <a:gd name="T35" fmla="*/ 21 h 188"/>
                <a:gd name="T36" fmla="*/ 110 w 194"/>
                <a:gd name="T37" fmla="*/ 55 h 188"/>
                <a:gd name="T38" fmla="*/ 86 w 194"/>
                <a:gd name="T39" fmla="*/ 96 h 188"/>
                <a:gd name="T40" fmla="*/ 25 w 194"/>
                <a:gd name="T41" fmla="*/ 173 h 188"/>
                <a:gd name="T42" fmla="*/ 2 w 194"/>
                <a:gd name="T43" fmla="*/ 182 h 188"/>
                <a:gd name="T44" fmla="*/ 4 w 194"/>
                <a:gd name="T45" fmla="*/ 175 h 188"/>
                <a:gd name="T46" fmla="*/ 14 w 194"/>
                <a:gd name="T47" fmla="*/ 165 h 188"/>
                <a:gd name="T48" fmla="*/ 83 w 194"/>
                <a:gd name="T49" fmla="*/ 74 h 188"/>
                <a:gd name="T50" fmla="*/ 107 w 194"/>
                <a:gd name="T51" fmla="*/ 19 h 188"/>
                <a:gd name="T52" fmla="*/ 119 w 194"/>
                <a:gd name="T53" fmla="*/ 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188">
                  <a:moveTo>
                    <a:pt x="119" y="5"/>
                  </a:moveTo>
                  <a:cubicBezTo>
                    <a:pt x="131" y="3"/>
                    <a:pt x="144" y="0"/>
                    <a:pt x="152" y="13"/>
                  </a:cubicBezTo>
                  <a:cubicBezTo>
                    <a:pt x="153" y="14"/>
                    <a:pt x="156" y="15"/>
                    <a:pt x="157" y="15"/>
                  </a:cubicBezTo>
                  <a:cubicBezTo>
                    <a:pt x="187" y="16"/>
                    <a:pt x="186" y="16"/>
                    <a:pt x="190" y="43"/>
                  </a:cubicBezTo>
                  <a:cubicBezTo>
                    <a:pt x="190" y="47"/>
                    <a:pt x="193" y="51"/>
                    <a:pt x="194" y="54"/>
                  </a:cubicBezTo>
                  <a:cubicBezTo>
                    <a:pt x="193" y="56"/>
                    <a:pt x="191" y="56"/>
                    <a:pt x="190" y="56"/>
                  </a:cubicBezTo>
                  <a:cubicBezTo>
                    <a:pt x="185" y="55"/>
                    <a:pt x="182" y="52"/>
                    <a:pt x="181" y="48"/>
                  </a:cubicBezTo>
                  <a:cubicBezTo>
                    <a:pt x="181" y="44"/>
                    <a:pt x="181" y="40"/>
                    <a:pt x="179" y="36"/>
                  </a:cubicBezTo>
                  <a:cubicBezTo>
                    <a:pt x="177" y="31"/>
                    <a:pt x="174" y="26"/>
                    <a:pt x="167" y="26"/>
                  </a:cubicBezTo>
                  <a:cubicBezTo>
                    <a:pt x="159" y="32"/>
                    <a:pt x="151" y="40"/>
                    <a:pt x="144" y="46"/>
                  </a:cubicBezTo>
                  <a:cubicBezTo>
                    <a:pt x="136" y="54"/>
                    <a:pt x="132" y="64"/>
                    <a:pt x="127" y="73"/>
                  </a:cubicBezTo>
                  <a:cubicBezTo>
                    <a:pt x="125" y="78"/>
                    <a:pt x="122" y="84"/>
                    <a:pt x="115" y="82"/>
                  </a:cubicBezTo>
                  <a:cubicBezTo>
                    <a:pt x="109" y="79"/>
                    <a:pt x="111" y="72"/>
                    <a:pt x="113" y="67"/>
                  </a:cubicBezTo>
                  <a:cubicBezTo>
                    <a:pt x="114" y="61"/>
                    <a:pt x="116" y="56"/>
                    <a:pt x="119" y="51"/>
                  </a:cubicBezTo>
                  <a:cubicBezTo>
                    <a:pt x="122" y="47"/>
                    <a:pt x="125" y="43"/>
                    <a:pt x="128" y="40"/>
                  </a:cubicBezTo>
                  <a:cubicBezTo>
                    <a:pt x="131" y="36"/>
                    <a:pt x="135" y="33"/>
                    <a:pt x="137" y="30"/>
                  </a:cubicBezTo>
                  <a:cubicBezTo>
                    <a:pt x="139" y="26"/>
                    <a:pt x="141" y="22"/>
                    <a:pt x="138" y="19"/>
                  </a:cubicBezTo>
                  <a:cubicBezTo>
                    <a:pt x="133" y="14"/>
                    <a:pt x="129" y="17"/>
                    <a:pt x="125" y="21"/>
                  </a:cubicBezTo>
                  <a:cubicBezTo>
                    <a:pt x="117" y="31"/>
                    <a:pt x="115" y="44"/>
                    <a:pt x="110" y="55"/>
                  </a:cubicBezTo>
                  <a:cubicBezTo>
                    <a:pt x="102" y="68"/>
                    <a:pt x="92" y="81"/>
                    <a:pt x="86" y="96"/>
                  </a:cubicBezTo>
                  <a:cubicBezTo>
                    <a:pt x="70" y="125"/>
                    <a:pt x="49" y="150"/>
                    <a:pt x="25" y="173"/>
                  </a:cubicBezTo>
                  <a:cubicBezTo>
                    <a:pt x="18" y="178"/>
                    <a:pt x="13" y="188"/>
                    <a:pt x="2" y="182"/>
                  </a:cubicBezTo>
                  <a:cubicBezTo>
                    <a:pt x="1" y="179"/>
                    <a:pt x="0" y="176"/>
                    <a:pt x="4" y="175"/>
                  </a:cubicBezTo>
                  <a:cubicBezTo>
                    <a:pt x="8" y="173"/>
                    <a:pt x="12" y="170"/>
                    <a:pt x="14" y="165"/>
                  </a:cubicBezTo>
                  <a:cubicBezTo>
                    <a:pt x="40" y="137"/>
                    <a:pt x="64" y="107"/>
                    <a:pt x="83" y="74"/>
                  </a:cubicBezTo>
                  <a:cubicBezTo>
                    <a:pt x="94" y="58"/>
                    <a:pt x="108" y="42"/>
                    <a:pt x="107" y="19"/>
                  </a:cubicBezTo>
                  <a:cubicBezTo>
                    <a:pt x="107" y="13"/>
                    <a:pt x="112" y="7"/>
                    <a:pt x="119" y="5"/>
                  </a:cubicBezTo>
                  <a:close/>
                </a:path>
              </a:pathLst>
            </a:custGeom>
            <a:solidFill>
              <a:srgbClr val="664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0" name="Freeform 124">
              <a:extLst>
                <a:ext uri="{FF2B5EF4-FFF2-40B4-BE49-F238E27FC236}">
                  <a16:creationId xmlns:a16="http://schemas.microsoft.com/office/drawing/2014/main" id="{FA34B005-8479-A7D3-AE2E-E0975A768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1424"/>
              <a:ext cx="694" cy="750"/>
            </a:xfrm>
            <a:custGeom>
              <a:avLst/>
              <a:gdLst>
                <a:gd name="T0" fmla="*/ 345 w 355"/>
                <a:gd name="T1" fmla="*/ 133 h 145"/>
                <a:gd name="T2" fmla="*/ 353 w 355"/>
                <a:gd name="T3" fmla="*/ 140 h 145"/>
                <a:gd name="T4" fmla="*/ 353 w 355"/>
                <a:gd name="T5" fmla="*/ 145 h 145"/>
                <a:gd name="T6" fmla="*/ 236 w 355"/>
                <a:gd name="T7" fmla="*/ 109 h 145"/>
                <a:gd name="T8" fmla="*/ 94 w 355"/>
                <a:gd name="T9" fmla="*/ 49 h 145"/>
                <a:gd name="T10" fmla="*/ 1 w 355"/>
                <a:gd name="T11" fmla="*/ 5 h 145"/>
                <a:gd name="T12" fmla="*/ 0 w 355"/>
                <a:gd name="T13" fmla="*/ 2 h 145"/>
                <a:gd name="T14" fmla="*/ 1 w 355"/>
                <a:gd name="T15" fmla="*/ 0 h 145"/>
                <a:gd name="T16" fmla="*/ 65 w 355"/>
                <a:gd name="T17" fmla="*/ 25 h 145"/>
                <a:gd name="T18" fmla="*/ 129 w 355"/>
                <a:gd name="T19" fmla="*/ 61 h 145"/>
                <a:gd name="T20" fmla="*/ 214 w 355"/>
                <a:gd name="T21" fmla="*/ 96 h 145"/>
                <a:gd name="T22" fmla="*/ 307 w 355"/>
                <a:gd name="T23" fmla="*/ 125 h 145"/>
                <a:gd name="T24" fmla="*/ 345 w 355"/>
                <a:gd name="T25" fmla="*/ 13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5" h="145">
                  <a:moveTo>
                    <a:pt x="345" y="133"/>
                  </a:moveTo>
                  <a:cubicBezTo>
                    <a:pt x="349" y="134"/>
                    <a:pt x="353" y="135"/>
                    <a:pt x="353" y="140"/>
                  </a:cubicBezTo>
                  <a:cubicBezTo>
                    <a:pt x="355" y="142"/>
                    <a:pt x="355" y="143"/>
                    <a:pt x="353" y="145"/>
                  </a:cubicBezTo>
                  <a:cubicBezTo>
                    <a:pt x="312" y="139"/>
                    <a:pt x="276" y="115"/>
                    <a:pt x="236" y="109"/>
                  </a:cubicBezTo>
                  <a:cubicBezTo>
                    <a:pt x="183" y="100"/>
                    <a:pt x="137" y="79"/>
                    <a:pt x="94" y="49"/>
                  </a:cubicBezTo>
                  <a:cubicBezTo>
                    <a:pt x="66" y="30"/>
                    <a:pt x="31" y="23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3" y="9"/>
                    <a:pt x="44" y="17"/>
                    <a:pt x="65" y="25"/>
                  </a:cubicBezTo>
                  <a:cubicBezTo>
                    <a:pt x="90" y="31"/>
                    <a:pt x="111" y="44"/>
                    <a:pt x="129" y="61"/>
                  </a:cubicBezTo>
                  <a:cubicBezTo>
                    <a:pt x="155" y="78"/>
                    <a:pt x="183" y="93"/>
                    <a:pt x="214" y="96"/>
                  </a:cubicBezTo>
                  <a:cubicBezTo>
                    <a:pt x="247" y="100"/>
                    <a:pt x="276" y="115"/>
                    <a:pt x="307" y="125"/>
                  </a:cubicBezTo>
                  <a:cubicBezTo>
                    <a:pt x="319" y="129"/>
                    <a:pt x="331" y="136"/>
                    <a:pt x="345" y="133"/>
                  </a:cubicBezTo>
                  <a:close/>
                </a:path>
              </a:pathLst>
            </a:custGeom>
            <a:solidFill>
              <a:srgbClr val="675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1" name="Freeform 125">
              <a:extLst>
                <a:ext uri="{FF2B5EF4-FFF2-40B4-BE49-F238E27FC236}">
                  <a16:creationId xmlns:a16="http://schemas.microsoft.com/office/drawing/2014/main" id="{2E398BEE-87C1-8848-FE80-35604D917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1036"/>
              <a:ext cx="139" cy="621"/>
            </a:xfrm>
            <a:custGeom>
              <a:avLst/>
              <a:gdLst>
                <a:gd name="T0" fmla="*/ 62 w 71"/>
                <a:gd name="T1" fmla="*/ 1 h 120"/>
                <a:gd name="T2" fmla="*/ 67 w 71"/>
                <a:gd name="T3" fmla="*/ 0 h 120"/>
                <a:gd name="T4" fmla="*/ 71 w 71"/>
                <a:gd name="T5" fmla="*/ 8 h 120"/>
                <a:gd name="T6" fmla="*/ 68 w 71"/>
                <a:gd name="T7" fmla="*/ 56 h 120"/>
                <a:gd name="T8" fmla="*/ 59 w 71"/>
                <a:gd name="T9" fmla="*/ 96 h 120"/>
                <a:gd name="T10" fmla="*/ 53 w 71"/>
                <a:gd name="T11" fmla="*/ 92 h 120"/>
                <a:gd name="T12" fmla="*/ 41 w 71"/>
                <a:gd name="T13" fmla="*/ 75 h 120"/>
                <a:gd name="T14" fmla="*/ 25 w 71"/>
                <a:gd name="T15" fmla="*/ 91 h 120"/>
                <a:gd name="T16" fmla="*/ 16 w 71"/>
                <a:gd name="T17" fmla="*/ 109 h 120"/>
                <a:gd name="T18" fmla="*/ 5 w 71"/>
                <a:gd name="T19" fmla="*/ 117 h 120"/>
                <a:gd name="T20" fmla="*/ 1 w 71"/>
                <a:gd name="T21" fmla="*/ 105 h 120"/>
                <a:gd name="T22" fmla="*/ 42 w 71"/>
                <a:gd name="T23" fmla="*/ 57 h 120"/>
                <a:gd name="T24" fmla="*/ 53 w 71"/>
                <a:gd name="T25" fmla="*/ 53 h 120"/>
                <a:gd name="T26" fmla="*/ 54 w 71"/>
                <a:gd name="T27" fmla="*/ 40 h 120"/>
                <a:gd name="T28" fmla="*/ 43 w 71"/>
                <a:gd name="T29" fmla="*/ 40 h 120"/>
                <a:gd name="T30" fmla="*/ 20 w 71"/>
                <a:gd name="T31" fmla="*/ 62 h 120"/>
                <a:gd name="T32" fmla="*/ 9 w 71"/>
                <a:gd name="T33" fmla="*/ 65 h 120"/>
                <a:gd name="T34" fmla="*/ 8 w 71"/>
                <a:gd name="T35" fmla="*/ 52 h 120"/>
                <a:gd name="T36" fmla="*/ 43 w 71"/>
                <a:gd name="T37" fmla="*/ 19 h 120"/>
                <a:gd name="T38" fmla="*/ 62 w 71"/>
                <a:gd name="T39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" h="120">
                  <a:moveTo>
                    <a:pt x="62" y="1"/>
                  </a:moveTo>
                  <a:cubicBezTo>
                    <a:pt x="64" y="0"/>
                    <a:pt x="66" y="0"/>
                    <a:pt x="67" y="0"/>
                  </a:cubicBezTo>
                  <a:cubicBezTo>
                    <a:pt x="69" y="3"/>
                    <a:pt x="70" y="5"/>
                    <a:pt x="71" y="8"/>
                  </a:cubicBezTo>
                  <a:cubicBezTo>
                    <a:pt x="59" y="23"/>
                    <a:pt x="71" y="40"/>
                    <a:pt x="68" y="56"/>
                  </a:cubicBezTo>
                  <a:cubicBezTo>
                    <a:pt x="54" y="67"/>
                    <a:pt x="67" y="84"/>
                    <a:pt x="59" y="96"/>
                  </a:cubicBezTo>
                  <a:cubicBezTo>
                    <a:pt x="56" y="97"/>
                    <a:pt x="54" y="95"/>
                    <a:pt x="53" y="92"/>
                  </a:cubicBezTo>
                  <a:cubicBezTo>
                    <a:pt x="50" y="86"/>
                    <a:pt x="51" y="76"/>
                    <a:pt x="41" y="75"/>
                  </a:cubicBezTo>
                  <a:cubicBezTo>
                    <a:pt x="32" y="77"/>
                    <a:pt x="29" y="85"/>
                    <a:pt x="25" y="91"/>
                  </a:cubicBezTo>
                  <a:cubicBezTo>
                    <a:pt x="21" y="96"/>
                    <a:pt x="18" y="102"/>
                    <a:pt x="16" y="109"/>
                  </a:cubicBezTo>
                  <a:cubicBezTo>
                    <a:pt x="14" y="114"/>
                    <a:pt x="12" y="120"/>
                    <a:pt x="5" y="117"/>
                  </a:cubicBezTo>
                  <a:cubicBezTo>
                    <a:pt x="0" y="115"/>
                    <a:pt x="0" y="109"/>
                    <a:pt x="1" y="105"/>
                  </a:cubicBezTo>
                  <a:cubicBezTo>
                    <a:pt x="3" y="89"/>
                    <a:pt x="26" y="61"/>
                    <a:pt x="42" y="57"/>
                  </a:cubicBezTo>
                  <a:cubicBezTo>
                    <a:pt x="46" y="56"/>
                    <a:pt x="50" y="56"/>
                    <a:pt x="53" y="53"/>
                  </a:cubicBezTo>
                  <a:cubicBezTo>
                    <a:pt x="57" y="49"/>
                    <a:pt x="57" y="44"/>
                    <a:pt x="54" y="40"/>
                  </a:cubicBezTo>
                  <a:cubicBezTo>
                    <a:pt x="51" y="35"/>
                    <a:pt x="47" y="36"/>
                    <a:pt x="43" y="40"/>
                  </a:cubicBezTo>
                  <a:cubicBezTo>
                    <a:pt x="35" y="47"/>
                    <a:pt x="27" y="54"/>
                    <a:pt x="20" y="62"/>
                  </a:cubicBezTo>
                  <a:cubicBezTo>
                    <a:pt x="17" y="64"/>
                    <a:pt x="13" y="67"/>
                    <a:pt x="9" y="65"/>
                  </a:cubicBezTo>
                  <a:cubicBezTo>
                    <a:pt x="4" y="61"/>
                    <a:pt x="5" y="56"/>
                    <a:pt x="8" y="52"/>
                  </a:cubicBezTo>
                  <a:cubicBezTo>
                    <a:pt x="17" y="38"/>
                    <a:pt x="27" y="24"/>
                    <a:pt x="43" y="19"/>
                  </a:cubicBezTo>
                  <a:cubicBezTo>
                    <a:pt x="53" y="15"/>
                    <a:pt x="58" y="9"/>
                    <a:pt x="62" y="1"/>
                  </a:cubicBezTo>
                  <a:close/>
                </a:path>
              </a:pathLst>
            </a:custGeom>
            <a:solidFill>
              <a:srgbClr val="674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2" name="Freeform 126">
              <a:extLst>
                <a:ext uri="{FF2B5EF4-FFF2-40B4-BE49-F238E27FC236}">
                  <a16:creationId xmlns:a16="http://schemas.microsoft.com/office/drawing/2014/main" id="{C2778A66-0A4F-299E-BDAE-8A68FD62F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346"/>
              <a:ext cx="194" cy="626"/>
            </a:xfrm>
            <a:custGeom>
              <a:avLst/>
              <a:gdLst>
                <a:gd name="T0" fmla="*/ 99 w 99"/>
                <a:gd name="T1" fmla="*/ 0 h 121"/>
                <a:gd name="T2" fmla="*/ 69 w 99"/>
                <a:gd name="T3" fmla="*/ 47 h 121"/>
                <a:gd name="T4" fmla="*/ 36 w 99"/>
                <a:gd name="T5" fmla="*/ 82 h 121"/>
                <a:gd name="T6" fmla="*/ 23 w 99"/>
                <a:gd name="T7" fmla="*/ 104 h 121"/>
                <a:gd name="T8" fmla="*/ 20 w 99"/>
                <a:gd name="T9" fmla="*/ 107 h 121"/>
                <a:gd name="T10" fmla="*/ 23 w 99"/>
                <a:gd name="T11" fmla="*/ 116 h 121"/>
                <a:gd name="T12" fmla="*/ 5 w 99"/>
                <a:gd name="T13" fmla="*/ 109 h 121"/>
                <a:gd name="T14" fmla="*/ 11 w 99"/>
                <a:gd name="T15" fmla="*/ 96 h 121"/>
                <a:gd name="T16" fmla="*/ 81 w 99"/>
                <a:gd name="T17" fmla="*/ 12 h 121"/>
                <a:gd name="T18" fmla="*/ 99 w 99"/>
                <a:gd name="T1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121">
                  <a:moveTo>
                    <a:pt x="99" y="0"/>
                  </a:moveTo>
                  <a:cubicBezTo>
                    <a:pt x="97" y="21"/>
                    <a:pt x="78" y="30"/>
                    <a:pt x="69" y="47"/>
                  </a:cubicBezTo>
                  <a:cubicBezTo>
                    <a:pt x="62" y="61"/>
                    <a:pt x="51" y="74"/>
                    <a:pt x="36" y="82"/>
                  </a:cubicBezTo>
                  <a:cubicBezTo>
                    <a:pt x="28" y="87"/>
                    <a:pt x="24" y="95"/>
                    <a:pt x="23" y="104"/>
                  </a:cubicBezTo>
                  <a:cubicBezTo>
                    <a:pt x="22" y="105"/>
                    <a:pt x="21" y="106"/>
                    <a:pt x="20" y="107"/>
                  </a:cubicBezTo>
                  <a:cubicBezTo>
                    <a:pt x="19" y="110"/>
                    <a:pt x="26" y="112"/>
                    <a:pt x="23" y="116"/>
                  </a:cubicBezTo>
                  <a:cubicBezTo>
                    <a:pt x="14" y="121"/>
                    <a:pt x="9" y="114"/>
                    <a:pt x="5" y="109"/>
                  </a:cubicBezTo>
                  <a:cubicBezTo>
                    <a:pt x="0" y="103"/>
                    <a:pt x="7" y="99"/>
                    <a:pt x="11" y="96"/>
                  </a:cubicBezTo>
                  <a:cubicBezTo>
                    <a:pt x="42" y="74"/>
                    <a:pt x="56" y="38"/>
                    <a:pt x="81" y="12"/>
                  </a:cubicBezTo>
                  <a:cubicBezTo>
                    <a:pt x="86" y="7"/>
                    <a:pt x="91" y="0"/>
                    <a:pt x="99" y="0"/>
                  </a:cubicBezTo>
                  <a:close/>
                </a:path>
              </a:pathLst>
            </a:custGeom>
            <a:solidFill>
              <a:srgbClr val="F7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3" name="Freeform 127">
              <a:extLst>
                <a:ext uri="{FF2B5EF4-FFF2-40B4-BE49-F238E27FC236}">
                  <a16:creationId xmlns:a16="http://schemas.microsoft.com/office/drawing/2014/main" id="{E31FA75C-018B-EFA2-BA4F-E6FC7906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721"/>
              <a:ext cx="361" cy="388"/>
            </a:xfrm>
            <a:custGeom>
              <a:avLst/>
              <a:gdLst>
                <a:gd name="T0" fmla="*/ 0 w 185"/>
                <a:gd name="T1" fmla="*/ 9 h 75"/>
                <a:gd name="T2" fmla="*/ 46 w 185"/>
                <a:gd name="T3" fmla="*/ 11 h 75"/>
                <a:gd name="T4" fmla="*/ 149 w 185"/>
                <a:gd name="T5" fmla="*/ 51 h 75"/>
                <a:gd name="T6" fmla="*/ 185 w 185"/>
                <a:gd name="T7" fmla="*/ 69 h 75"/>
                <a:gd name="T8" fmla="*/ 180 w 185"/>
                <a:gd name="T9" fmla="*/ 73 h 75"/>
                <a:gd name="T10" fmla="*/ 137 w 185"/>
                <a:gd name="T11" fmla="*/ 52 h 75"/>
                <a:gd name="T12" fmla="*/ 17 w 185"/>
                <a:gd name="T13" fmla="*/ 13 h 75"/>
                <a:gd name="T14" fmla="*/ 0 w 185"/>
                <a:gd name="T15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75">
                  <a:moveTo>
                    <a:pt x="0" y="9"/>
                  </a:moveTo>
                  <a:cubicBezTo>
                    <a:pt x="16" y="0"/>
                    <a:pt x="31" y="9"/>
                    <a:pt x="46" y="11"/>
                  </a:cubicBezTo>
                  <a:cubicBezTo>
                    <a:pt x="83" y="16"/>
                    <a:pt x="117" y="31"/>
                    <a:pt x="149" y="51"/>
                  </a:cubicBezTo>
                  <a:cubicBezTo>
                    <a:pt x="161" y="57"/>
                    <a:pt x="173" y="63"/>
                    <a:pt x="185" y="69"/>
                  </a:cubicBezTo>
                  <a:cubicBezTo>
                    <a:pt x="185" y="73"/>
                    <a:pt x="184" y="75"/>
                    <a:pt x="180" y="73"/>
                  </a:cubicBezTo>
                  <a:cubicBezTo>
                    <a:pt x="164" y="69"/>
                    <a:pt x="151" y="60"/>
                    <a:pt x="137" y="52"/>
                  </a:cubicBezTo>
                  <a:cubicBezTo>
                    <a:pt x="100" y="29"/>
                    <a:pt x="60" y="17"/>
                    <a:pt x="17" y="13"/>
                  </a:cubicBezTo>
                  <a:cubicBezTo>
                    <a:pt x="11" y="12"/>
                    <a:pt x="5" y="14"/>
                    <a:pt x="0" y="9"/>
                  </a:cubicBezTo>
                  <a:close/>
                </a:path>
              </a:pathLst>
            </a:custGeom>
            <a:solidFill>
              <a:srgbClr val="6F5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4" name="Freeform 128">
              <a:extLst>
                <a:ext uri="{FF2B5EF4-FFF2-40B4-BE49-F238E27FC236}">
                  <a16:creationId xmlns:a16="http://schemas.microsoft.com/office/drawing/2014/main" id="{8AF7FD05-FAAF-A542-247A-D5306BD89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3700"/>
              <a:ext cx="377" cy="62"/>
            </a:xfrm>
            <a:custGeom>
              <a:avLst/>
              <a:gdLst>
                <a:gd name="T0" fmla="*/ 68 w 193"/>
                <a:gd name="T1" fmla="*/ 1 h 12"/>
                <a:gd name="T2" fmla="*/ 80 w 193"/>
                <a:gd name="T3" fmla="*/ 1 h 12"/>
                <a:gd name="T4" fmla="*/ 156 w 193"/>
                <a:gd name="T5" fmla="*/ 1 h 12"/>
                <a:gd name="T6" fmla="*/ 193 w 193"/>
                <a:gd name="T7" fmla="*/ 4 h 12"/>
                <a:gd name="T8" fmla="*/ 180 w 193"/>
                <a:gd name="T9" fmla="*/ 8 h 12"/>
                <a:gd name="T10" fmla="*/ 0 w 193"/>
                <a:gd name="T11" fmla="*/ 12 h 12"/>
                <a:gd name="T12" fmla="*/ 17 w 193"/>
                <a:gd name="T13" fmla="*/ 5 h 12"/>
                <a:gd name="T14" fmla="*/ 68 w 193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12">
                  <a:moveTo>
                    <a:pt x="68" y="1"/>
                  </a:moveTo>
                  <a:cubicBezTo>
                    <a:pt x="72" y="1"/>
                    <a:pt x="76" y="1"/>
                    <a:pt x="80" y="1"/>
                  </a:cubicBezTo>
                  <a:cubicBezTo>
                    <a:pt x="105" y="4"/>
                    <a:pt x="131" y="4"/>
                    <a:pt x="156" y="1"/>
                  </a:cubicBezTo>
                  <a:cubicBezTo>
                    <a:pt x="168" y="1"/>
                    <a:pt x="181" y="0"/>
                    <a:pt x="193" y="4"/>
                  </a:cubicBezTo>
                  <a:cubicBezTo>
                    <a:pt x="189" y="9"/>
                    <a:pt x="184" y="5"/>
                    <a:pt x="180" y="8"/>
                  </a:cubicBezTo>
                  <a:cubicBezTo>
                    <a:pt x="120" y="8"/>
                    <a:pt x="60" y="8"/>
                    <a:pt x="0" y="12"/>
                  </a:cubicBezTo>
                  <a:cubicBezTo>
                    <a:pt x="2" y="2"/>
                    <a:pt x="11" y="5"/>
                    <a:pt x="17" y="5"/>
                  </a:cubicBezTo>
                  <a:cubicBezTo>
                    <a:pt x="34" y="3"/>
                    <a:pt x="51" y="2"/>
                    <a:pt x="68" y="1"/>
                  </a:cubicBezTo>
                  <a:close/>
                </a:path>
              </a:pathLst>
            </a:custGeom>
            <a:solidFill>
              <a:srgbClr val="765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5" name="Freeform 129">
              <a:extLst>
                <a:ext uri="{FF2B5EF4-FFF2-40B4-BE49-F238E27FC236}">
                  <a16:creationId xmlns:a16="http://schemas.microsoft.com/office/drawing/2014/main" id="{8ADFA6E8-CD27-C398-88DD-9433AAFA8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920"/>
              <a:ext cx="221" cy="440"/>
            </a:xfrm>
            <a:custGeom>
              <a:avLst/>
              <a:gdLst>
                <a:gd name="T0" fmla="*/ 8 w 113"/>
                <a:gd name="T1" fmla="*/ 85 h 85"/>
                <a:gd name="T2" fmla="*/ 0 w 113"/>
                <a:gd name="T3" fmla="*/ 69 h 85"/>
                <a:gd name="T4" fmla="*/ 40 w 113"/>
                <a:gd name="T5" fmla="*/ 48 h 85"/>
                <a:gd name="T6" fmla="*/ 71 w 113"/>
                <a:gd name="T7" fmla="*/ 29 h 85"/>
                <a:gd name="T8" fmla="*/ 92 w 113"/>
                <a:gd name="T9" fmla="*/ 14 h 85"/>
                <a:gd name="T10" fmla="*/ 111 w 113"/>
                <a:gd name="T11" fmla="*/ 4 h 85"/>
                <a:gd name="T12" fmla="*/ 113 w 113"/>
                <a:gd name="T13" fmla="*/ 9 h 85"/>
                <a:gd name="T14" fmla="*/ 69 w 113"/>
                <a:gd name="T15" fmla="*/ 45 h 85"/>
                <a:gd name="T16" fmla="*/ 20 w 113"/>
                <a:gd name="T17" fmla="*/ 76 h 85"/>
                <a:gd name="T18" fmla="*/ 8 w 113"/>
                <a:gd name="T1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85">
                  <a:moveTo>
                    <a:pt x="8" y="85"/>
                  </a:moveTo>
                  <a:cubicBezTo>
                    <a:pt x="1" y="82"/>
                    <a:pt x="3" y="74"/>
                    <a:pt x="0" y="69"/>
                  </a:cubicBezTo>
                  <a:cubicBezTo>
                    <a:pt x="17" y="68"/>
                    <a:pt x="28" y="57"/>
                    <a:pt x="40" y="48"/>
                  </a:cubicBezTo>
                  <a:cubicBezTo>
                    <a:pt x="48" y="39"/>
                    <a:pt x="59" y="33"/>
                    <a:pt x="71" y="29"/>
                  </a:cubicBezTo>
                  <a:cubicBezTo>
                    <a:pt x="78" y="24"/>
                    <a:pt x="85" y="19"/>
                    <a:pt x="92" y="14"/>
                  </a:cubicBezTo>
                  <a:cubicBezTo>
                    <a:pt x="98" y="9"/>
                    <a:pt x="101" y="0"/>
                    <a:pt x="111" y="4"/>
                  </a:cubicBezTo>
                  <a:cubicBezTo>
                    <a:pt x="113" y="5"/>
                    <a:pt x="113" y="7"/>
                    <a:pt x="113" y="9"/>
                  </a:cubicBezTo>
                  <a:cubicBezTo>
                    <a:pt x="103" y="26"/>
                    <a:pt x="85" y="34"/>
                    <a:pt x="69" y="45"/>
                  </a:cubicBezTo>
                  <a:cubicBezTo>
                    <a:pt x="54" y="57"/>
                    <a:pt x="37" y="66"/>
                    <a:pt x="20" y="76"/>
                  </a:cubicBezTo>
                  <a:cubicBezTo>
                    <a:pt x="16" y="78"/>
                    <a:pt x="12" y="82"/>
                    <a:pt x="8" y="85"/>
                  </a:cubicBezTo>
                  <a:close/>
                </a:path>
              </a:pathLst>
            </a:custGeom>
            <a:solidFill>
              <a:srgbClr val="695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6" name="Freeform 130">
              <a:extLst>
                <a:ext uri="{FF2B5EF4-FFF2-40B4-BE49-F238E27FC236}">
                  <a16:creationId xmlns:a16="http://schemas.microsoft.com/office/drawing/2014/main" id="{661AF721-2B85-B2AB-8AF0-0F7DE0855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314"/>
              <a:ext cx="146" cy="693"/>
            </a:xfrm>
            <a:custGeom>
              <a:avLst/>
              <a:gdLst>
                <a:gd name="T0" fmla="*/ 0 w 75"/>
                <a:gd name="T1" fmla="*/ 133 h 134"/>
                <a:gd name="T2" fmla="*/ 71 w 75"/>
                <a:gd name="T3" fmla="*/ 0 h 134"/>
                <a:gd name="T4" fmla="*/ 75 w 75"/>
                <a:gd name="T5" fmla="*/ 3 h 134"/>
                <a:gd name="T6" fmla="*/ 48 w 75"/>
                <a:gd name="T7" fmla="*/ 45 h 134"/>
                <a:gd name="T8" fmla="*/ 4 w 75"/>
                <a:gd name="T9" fmla="*/ 133 h 134"/>
                <a:gd name="T10" fmla="*/ 0 w 75"/>
                <a:gd name="T11" fmla="*/ 13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134">
                  <a:moveTo>
                    <a:pt x="0" y="133"/>
                  </a:moveTo>
                  <a:cubicBezTo>
                    <a:pt x="13" y="83"/>
                    <a:pt x="39" y="39"/>
                    <a:pt x="71" y="0"/>
                  </a:cubicBezTo>
                  <a:cubicBezTo>
                    <a:pt x="73" y="0"/>
                    <a:pt x="74" y="1"/>
                    <a:pt x="75" y="3"/>
                  </a:cubicBezTo>
                  <a:cubicBezTo>
                    <a:pt x="73" y="21"/>
                    <a:pt x="58" y="31"/>
                    <a:pt x="48" y="45"/>
                  </a:cubicBezTo>
                  <a:cubicBezTo>
                    <a:pt x="29" y="72"/>
                    <a:pt x="16" y="102"/>
                    <a:pt x="4" y="133"/>
                  </a:cubicBezTo>
                  <a:cubicBezTo>
                    <a:pt x="3" y="134"/>
                    <a:pt x="1" y="134"/>
                    <a:pt x="0" y="133"/>
                  </a:cubicBezTo>
                  <a:close/>
                </a:path>
              </a:pathLst>
            </a:custGeom>
            <a:solidFill>
              <a:srgbClr val="664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7" name="Freeform 131">
              <a:extLst>
                <a:ext uri="{FF2B5EF4-FFF2-40B4-BE49-F238E27FC236}">
                  <a16:creationId xmlns:a16="http://schemas.microsoft.com/office/drawing/2014/main" id="{C9B44DE9-15D5-8FD4-010A-D310D13BC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3136"/>
              <a:ext cx="70" cy="636"/>
            </a:xfrm>
            <a:custGeom>
              <a:avLst/>
              <a:gdLst>
                <a:gd name="T0" fmla="*/ 5 w 36"/>
                <a:gd name="T1" fmla="*/ 102 h 123"/>
                <a:gd name="T2" fmla="*/ 26 w 36"/>
                <a:gd name="T3" fmla="*/ 21 h 123"/>
                <a:gd name="T4" fmla="*/ 32 w 36"/>
                <a:gd name="T5" fmla="*/ 0 h 123"/>
                <a:gd name="T6" fmla="*/ 36 w 36"/>
                <a:gd name="T7" fmla="*/ 6 h 123"/>
                <a:gd name="T8" fmla="*/ 6 w 36"/>
                <a:gd name="T9" fmla="*/ 123 h 123"/>
                <a:gd name="T10" fmla="*/ 2 w 36"/>
                <a:gd name="T11" fmla="*/ 119 h 123"/>
                <a:gd name="T12" fmla="*/ 1 w 36"/>
                <a:gd name="T13" fmla="*/ 107 h 123"/>
                <a:gd name="T14" fmla="*/ 5 w 36"/>
                <a:gd name="T15" fmla="*/ 10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23">
                  <a:moveTo>
                    <a:pt x="5" y="102"/>
                  </a:moveTo>
                  <a:cubicBezTo>
                    <a:pt x="16" y="76"/>
                    <a:pt x="19" y="48"/>
                    <a:pt x="26" y="21"/>
                  </a:cubicBezTo>
                  <a:cubicBezTo>
                    <a:pt x="27" y="14"/>
                    <a:pt x="30" y="7"/>
                    <a:pt x="32" y="0"/>
                  </a:cubicBezTo>
                  <a:cubicBezTo>
                    <a:pt x="34" y="1"/>
                    <a:pt x="35" y="4"/>
                    <a:pt x="36" y="6"/>
                  </a:cubicBezTo>
                  <a:cubicBezTo>
                    <a:pt x="27" y="45"/>
                    <a:pt x="22" y="86"/>
                    <a:pt x="6" y="123"/>
                  </a:cubicBezTo>
                  <a:cubicBezTo>
                    <a:pt x="4" y="122"/>
                    <a:pt x="2" y="121"/>
                    <a:pt x="2" y="119"/>
                  </a:cubicBezTo>
                  <a:cubicBezTo>
                    <a:pt x="0" y="115"/>
                    <a:pt x="0" y="111"/>
                    <a:pt x="1" y="107"/>
                  </a:cubicBezTo>
                  <a:cubicBezTo>
                    <a:pt x="2" y="105"/>
                    <a:pt x="3" y="104"/>
                    <a:pt x="5" y="102"/>
                  </a:cubicBezTo>
                  <a:close/>
                </a:path>
              </a:pathLst>
            </a:custGeom>
            <a:solidFill>
              <a:srgbClr val="7058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8" name="Freeform 132">
              <a:extLst>
                <a:ext uri="{FF2B5EF4-FFF2-40B4-BE49-F238E27FC236}">
                  <a16:creationId xmlns:a16="http://schemas.microsoft.com/office/drawing/2014/main" id="{26A48345-CBB9-6D03-229F-6247250EB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884"/>
              <a:ext cx="237" cy="228"/>
            </a:xfrm>
            <a:custGeom>
              <a:avLst/>
              <a:gdLst>
                <a:gd name="T0" fmla="*/ 15 w 121"/>
                <a:gd name="T1" fmla="*/ 12 h 44"/>
                <a:gd name="T2" fmla="*/ 7 w 121"/>
                <a:gd name="T3" fmla="*/ 7 h 44"/>
                <a:gd name="T4" fmla="*/ 2 w 121"/>
                <a:gd name="T5" fmla="*/ 1 h 44"/>
                <a:gd name="T6" fmla="*/ 11 w 121"/>
                <a:gd name="T7" fmla="*/ 1 h 44"/>
                <a:gd name="T8" fmla="*/ 121 w 121"/>
                <a:gd name="T9" fmla="*/ 38 h 44"/>
                <a:gd name="T10" fmla="*/ 119 w 121"/>
                <a:gd name="T11" fmla="*/ 44 h 44"/>
                <a:gd name="T12" fmla="*/ 47 w 121"/>
                <a:gd name="T13" fmla="*/ 24 h 44"/>
                <a:gd name="T14" fmla="*/ 15 w 121"/>
                <a:gd name="T15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44">
                  <a:moveTo>
                    <a:pt x="15" y="12"/>
                  </a:moveTo>
                  <a:cubicBezTo>
                    <a:pt x="12" y="10"/>
                    <a:pt x="10" y="9"/>
                    <a:pt x="7" y="7"/>
                  </a:cubicBezTo>
                  <a:cubicBezTo>
                    <a:pt x="5" y="5"/>
                    <a:pt x="0" y="5"/>
                    <a:pt x="2" y="1"/>
                  </a:cubicBezTo>
                  <a:cubicBezTo>
                    <a:pt x="2" y="0"/>
                    <a:pt x="8" y="1"/>
                    <a:pt x="11" y="1"/>
                  </a:cubicBezTo>
                  <a:cubicBezTo>
                    <a:pt x="49" y="9"/>
                    <a:pt x="86" y="20"/>
                    <a:pt x="121" y="38"/>
                  </a:cubicBezTo>
                  <a:cubicBezTo>
                    <a:pt x="121" y="40"/>
                    <a:pt x="121" y="42"/>
                    <a:pt x="119" y="44"/>
                  </a:cubicBezTo>
                  <a:cubicBezTo>
                    <a:pt x="95" y="37"/>
                    <a:pt x="71" y="30"/>
                    <a:pt x="47" y="24"/>
                  </a:cubicBezTo>
                  <a:cubicBezTo>
                    <a:pt x="37" y="18"/>
                    <a:pt x="27" y="14"/>
                    <a:pt x="15" y="12"/>
                  </a:cubicBezTo>
                  <a:close/>
                </a:path>
              </a:pathLst>
            </a:custGeom>
            <a:solidFill>
              <a:srgbClr val="6C5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9" name="Freeform 133">
              <a:extLst>
                <a:ext uri="{FF2B5EF4-FFF2-40B4-BE49-F238E27FC236}">
                  <a16:creationId xmlns:a16="http://schemas.microsoft.com/office/drawing/2014/main" id="{27E61E28-AACC-EABC-C2A6-94EAF354D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175"/>
              <a:ext cx="164" cy="275"/>
            </a:xfrm>
            <a:custGeom>
              <a:avLst/>
              <a:gdLst>
                <a:gd name="T0" fmla="*/ 84 w 84"/>
                <a:gd name="T1" fmla="*/ 48 h 53"/>
                <a:gd name="T2" fmla="*/ 84 w 84"/>
                <a:gd name="T3" fmla="*/ 53 h 53"/>
                <a:gd name="T4" fmla="*/ 0 w 84"/>
                <a:gd name="T5" fmla="*/ 9 h 53"/>
                <a:gd name="T6" fmla="*/ 12 w 84"/>
                <a:gd name="T7" fmla="*/ 8 h 53"/>
                <a:gd name="T8" fmla="*/ 84 w 84"/>
                <a:gd name="T9" fmla="*/ 4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3">
                  <a:moveTo>
                    <a:pt x="84" y="48"/>
                  </a:moveTo>
                  <a:cubicBezTo>
                    <a:pt x="84" y="50"/>
                    <a:pt x="84" y="52"/>
                    <a:pt x="84" y="53"/>
                  </a:cubicBezTo>
                  <a:cubicBezTo>
                    <a:pt x="55" y="40"/>
                    <a:pt x="27" y="26"/>
                    <a:pt x="0" y="9"/>
                  </a:cubicBezTo>
                  <a:cubicBezTo>
                    <a:pt x="3" y="0"/>
                    <a:pt x="9" y="6"/>
                    <a:pt x="12" y="8"/>
                  </a:cubicBezTo>
                  <a:cubicBezTo>
                    <a:pt x="36" y="21"/>
                    <a:pt x="62" y="32"/>
                    <a:pt x="84" y="48"/>
                  </a:cubicBezTo>
                  <a:close/>
                </a:path>
              </a:pathLst>
            </a:custGeom>
            <a:solidFill>
              <a:srgbClr val="6C5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0" name="Freeform 134">
              <a:extLst>
                <a:ext uri="{FF2B5EF4-FFF2-40B4-BE49-F238E27FC236}">
                  <a16:creationId xmlns:a16="http://schemas.microsoft.com/office/drawing/2014/main" id="{B48353E4-9E8B-285F-3A11-E9F371D00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776"/>
              <a:ext cx="114" cy="548"/>
            </a:xfrm>
            <a:custGeom>
              <a:avLst/>
              <a:gdLst>
                <a:gd name="T0" fmla="*/ 0 w 58"/>
                <a:gd name="T1" fmla="*/ 104 h 106"/>
                <a:gd name="T2" fmla="*/ 51 w 58"/>
                <a:gd name="T3" fmla="*/ 3 h 106"/>
                <a:gd name="T4" fmla="*/ 58 w 58"/>
                <a:gd name="T5" fmla="*/ 0 h 106"/>
                <a:gd name="T6" fmla="*/ 54 w 58"/>
                <a:gd name="T7" fmla="*/ 21 h 106"/>
                <a:gd name="T8" fmla="*/ 26 w 58"/>
                <a:gd name="T9" fmla="*/ 77 h 106"/>
                <a:gd name="T10" fmla="*/ 18 w 58"/>
                <a:gd name="T11" fmla="*/ 89 h 106"/>
                <a:gd name="T12" fmla="*/ 3 w 58"/>
                <a:gd name="T13" fmla="*/ 106 h 106"/>
                <a:gd name="T14" fmla="*/ 0 w 58"/>
                <a:gd name="T1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06">
                  <a:moveTo>
                    <a:pt x="0" y="104"/>
                  </a:moveTo>
                  <a:cubicBezTo>
                    <a:pt x="20" y="72"/>
                    <a:pt x="42" y="41"/>
                    <a:pt x="51" y="3"/>
                  </a:cubicBezTo>
                  <a:cubicBezTo>
                    <a:pt x="52" y="2"/>
                    <a:pt x="56" y="1"/>
                    <a:pt x="58" y="0"/>
                  </a:cubicBezTo>
                  <a:cubicBezTo>
                    <a:pt x="56" y="7"/>
                    <a:pt x="55" y="14"/>
                    <a:pt x="54" y="21"/>
                  </a:cubicBezTo>
                  <a:cubicBezTo>
                    <a:pt x="48" y="41"/>
                    <a:pt x="42" y="62"/>
                    <a:pt x="26" y="77"/>
                  </a:cubicBezTo>
                  <a:cubicBezTo>
                    <a:pt x="23" y="81"/>
                    <a:pt x="20" y="85"/>
                    <a:pt x="18" y="89"/>
                  </a:cubicBezTo>
                  <a:cubicBezTo>
                    <a:pt x="13" y="95"/>
                    <a:pt x="14" y="106"/>
                    <a:pt x="3" y="106"/>
                  </a:cubicBezTo>
                  <a:cubicBezTo>
                    <a:pt x="2" y="105"/>
                    <a:pt x="1" y="104"/>
                    <a:pt x="0" y="104"/>
                  </a:cubicBezTo>
                  <a:close/>
                </a:path>
              </a:pathLst>
            </a:custGeom>
            <a:solidFill>
              <a:srgbClr val="624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1" name="Freeform 135">
              <a:extLst>
                <a:ext uri="{FF2B5EF4-FFF2-40B4-BE49-F238E27FC236}">
                  <a16:creationId xmlns:a16="http://schemas.microsoft.com/office/drawing/2014/main" id="{FECC42BA-26CC-94F0-D509-296394326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3736"/>
              <a:ext cx="184" cy="93"/>
            </a:xfrm>
            <a:custGeom>
              <a:avLst/>
              <a:gdLst>
                <a:gd name="T0" fmla="*/ 0 w 94"/>
                <a:gd name="T1" fmla="*/ 18 h 18"/>
                <a:gd name="T2" fmla="*/ 1 w 94"/>
                <a:gd name="T3" fmla="*/ 14 h 18"/>
                <a:gd name="T4" fmla="*/ 94 w 94"/>
                <a:gd name="T5" fmla="*/ 6 h 18"/>
                <a:gd name="T6" fmla="*/ 0 w 9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8">
                  <a:moveTo>
                    <a:pt x="0" y="18"/>
                  </a:moveTo>
                  <a:cubicBezTo>
                    <a:pt x="0" y="17"/>
                    <a:pt x="0" y="14"/>
                    <a:pt x="1" y="14"/>
                  </a:cubicBezTo>
                  <a:cubicBezTo>
                    <a:pt x="31" y="8"/>
                    <a:pt x="62" y="0"/>
                    <a:pt x="94" y="6"/>
                  </a:cubicBezTo>
                  <a:cubicBezTo>
                    <a:pt x="63" y="12"/>
                    <a:pt x="31" y="16"/>
                    <a:pt x="0" y="18"/>
                  </a:cubicBezTo>
                  <a:close/>
                </a:path>
              </a:pathLst>
            </a:custGeom>
            <a:solidFill>
              <a:srgbClr val="675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2" name="Freeform 136">
              <a:extLst>
                <a:ext uri="{FF2B5EF4-FFF2-40B4-BE49-F238E27FC236}">
                  <a16:creationId xmlns:a16="http://schemas.microsoft.com/office/drawing/2014/main" id="{11766FD7-27E7-0202-E486-1C215947C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3736"/>
              <a:ext cx="142" cy="424"/>
            </a:xfrm>
            <a:custGeom>
              <a:avLst/>
              <a:gdLst>
                <a:gd name="T0" fmla="*/ 71 w 73"/>
                <a:gd name="T1" fmla="*/ 0 h 82"/>
                <a:gd name="T2" fmla="*/ 73 w 73"/>
                <a:gd name="T3" fmla="*/ 7 h 82"/>
                <a:gd name="T4" fmla="*/ 9 w 73"/>
                <a:gd name="T5" fmla="*/ 78 h 82"/>
                <a:gd name="T6" fmla="*/ 0 w 73"/>
                <a:gd name="T7" fmla="*/ 74 h 82"/>
                <a:gd name="T8" fmla="*/ 24 w 73"/>
                <a:gd name="T9" fmla="*/ 62 h 82"/>
                <a:gd name="T10" fmla="*/ 27 w 73"/>
                <a:gd name="T11" fmla="*/ 58 h 82"/>
                <a:gd name="T12" fmla="*/ 59 w 73"/>
                <a:gd name="T13" fmla="*/ 14 h 82"/>
                <a:gd name="T14" fmla="*/ 61 w 73"/>
                <a:gd name="T15" fmla="*/ 9 h 82"/>
                <a:gd name="T16" fmla="*/ 71 w 73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82">
                  <a:moveTo>
                    <a:pt x="71" y="0"/>
                  </a:moveTo>
                  <a:cubicBezTo>
                    <a:pt x="71" y="3"/>
                    <a:pt x="72" y="5"/>
                    <a:pt x="73" y="7"/>
                  </a:cubicBezTo>
                  <a:cubicBezTo>
                    <a:pt x="63" y="41"/>
                    <a:pt x="44" y="67"/>
                    <a:pt x="9" y="78"/>
                  </a:cubicBezTo>
                  <a:cubicBezTo>
                    <a:pt x="5" y="79"/>
                    <a:pt x="0" y="82"/>
                    <a:pt x="0" y="74"/>
                  </a:cubicBezTo>
                  <a:cubicBezTo>
                    <a:pt x="8" y="71"/>
                    <a:pt x="18" y="70"/>
                    <a:pt x="24" y="62"/>
                  </a:cubicBezTo>
                  <a:cubicBezTo>
                    <a:pt x="25" y="61"/>
                    <a:pt x="26" y="59"/>
                    <a:pt x="27" y="58"/>
                  </a:cubicBezTo>
                  <a:cubicBezTo>
                    <a:pt x="40" y="45"/>
                    <a:pt x="53" y="32"/>
                    <a:pt x="59" y="14"/>
                  </a:cubicBezTo>
                  <a:cubicBezTo>
                    <a:pt x="60" y="12"/>
                    <a:pt x="60" y="11"/>
                    <a:pt x="61" y="9"/>
                  </a:cubicBezTo>
                  <a:cubicBezTo>
                    <a:pt x="63" y="5"/>
                    <a:pt x="66" y="1"/>
                    <a:pt x="71" y="0"/>
                  </a:cubicBezTo>
                  <a:close/>
                </a:path>
              </a:pathLst>
            </a:custGeom>
            <a:solidFill>
              <a:srgbClr val="6B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3" name="Freeform 137">
              <a:extLst>
                <a:ext uri="{FF2B5EF4-FFF2-40B4-BE49-F238E27FC236}">
                  <a16:creationId xmlns:a16="http://schemas.microsoft.com/office/drawing/2014/main" id="{3C330875-F892-38A7-62B5-E05BA2305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3871"/>
              <a:ext cx="174" cy="108"/>
            </a:xfrm>
            <a:custGeom>
              <a:avLst/>
              <a:gdLst>
                <a:gd name="T0" fmla="*/ 20 w 89"/>
                <a:gd name="T1" fmla="*/ 17 h 21"/>
                <a:gd name="T2" fmla="*/ 0 w 89"/>
                <a:gd name="T3" fmla="*/ 12 h 21"/>
                <a:gd name="T4" fmla="*/ 8 w 89"/>
                <a:gd name="T5" fmla="*/ 10 h 21"/>
                <a:gd name="T6" fmla="*/ 80 w 89"/>
                <a:gd name="T7" fmla="*/ 0 h 21"/>
                <a:gd name="T8" fmla="*/ 89 w 89"/>
                <a:gd name="T9" fmla="*/ 4 h 21"/>
                <a:gd name="T10" fmla="*/ 20 w 89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21">
                  <a:moveTo>
                    <a:pt x="20" y="17"/>
                  </a:moveTo>
                  <a:cubicBezTo>
                    <a:pt x="14" y="15"/>
                    <a:pt x="5" y="21"/>
                    <a:pt x="0" y="12"/>
                  </a:cubicBezTo>
                  <a:cubicBezTo>
                    <a:pt x="3" y="9"/>
                    <a:pt x="5" y="9"/>
                    <a:pt x="8" y="10"/>
                  </a:cubicBezTo>
                  <a:cubicBezTo>
                    <a:pt x="32" y="7"/>
                    <a:pt x="56" y="4"/>
                    <a:pt x="80" y="0"/>
                  </a:cubicBezTo>
                  <a:cubicBezTo>
                    <a:pt x="83" y="3"/>
                    <a:pt x="88" y="0"/>
                    <a:pt x="89" y="4"/>
                  </a:cubicBezTo>
                  <a:cubicBezTo>
                    <a:pt x="66" y="8"/>
                    <a:pt x="43" y="13"/>
                    <a:pt x="20" y="17"/>
                  </a:cubicBezTo>
                  <a:close/>
                </a:path>
              </a:pathLst>
            </a:custGeom>
            <a:solidFill>
              <a:srgbClr val="6E5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4" name="Freeform 138">
              <a:extLst>
                <a:ext uri="{FF2B5EF4-FFF2-40B4-BE49-F238E27FC236}">
                  <a16:creationId xmlns:a16="http://schemas.microsoft.com/office/drawing/2014/main" id="{82DDA5A1-42F0-1400-6F14-23DC3FCAE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4078"/>
              <a:ext cx="144" cy="98"/>
            </a:xfrm>
            <a:custGeom>
              <a:avLst/>
              <a:gdLst>
                <a:gd name="T0" fmla="*/ 65 w 74"/>
                <a:gd name="T1" fmla="*/ 8 h 19"/>
                <a:gd name="T2" fmla="*/ 74 w 74"/>
                <a:gd name="T3" fmla="*/ 12 h 19"/>
                <a:gd name="T4" fmla="*/ 0 w 74"/>
                <a:gd name="T5" fmla="*/ 4 h 19"/>
                <a:gd name="T6" fmla="*/ 5 w 74"/>
                <a:gd name="T7" fmla="*/ 0 h 19"/>
                <a:gd name="T8" fmla="*/ 65 w 74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9">
                  <a:moveTo>
                    <a:pt x="65" y="8"/>
                  </a:moveTo>
                  <a:cubicBezTo>
                    <a:pt x="68" y="10"/>
                    <a:pt x="71" y="11"/>
                    <a:pt x="74" y="12"/>
                  </a:cubicBezTo>
                  <a:cubicBezTo>
                    <a:pt x="48" y="19"/>
                    <a:pt x="23" y="17"/>
                    <a:pt x="0" y="4"/>
                  </a:cubicBezTo>
                  <a:cubicBezTo>
                    <a:pt x="1" y="3"/>
                    <a:pt x="3" y="1"/>
                    <a:pt x="5" y="0"/>
                  </a:cubicBezTo>
                  <a:cubicBezTo>
                    <a:pt x="24" y="5"/>
                    <a:pt x="44" y="11"/>
                    <a:pt x="65" y="8"/>
                  </a:cubicBezTo>
                  <a:close/>
                </a:path>
              </a:pathLst>
            </a:custGeom>
            <a:solidFill>
              <a:srgbClr val="856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5" name="Freeform 139">
              <a:extLst>
                <a:ext uri="{FF2B5EF4-FFF2-40B4-BE49-F238E27FC236}">
                  <a16:creationId xmlns:a16="http://schemas.microsoft.com/office/drawing/2014/main" id="{1B5D10C0-C82C-FD17-6104-A5660C09C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1750"/>
              <a:ext cx="112" cy="217"/>
            </a:xfrm>
            <a:custGeom>
              <a:avLst/>
              <a:gdLst>
                <a:gd name="T0" fmla="*/ 17 w 57"/>
                <a:gd name="T1" fmla="*/ 22 h 42"/>
                <a:gd name="T2" fmla="*/ 57 w 57"/>
                <a:gd name="T3" fmla="*/ 2 h 42"/>
                <a:gd name="T4" fmla="*/ 1 w 57"/>
                <a:gd name="T5" fmla="*/ 42 h 42"/>
                <a:gd name="T6" fmla="*/ 0 w 57"/>
                <a:gd name="T7" fmla="*/ 36 h 42"/>
                <a:gd name="T8" fmla="*/ 9 w 57"/>
                <a:gd name="T9" fmla="*/ 26 h 42"/>
                <a:gd name="T10" fmla="*/ 17 w 57"/>
                <a:gd name="T11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42">
                  <a:moveTo>
                    <a:pt x="17" y="22"/>
                  </a:moveTo>
                  <a:cubicBezTo>
                    <a:pt x="31" y="17"/>
                    <a:pt x="39" y="0"/>
                    <a:pt x="57" y="2"/>
                  </a:cubicBezTo>
                  <a:cubicBezTo>
                    <a:pt x="45" y="25"/>
                    <a:pt x="24" y="36"/>
                    <a:pt x="1" y="42"/>
                  </a:cubicBezTo>
                  <a:cubicBezTo>
                    <a:pt x="0" y="40"/>
                    <a:pt x="0" y="38"/>
                    <a:pt x="0" y="36"/>
                  </a:cubicBezTo>
                  <a:cubicBezTo>
                    <a:pt x="0" y="30"/>
                    <a:pt x="5" y="28"/>
                    <a:pt x="9" y="26"/>
                  </a:cubicBezTo>
                  <a:cubicBezTo>
                    <a:pt x="12" y="25"/>
                    <a:pt x="14" y="23"/>
                    <a:pt x="17" y="22"/>
                  </a:cubicBezTo>
                  <a:close/>
                </a:path>
              </a:pathLst>
            </a:custGeom>
            <a:solidFill>
              <a:srgbClr val="6F5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6" name="Freeform 140">
              <a:extLst>
                <a:ext uri="{FF2B5EF4-FFF2-40B4-BE49-F238E27FC236}">
                  <a16:creationId xmlns:a16="http://schemas.microsoft.com/office/drawing/2014/main" id="{198C2E0F-5126-A15F-56B0-B36004797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829"/>
              <a:ext cx="121" cy="62"/>
            </a:xfrm>
            <a:custGeom>
              <a:avLst/>
              <a:gdLst>
                <a:gd name="T0" fmla="*/ 9 w 62"/>
                <a:gd name="T1" fmla="*/ 12 h 12"/>
                <a:gd name="T2" fmla="*/ 0 w 62"/>
                <a:gd name="T3" fmla="*/ 8 h 12"/>
                <a:gd name="T4" fmla="*/ 60 w 62"/>
                <a:gd name="T5" fmla="*/ 0 h 12"/>
                <a:gd name="T6" fmla="*/ 60 w 62"/>
                <a:gd name="T7" fmla="*/ 7 h 12"/>
                <a:gd name="T8" fmla="*/ 9 w 6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2">
                  <a:moveTo>
                    <a:pt x="9" y="12"/>
                  </a:moveTo>
                  <a:cubicBezTo>
                    <a:pt x="6" y="11"/>
                    <a:pt x="3" y="10"/>
                    <a:pt x="0" y="8"/>
                  </a:cubicBezTo>
                  <a:cubicBezTo>
                    <a:pt x="20" y="6"/>
                    <a:pt x="40" y="3"/>
                    <a:pt x="60" y="0"/>
                  </a:cubicBezTo>
                  <a:cubicBezTo>
                    <a:pt x="62" y="2"/>
                    <a:pt x="62" y="5"/>
                    <a:pt x="60" y="7"/>
                  </a:cubicBezTo>
                  <a:cubicBezTo>
                    <a:pt x="43" y="9"/>
                    <a:pt x="26" y="11"/>
                    <a:pt x="9" y="12"/>
                  </a:cubicBezTo>
                  <a:close/>
                </a:path>
              </a:pathLst>
            </a:custGeom>
            <a:solidFill>
              <a:srgbClr val="685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7" name="Freeform 141">
              <a:extLst>
                <a:ext uri="{FF2B5EF4-FFF2-40B4-BE49-F238E27FC236}">
                  <a16:creationId xmlns:a16="http://schemas.microsoft.com/office/drawing/2014/main" id="{7A43C6BC-344A-AFFC-9B06-1E2971EE6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381"/>
              <a:ext cx="121" cy="93"/>
            </a:xfrm>
            <a:custGeom>
              <a:avLst/>
              <a:gdLst>
                <a:gd name="T0" fmla="*/ 33 w 62"/>
                <a:gd name="T1" fmla="*/ 0 h 18"/>
                <a:gd name="T2" fmla="*/ 62 w 62"/>
                <a:gd name="T3" fmla="*/ 4 h 18"/>
                <a:gd name="T4" fmla="*/ 56 w 62"/>
                <a:gd name="T5" fmla="*/ 12 h 18"/>
                <a:gd name="T6" fmla="*/ 2 w 62"/>
                <a:gd name="T7" fmla="*/ 8 h 18"/>
                <a:gd name="T8" fmla="*/ 10 w 62"/>
                <a:gd name="T9" fmla="*/ 0 h 18"/>
                <a:gd name="T10" fmla="*/ 33 w 62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18">
                  <a:moveTo>
                    <a:pt x="33" y="0"/>
                  </a:moveTo>
                  <a:cubicBezTo>
                    <a:pt x="42" y="5"/>
                    <a:pt x="53" y="2"/>
                    <a:pt x="62" y="4"/>
                  </a:cubicBezTo>
                  <a:cubicBezTo>
                    <a:pt x="62" y="9"/>
                    <a:pt x="59" y="10"/>
                    <a:pt x="56" y="12"/>
                  </a:cubicBezTo>
                  <a:cubicBezTo>
                    <a:pt x="38" y="13"/>
                    <a:pt x="20" y="18"/>
                    <a:pt x="2" y="8"/>
                  </a:cubicBezTo>
                  <a:cubicBezTo>
                    <a:pt x="0" y="0"/>
                    <a:pt x="8" y="3"/>
                    <a:pt x="10" y="0"/>
                  </a:cubicBezTo>
                  <a:cubicBezTo>
                    <a:pt x="18" y="0"/>
                    <a:pt x="26" y="0"/>
                    <a:pt x="33" y="0"/>
                  </a:cubicBezTo>
                  <a:close/>
                </a:path>
              </a:pathLst>
            </a:custGeom>
            <a:solidFill>
              <a:srgbClr val="695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8" name="Freeform 142">
              <a:extLst>
                <a:ext uri="{FF2B5EF4-FFF2-40B4-BE49-F238E27FC236}">
                  <a16:creationId xmlns:a16="http://schemas.microsoft.com/office/drawing/2014/main" id="{9FE9979C-1F97-1A59-4620-EC808AB0E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721"/>
              <a:ext cx="110" cy="46"/>
            </a:xfrm>
            <a:custGeom>
              <a:avLst/>
              <a:gdLst>
                <a:gd name="T0" fmla="*/ 0 w 56"/>
                <a:gd name="T1" fmla="*/ 4 h 9"/>
                <a:gd name="T2" fmla="*/ 13 w 56"/>
                <a:gd name="T3" fmla="*/ 0 h 9"/>
                <a:gd name="T4" fmla="*/ 45 w 56"/>
                <a:gd name="T5" fmla="*/ 1 h 9"/>
                <a:gd name="T6" fmla="*/ 56 w 56"/>
                <a:gd name="T7" fmla="*/ 9 h 9"/>
                <a:gd name="T8" fmla="*/ 0 w 56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9">
                  <a:moveTo>
                    <a:pt x="0" y="4"/>
                  </a:moveTo>
                  <a:cubicBezTo>
                    <a:pt x="3" y="0"/>
                    <a:pt x="9" y="2"/>
                    <a:pt x="13" y="0"/>
                  </a:cubicBezTo>
                  <a:cubicBezTo>
                    <a:pt x="23" y="0"/>
                    <a:pt x="34" y="1"/>
                    <a:pt x="45" y="1"/>
                  </a:cubicBezTo>
                  <a:cubicBezTo>
                    <a:pt x="50" y="1"/>
                    <a:pt x="56" y="1"/>
                    <a:pt x="56" y="9"/>
                  </a:cubicBezTo>
                  <a:cubicBezTo>
                    <a:pt x="37" y="7"/>
                    <a:pt x="19" y="6"/>
                    <a:pt x="0" y="4"/>
                  </a:cubicBezTo>
                  <a:close/>
                </a:path>
              </a:pathLst>
            </a:custGeom>
            <a:solidFill>
              <a:srgbClr val="543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9" name="Freeform 143">
              <a:extLst>
                <a:ext uri="{FF2B5EF4-FFF2-40B4-BE49-F238E27FC236}">
                  <a16:creationId xmlns:a16="http://schemas.microsoft.com/office/drawing/2014/main" id="{F7F79AF3-495B-830D-3C28-7174D8CF8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507"/>
              <a:ext cx="46" cy="217"/>
            </a:xfrm>
            <a:custGeom>
              <a:avLst/>
              <a:gdLst>
                <a:gd name="T0" fmla="*/ 20 w 24"/>
                <a:gd name="T1" fmla="*/ 0 h 42"/>
                <a:gd name="T2" fmla="*/ 24 w 24"/>
                <a:gd name="T3" fmla="*/ 5 h 42"/>
                <a:gd name="T4" fmla="*/ 17 w 24"/>
                <a:gd name="T5" fmla="*/ 42 h 42"/>
                <a:gd name="T6" fmla="*/ 12 w 24"/>
                <a:gd name="T7" fmla="*/ 13 h 42"/>
                <a:gd name="T8" fmla="*/ 20 w 2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2">
                  <a:moveTo>
                    <a:pt x="20" y="0"/>
                  </a:moveTo>
                  <a:cubicBezTo>
                    <a:pt x="21" y="2"/>
                    <a:pt x="23" y="3"/>
                    <a:pt x="24" y="5"/>
                  </a:cubicBezTo>
                  <a:cubicBezTo>
                    <a:pt x="18" y="16"/>
                    <a:pt x="15" y="29"/>
                    <a:pt x="17" y="42"/>
                  </a:cubicBezTo>
                  <a:cubicBezTo>
                    <a:pt x="0" y="35"/>
                    <a:pt x="12" y="23"/>
                    <a:pt x="12" y="13"/>
                  </a:cubicBezTo>
                  <a:cubicBezTo>
                    <a:pt x="11" y="6"/>
                    <a:pt x="13" y="1"/>
                    <a:pt x="20" y="0"/>
                  </a:cubicBezTo>
                  <a:close/>
                </a:path>
              </a:pathLst>
            </a:custGeom>
            <a:solidFill>
              <a:srgbClr val="7D6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0" name="Freeform 144">
              <a:extLst>
                <a:ext uri="{FF2B5EF4-FFF2-40B4-BE49-F238E27FC236}">
                  <a16:creationId xmlns:a16="http://schemas.microsoft.com/office/drawing/2014/main" id="{C03C1826-8A3A-4B85-9155-C47144A96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081"/>
              <a:ext cx="97" cy="51"/>
            </a:xfrm>
            <a:custGeom>
              <a:avLst/>
              <a:gdLst>
                <a:gd name="T0" fmla="*/ 50 w 50"/>
                <a:gd name="T1" fmla="*/ 6 h 10"/>
                <a:gd name="T2" fmla="*/ 0 w 50"/>
                <a:gd name="T3" fmla="*/ 2 h 10"/>
                <a:gd name="T4" fmla="*/ 50 w 50"/>
                <a:gd name="T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10">
                  <a:moveTo>
                    <a:pt x="50" y="6"/>
                  </a:moveTo>
                  <a:cubicBezTo>
                    <a:pt x="33" y="10"/>
                    <a:pt x="16" y="8"/>
                    <a:pt x="0" y="2"/>
                  </a:cubicBezTo>
                  <a:cubicBezTo>
                    <a:pt x="17" y="2"/>
                    <a:pt x="34" y="0"/>
                    <a:pt x="50" y="6"/>
                  </a:cubicBezTo>
                  <a:close/>
                </a:path>
              </a:pathLst>
            </a:custGeom>
            <a:solidFill>
              <a:srgbClr val="ABA7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1" name="Freeform 145">
              <a:extLst>
                <a:ext uri="{FF2B5EF4-FFF2-40B4-BE49-F238E27FC236}">
                  <a16:creationId xmlns:a16="http://schemas.microsoft.com/office/drawing/2014/main" id="{ADC6287D-F4AF-8038-108C-D083B2140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803"/>
              <a:ext cx="60" cy="62"/>
            </a:xfrm>
            <a:custGeom>
              <a:avLst/>
              <a:gdLst>
                <a:gd name="T0" fmla="*/ 0 w 31"/>
                <a:gd name="T1" fmla="*/ 12 h 12"/>
                <a:gd name="T2" fmla="*/ 0 w 31"/>
                <a:gd name="T3" fmla="*/ 5 h 12"/>
                <a:gd name="T4" fmla="*/ 31 w 31"/>
                <a:gd name="T5" fmla="*/ 6 h 12"/>
                <a:gd name="T6" fmla="*/ 0 w 31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2">
                  <a:moveTo>
                    <a:pt x="0" y="12"/>
                  </a:moveTo>
                  <a:cubicBezTo>
                    <a:pt x="0" y="10"/>
                    <a:pt x="0" y="7"/>
                    <a:pt x="0" y="5"/>
                  </a:cubicBezTo>
                  <a:cubicBezTo>
                    <a:pt x="11" y="2"/>
                    <a:pt x="21" y="0"/>
                    <a:pt x="31" y="6"/>
                  </a:cubicBezTo>
                  <a:cubicBezTo>
                    <a:pt x="21" y="8"/>
                    <a:pt x="11" y="10"/>
                    <a:pt x="0" y="12"/>
                  </a:cubicBezTo>
                  <a:close/>
                </a:path>
              </a:pathLst>
            </a:custGeom>
            <a:solidFill>
              <a:srgbClr val="563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2" name="Freeform 146">
              <a:extLst>
                <a:ext uri="{FF2B5EF4-FFF2-40B4-BE49-F238E27FC236}">
                  <a16:creationId xmlns:a16="http://schemas.microsoft.com/office/drawing/2014/main" id="{00879221-DE6D-9F7D-2067-A8B6C87D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365"/>
              <a:ext cx="66" cy="67"/>
            </a:xfrm>
            <a:custGeom>
              <a:avLst/>
              <a:gdLst>
                <a:gd name="T0" fmla="*/ 34 w 34"/>
                <a:gd name="T1" fmla="*/ 3 h 13"/>
                <a:gd name="T2" fmla="*/ 25 w 34"/>
                <a:gd name="T3" fmla="*/ 7 h 13"/>
                <a:gd name="T4" fmla="*/ 6 w 34"/>
                <a:gd name="T5" fmla="*/ 7 h 13"/>
                <a:gd name="T6" fmla="*/ 7 w 34"/>
                <a:gd name="T7" fmla="*/ 0 h 13"/>
                <a:gd name="T8" fmla="*/ 34 w 34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3">
                  <a:moveTo>
                    <a:pt x="34" y="3"/>
                  </a:moveTo>
                  <a:cubicBezTo>
                    <a:pt x="31" y="5"/>
                    <a:pt x="28" y="6"/>
                    <a:pt x="25" y="7"/>
                  </a:cubicBezTo>
                  <a:cubicBezTo>
                    <a:pt x="19" y="13"/>
                    <a:pt x="12" y="12"/>
                    <a:pt x="6" y="7"/>
                  </a:cubicBezTo>
                  <a:cubicBezTo>
                    <a:pt x="0" y="4"/>
                    <a:pt x="6" y="2"/>
                    <a:pt x="7" y="0"/>
                  </a:cubicBezTo>
                  <a:cubicBezTo>
                    <a:pt x="16" y="1"/>
                    <a:pt x="25" y="2"/>
                    <a:pt x="34" y="3"/>
                  </a:cubicBezTo>
                  <a:close/>
                </a:path>
              </a:pathLst>
            </a:custGeom>
            <a:solidFill>
              <a:srgbClr val="5A4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3" name="Freeform 147">
              <a:extLst>
                <a:ext uri="{FF2B5EF4-FFF2-40B4-BE49-F238E27FC236}">
                  <a16:creationId xmlns:a16="http://schemas.microsoft.com/office/drawing/2014/main" id="{A6BCEE44-916B-F711-7041-A0FCC98BE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002"/>
              <a:ext cx="24" cy="165"/>
            </a:xfrm>
            <a:custGeom>
              <a:avLst/>
              <a:gdLst>
                <a:gd name="T0" fmla="*/ 4 w 12"/>
                <a:gd name="T1" fmla="*/ 32 h 32"/>
                <a:gd name="T2" fmla="*/ 0 w 12"/>
                <a:gd name="T3" fmla="*/ 26 h 32"/>
                <a:gd name="T4" fmla="*/ 8 w 12"/>
                <a:gd name="T5" fmla="*/ 0 h 32"/>
                <a:gd name="T6" fmla="*/ 12 w 12"/>
                <a:gd name="T7" fmla="*/ 0 h 32"/>
                <a:gd name="T8" fmla="*/ 4 w 12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2">
                  <a:moveTo>
                    <a:pt x="4" y="32"/>
                  </a:moveTo>
                  <a:cubicBezTo>
                    <a:pt x="2" y="30"/>
                    <a:pt x="1" y="28"/>
                    <a:pt x="0" y="26"/>
                  </a:cubicBezTo>
                  <a:cubicBezTo>
                    <a:pt x="0" y="17"/>
                    <a:pt x="2" y="8"/>
                    <a:pt x="8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9" y="10"/>
                    <a:pt x="7" y="21"/>
                    <a:pt x="4" y="32"/>
                  </a:cubicBezTo>
                  <a:close/>
                </a:path>
              </a:pathLst>
            </a:custGeom>
            <a:solidFill>
              <a:srgbClr val="6A5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4" name="Freeform 148">
              <a:extLst>
                <a:ext uri="{FF2B5EF4-FFF2-40B4-BE49-F238E27FC236}">
                  <a16:creationId xmlns:a16="http://schemas.microsoft.com/office/drawing/2014/main" id="{CD8125CB-B326-8BDB-8F78-0656C2175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96"/>
              <a:ext cx="484" cy="1278"/>
            </a:xfrm>
            <a:custGeom>
              <a:avLst/>
              <a:gdLst>
                <a:gd name="T0" fmla="*/ 108 w 248"/>
                <a:gd name="T1" fmla="*/ 56 h 247"/>
                <a:gd name="T2" fmla="*/ 0 w 248"/>
                <a:gd name="T3" fmla="*/ 18 h 247"/>
                <a:gd name="T4" fmla="*/ 4 w 248"/>
                <a:gd name="T5" fmla="*/ 17 h 247"/>
                <a:gd name="T6" fmla="*/ 17 w 248"/>
                <a:gd name="T7" fmla="*/ 8 h 247"/>
                <a:gd name="T8" fmla="*/ 37 w 248"/>
                <a:gd name="T9" fmla="*/ 4 h 247"/>
                <a:gd name="T10" fmla="*/ 129 w 248"/>
                <a:gd name="T11" fmla="*/ 42 h 247"/>
                <a:gd name="T12" fmla="*/ 170 w 248"/>
                <a:gd name="T13" fmla="*/ 105 h 247"/>
                <a:gd name="T14" fmla="*/ 194 w 248"/>
                <a:gd name="T15" fmla="*/ 180 h 247"/>
                <a:gd name="T16" fmla="*/ 248 w 248"/>
                <a:gd name="T17" fmla="*/ 241 h 247"/>
                <a:gd name="T18" fmla="*/ 235 w 248"/>
                <a:gd name="T19" fmla="*/ 246 h 247"/>
                <a:gd name="T20" fmla="*/ 217 w 248"/>
                <a:gd name="T21" fmla="*/ 232 h 247"/>
                <a:gd name="T22" fmla="*/ 171 w 248"/>
                <a:gd name="T23" fmla="*/ 176 h 247"/>
                <a:gd name="T24" fmla="*/ 159 w 248"/>
                <a:gd name="T25" fmla="*/ 144 h 247"/>
                <a:gd name="T26" fmla="*/ 156 w 248"/>
                <a:gd name="T27" fmla="*/ 117 h 247"/>
                <a:gd name="T28" fmla="*/ 108 w 248"/>
                <a:gd name="T29" fmla="*/ 5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8" h="247">
                  <a:moveTo>
                    <a:pt x="108" y="56"/>
                  </a:moveTo>
                  <a:cubicBezTo>
                    <a:pt x="72" y="43"/>
                    <a:pt x="35" y="33"/>
                    <a:pt x="0" y="18"/>
                  </a:cubicBezTo>
                  <a:cubicBezTo>
                    <a:pt x="1" y="17"/>
                    <a:pt x="3" y="17"/>
                    <a:pt x="4" y="17"/>
                  </a:cubicBezTo>
                  <a:cubicBezTo>
                    <a:pt x="9" y="15"/>
                    <a:pt x="14" y="13"/>
                    <a:pt x="17" y="8"/>
                  </a:cubicBezTo>
                  <a:cubicBezTo>
                    <a:pt x="22" y="0"/>
                    <a:pt x="29" y="0"/>
                    <a:pt x="37" y="4"/>
                  </a:cubicBezTo>
                  <a:cubicBezTo>
                    <a:pt x="66" y="21"/>
                    <a:pt x="97" y="33"/>
                    <a:pt x="129" y="42"/>
                  </a:cubicBezTo>
                  <a:cubicBezTo>
                    <a:pt x="164" y="52"/>
                    <a:pt x="172" y="71"/>
                    <a:pt x="170" y="105"/>
                  </a:cubicBezTo>
                  <a:cubicBezTo>
                    <a:pt x="170" y="131"/>
                    <a:pt x="174" y="160"/>
                    <a:pt x="194" y="180"/>
                  </a:cubicBezTo>
                  <a:cubicBezTo>
                    <a:pt x="213" y="200"/>
                    <a:pt x="226" y="224"/>
                    <a:pt x="248" y="241"/>
                  </a:cubicBezTo>
                  <a:cubicBezTo>
                    <a:pt x="245" y="245"/>
                    <a:pt x="241" y="247"/>
                    <a:pt x="235" y="246"/>
                  </a:cubicBezTo>
                  <a:cubicBezTo>
                    <a:pt x="227" y="244"/>
                    <a:pt x="223" y="237"/>
                    <a:pt x="217" y="232"/>
                  </a:cubicBezTo>
                  <a:cubicBezTo>
                    <a:pt x="200" y="214"/>
                    <a:pt x="188" y="193"/>
                    <a:pt x="171" y="176"/>
                  </a:cubicBezTo>
                  <a:cubicBezTo>
                    <a:pt x="162" y="168"/>
                    <a:pt x="160" y="156"/>
                    <a:pt x="159" y="144"/>
                  </a:cubicBezTo>
                  <a:cubicBezTo>
                    <a:pt x="159" y="134"/>
                    <a:pt x="160" y="125"/>
                    <a:pt x="156" y="117"/>
                  </a:cubicBezTo>
                  <a:cubicBezTo>
                    <a:pt x="163" y="78"/>
                    <a:pt x="138" y="65"/>
                    <a:pt x="108" y="56"/>
                  </a:cubicBezTo>
                  <a:close/>
                </a:path>
              </a:pathLst>
            </a:custGeom>
            <a:solidFill>
              <a:srgbClr val="E5C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5" name="Freeform 149">
              <a:extLst>
                <a:ext uri="{FF2B5EF4-FFF2-40B4-BE49-F238E27FC236}">
                  <a16:creationId xmlns:a16="http://schemas.microsoft.com/office/drawing/2014/main" id="{13A0C8F1-1F8F-ECFC-1A6D-E000CB1FE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500"/>
              <a:ext cx="225" cy="1045"/>
            </a:xfrm>
            <a:custGeom>
              <a:avLst/>
              <a:gdLst>
                <a:gd name="T0" fmla="*/ 4 w 115"/>
                <a:gd name="T1" fmla="*/ 0 h 202"/>
                <a:gd name="T2" fmla="*/ 35 w 115"/>
                <a:gd name="T3" fmla="*/ 33 h 202"/>
                <a:gd name="T4" fmla="*/ 67 w 115"/>
                <a:gd name="T5" fmla="*/ 113 h 202"/>
                <a:gd name="T6" fmla="*/ 72 w 115"/>
                <a:gd name="T7" fmla="*/ 166 h 202"/>
                <a:gd name="T8" fmla="*/ 106 w 115"/>
                <a:gd name="T9" fmla="*/ 153 h 202"/>
                <a:gd name="T10" fmla="*/ 115 w 115"/>
                <a:gd name="T11" fmla="*/ 169 h 202"/>
                <a:gd name="T12" fmla="*/ 112 w 115"/>
                <a:gd name="T13" fmla="*/ 181 h 202"/>
                <a:gd name="T14" fmla="*/ 104 w 115"/>
                <a:gd name="T15" fmla="*/ 182 h 202"/>
                <a:gd name="T16" fmla="*/ 92 w 115"/>
                <a:gd name="T17" fmla="*/ 167 h 202"/>
                <a:gd name="T18" fmla="*/ 82 w 115"/>
                <a:gd name="T19" fmla="*/ 188 h 202"/>
                <a:gd name="T20" fmla="*/ 77 w 115"/>
                <a:gd name="T21" fmla="*/ 202 h 202"/>
                <a:gd name="T22" fmla="*/ 50 w 115"/>
                <a:gd name="T23" fmla="*/ 152 h 202"/>
                <a:gd name="T24" fmla="*/ 41 w 115"/>
                <a:gd name="T25" fmla="*/ 102 h 202"/>
                <a:gd name="T26" fmla="*/ 37 w 115"/>
                <a:gd name="T27" fmla="*/ 94 h 202"/>
                <a:gd name="T28" fmla="*/ 5 w 115"/>
                <a:gd name="T29" fmla="*/ 15 h 202"/>
                <a:gd name="T30" fmla="*/ 2 w 115"/>
                <a:gd name="T31" fmla="*/ 2 h 202"/>
                <a:gd name="T32" fmla="*/ 4 w 115"/>
                <a:gd name="T33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5" h="202">
                  <a:moveTo>
                    <a:pt x="4" y="0"/>
                  </a:moveTo>
                  <a:cubicBezTo>
                    <a:pt x="23" y="2"/>
                    <a:pt x="28" y="21"/>
                    <a:pt x="35" y="33"/>
                  </a:cubicBezTo>
                  <a:cubicBezTo>
                    <a:pt x="49" y="58"/>
                    <a:pt x="62" y="85"/>
                    <a:pt x="67" y="113"/>
                  </a:cubicBezTo>
                  <a:cubicBezTo>
                    <a:pt x="70" y="129"/>
                    <a:pt x="77" y="147"/>
                    <a:pt x="72" y="166"/>
                  </a:cubicBezTo>
                  <a:cubicBezTo>
                    <a:pt x="77" y="143"/>
                    <a:pt x="94" y="153"/>
                    <a:pt x="106" y="153"/>
                  </a:cubicBezTo>
                  <a:cubicBezTo>
                    <a:pt x="112" y="156"/>
                    <a:pt x="113" y="163"/>
                    <a:pt x="115" y="169"/>
                  </a:cubicBezTo>
                  <a:cubicBezTo>
                    <a:pt x="115" y="173"/>
                    <a:pt x="115" y="177"/>
                    <a:pt x="112" y="181"/>
                  </a:cubicBezTo>
                  <a:cubicBezTo>
                    <a:pt x="110" y="183"/>
                    <a:pt x="107" y="183"/>
                    <a:pt x="104" y="182"/>
                  </a:cubicBezTo>
                  <a:cubicBezTo>
                    <a:pt x="97" y="179"/>
                    <a:pt x="100" y="165"/>
                    <a:pt x="92" y="167"/>
                  </a:cubicBezTo>
                  <a:cubicBezTo>
                    <a:pt x="83" y="169"/>
                    <a:pt x="84" y="180"/>
                    <a:pt x="82" y="188"/>
                  </a:cubicBezTo>
                  <a:cubicBezTo>
                    <a:pt x="81" y="193"/>
                    <a:pt x="83" y="199"/>
                    <a:pt x="77" y="202"/>
                  </a:cubicBezTo>
                  <a:cubicBezTo>
                    <a:pt x="53" y="193"/>
                    <a:pt x="51" y="172"/>
                    <a:pt x="50" y="152"/>
                  </a:cubicBezTo>
                  <a:cubicBezTo>
                    <a:pt x="49" y="135"/>
                    <a:pt x="49" y="117"/>
                    <a:pt x="41" y="102"/>
                  </a:cubicBezTo>
                  <a:cubicBezTo>
                    <a:pt x="39" y="99"/>
                    <a:pt x="38" y="96"/>
                    <a:pt x="37" y="94"/>
                  </a:cubicBezTo>
                  <a:cubicBezTo>
                    <a:pt x="31" y="66"/>
                    <a:pt x="21" y="39"/>
                    <a:pt x="5" y="15"/>
                  </a:cubicBezTo>
                  <a:cubicBezTo>
                    <a:pt x="2" y="11"/>
                    <a:pt x="0" y="8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E7C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6" name="Freeform 150">
              <a:extLst>
                <a:ext uri="{FF2B5EF4-FFF2-40B4-BE49-F238E27FC236}">
                  <a16:creationId xmlns:a16="http://schemas.microsoft.com/office/drawing/2014/main" id="{92B5D1E3-2795-EBA0-4996-0584950C9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205"/>
              <a:ext cx="305" cy="1019"/>
            </a:xfrm>
            <a:custGeom>
              <a:avLst/>
              <a:gdLst>
                <a:gd name="T0" fmla="*/ 73 w 156"/>
                <a:gd name="T1" fmla="*/ 82 h 197"/>
                <a:gd name="T2" fmla="*/ 105 w 156"/>
                <a:gd name="T3" fmla="*/ 166 h 197"/>
                <a:gd name="T4" fmla="*/ 111 w 156"/>
                <a:gd name="T5" fmla="*/ 185 h 197"/>
                <a:gd name="T6" fmla="*/ 110 w 156"/>
                <a:gd name="T7" fmla="*/ 191 h 197"/>
                <a:gd name="T8" fmla="*/ 97 w 156"/>
                <a:gd name="T9" fmla="*/ 197 h 197"/>
                <a:gd name="T10" fmla="*/ 92 w 156"/>
                <a:gd name="T11" fmla="*/ 194 h 197"/>
                <a:gd name="T12" fmla="*/ 91 w 156"/>
                <a:gd name="T13" fmla="*/ 186 h 197"/>
                <a:gd name="T14" fmla="*/ 89 w 156"/>
                <a:gd name="T15" fmla="*/ 151 h 197"/>
                <a:gd name="T16" fmla="*/ 89 w 156"/>
                <a:gd name="T17" fmla="*/ 138 h 197"/>
                <a:gd name="T18" fmla="*/ 0 w 156"/>
                <a:gd name="T19" fmla="*/ 0 h 197"/>
                <a:gd name="T20" fmla="*/ 38 w 156"/>
                <a:gd name="T21" fmla="*/ 30 h 197"/>
                <a:gd name="T22" fmla="*/ 98 w 156"/>
                <a:gd name="T23" fmla="*/ 67 h 197"/>
                <a:gd name="T24" fmla="*/ 135 w 156"/>
                <a:gd name="T25" fmla="*/ 59 h 197"/>
                <a:gd name="T26" fmla="*/ 109 w 156"/>
                <a:gd name="T27" fmla="*/ 31 h 197"/>
                <a:gd name="T28" fmla="*/ 80 w 156"/>
                <a:gd name="T29" fmla="*/ 11 h 197"/>
                <a:gd name="T30" fmla="*/ 81 w 156"/>
                <a:gd name="T31" fmla="*/ 6 h 197"/>
                <a:gd name="T32" fmla="*/ 133 w 156"/>
                <a:gd name="T33" fmla="*/ 38 h 197"/>
                <a:gd name="T34" fmla="*/ 137 w 156"/>
                <a:gd name="T35" fmla="*/ 83 h 197"/>
                <a:gd name="T36" fmla="*/ 97 w 156"/>
                <a:gd name="T37" fmla="*/ 83 h 197"/>
                <a:gd name="T38" fmla="*/ 84 w 156"/>
                <a:gd name="T39" fmla="*/ 74 h 197"/>
                <a:gd name="T40" fmla="*/ 68 w 156"/>
                <a:gd name="T41" fmla="*/ 65 h 197"/>
                <a:gd name="T42" fmla="*/ 73 w 156"/>
                <a:gd name="T43" fmla="*/ 8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197">
                  <a:moveTo>
                    <a:pt x="73" y="82"/>
                  </a:moveTo>
                  <a:cubicBezTo>
                    <a:pt x="85" y="109"/>
                    <a:pt x="97" y="137"/>
                    <a:pt x="105" y="166"/>
                  </a:cubicBezTo>
                  <a:cubicBezTo>
                    <a:pt x="111" y="171"/>
                    <a:pt x="110" y="178"/>
                    <a:pt x="111" y="185"/>
                  </a:cubicBezTo>
                  <a:cubicBezTo>
                    <a:pt x="111" y="187"/>
                    <a:pt x="111" y="189"/>
                    <a:pt x="110" y="191"/>
                  </a:cubicBezTo>
                  <a:cubicBezTo>
                    <a:pt x="107" y="195"/>
                    <a:pt x="103" y="197"/>
                    <a:pt x="97" y="197"/>
                  </a:cubicBezTo>
                  <a:cubicBezTo>
                    <a:pt x="95" y="196"/>
                    <a:pt x="94" y="196"/>
                    <a:pt x="92" y="194"/>
                  </a:cubicBezTo>
                  <a:cubicBezTo>
                    <a:pt x="90" y="192"/>
                    <a:pt x="90" y="189"/>
                    <a:pt x="91" y="186"/>
                  </a:cubicBezTo>
                  <a:cubicBezTo>
                    <a:pt x="97" y="174"/>
                    <a:pt x="92" y="162"/>
                    <a:pt x="89" y="151"/>
                  </a:cubicBezTo>
                  <a:cubicBezTo>
                    <a:pt x="88" y="146"/>
                    <a:pt x="92" y="142"/>
                    <a:pt x="89" y="138"/>
                  </a:cubicBezTo>
                  <a:cubicBezTo>
                    <a:pt x="72" y="84"/>
                    <a:pt x="41" y="39"/>
                    <a:pt x="0" y="0"/>
                  </a:cubicBezTo>
                  <a:cubicBezTo>
                    <a:pt x="16" y="6"/>
                    <a:pt x="26" y="19"/>
                    <a:pt x="38" y="30"/>
                  </a:cubicBezTo>
                  <a:cubicBezTo>
                    <a:pt x="58" y="41"/>
                    <a:pt x="79" y="54"/>
                    <a:pt x="98" y="67"/>
                  </a:cubicBezTo>
                  <a:cubicBezTo>
                    <a:pt x="114" y="78"/>
                    <a:pt x="128" y="74"/>
                    <a:pt x="135" y="59"/>
                  </a:cubicBezTo>
                  <a:cubicBezTo>
                    <a:pt x="133" y="44"/>
                    <a:pt x="115" y="42"/>
                    <a:pt x="109" y="31"/>
                  </a:cubicBezTo>
                  <a:cubicBezTo>
                    <a:pt x="99" y="24"/>
                    <a:pt x="90" y="18"/>
                    <a:pt x="80" y="11"/>
                  </a:cubicBezTo>
                  <a:cubicBezTo>
                    <a:pt x="79" y="9"/>
                    <a:pt x="79" y="7"/>
                    <a:pt x="81" y="6"/>
                  </a:cubicBezTo>
                  <a:cubicBezTo>
                    <a:pt x="98" y="16"/>
                    <a:pt x="116" y="26"/>
                    <a:pt x="133" y="38"/>
                  </a:cubicBezTo>
                  <a:cubicBezTo>
                    <a:pt x="155" y="53"/>
                    <a:pt x="156" y="63"/>
                    <a:pt x="137" y="83"/>
                  </a:cubicBezTo>
                  <a:cubicBezTo>
                    <a:pt x="124" y="99"/>
                    <a:pt x="110" y="86"/>
                    <a:pt x="97" y="83"/>
                  </a:cubicBezTo>
                  <a:cubicBezTo>
                    <a:pt x="93" y="80"/>
                    <a:pt x="88" y="77"/>
                    <a:pt x="84" y="74"/>
                  </a:cubicBezTo>
                  <a:cubicBezTo>
                    <a:pt x="80" y="70"/>
                    <a:pt x="73" y="72"/>
                    <a:pt x="68" y="65"/>
                  </a:cubicBezTo>
                  <a:cubicBezTo>
                    <a:pt x="71" y="72"/>
                    <a:pt x="71" y="77"/>
                    <a:pt x="73" y="82"/>
                  </a:cubicBezTo>
                  <a:close/>
                </a:path>
              </a:pathLst>
            </a:custGeom>
            <a:solidFill>
              <a:srgbClr val="6C4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7" name="Freeform 151">
              <a:extLst>
                <a:ext uri="{FF2B5EF4-FFF2-40B4-BE49-F238E27FC236}">
                  <a16:creationId xmlns:a16="http://schemas.microsoft.com/office/drawing/2014/main" id="{6BA4D7AA-A4E6-1041-B83D-0A5C21F48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95"/>
              <a:ext cx="227" cy="988"/>
            </a:xfrm>
            <a:custGeom>
              <a:avLst/>
              <a:gdLst>
                <a:gd name="T0" fmla="*/ 110 w 116"/>
                <a:gd name="T1" fmla="*/ 138 h 191"/>
                <a:gd name="T2" fmla="*/ 116 w 116"/>
                <a:gd name="T3" fmla="*/ 139 h 191"/>
                <a:gd name="T4" fmla="*/ 102 w 116"/>
                <a:gd name="T5" fmla="*/ 151 h 191"/>
                <a:gd name="T6" fmla="*/ 91 w 116"/>
                <a:gd name="T7" fmla="*/ 149 h 191"/>
                <a:gd name="T8" fmla="*/ 74 w 116"/>
                <a:gd name="T9" fmla="*/ 139 h 191"/>
                <a:gd name="T10" fmla="*/ 45 w 116"/>
                <a:gd name="T11" fmla="*/ 83 h 191"/>
                <a:gd name="T12" fmla="*/ 33 w 116"/>
                <a:gd name="T13" fmla="*/ 49 h 191"/>
                <a:gd name="T14" fmla="*/ 42 w 116"/>
                <a:gd name="T15" fmla="*/ 87 h 191"/>
                <a:gd name="T16" fmla="*/ 47 w 116"/>
                <a:gd name="T17" fmla="*/ 113 h 191"/>
                <a:gd name="T18" fmla="*/ 47 w 116"/>
                <a:gd name="T19" fmla="*/ 145 h 191"/>
                <a:gd name="T20" fmla="*/ 65 w 116"/>
                <a:gd name="T21" fmla="*/ 159 h 191"/>
                <a:gd name="T22" fmla="*/ 73 w 116"/>
                <a:gd name="T23" fmla="*/ 159 h 191"/>
                <a:gd name="T24" fmla="*/ 79 w 116"/>
                <a:gd name="T25" fmla="*/ 164 h 191"/>
                <a:gd name="T26" fmla="*/ 37 w 116"/>
                <a:gd name="T27" fmla="*/ 191 h 191"/>
                <a:gd name="T28" fmla="*/ 30 w 116"/>
                <a:gd name="T29" fmla="*/ 158 h 191"/>
                <a:gd name="T30" fmla="*/ 34 w 116"/>
                <a:gd name="T31" fmla="*/ 150 h 191"/>
                <a:gd name="T32" fmla="*/ 24 w 116"/>
                <a:gd name="T33" fmla="*/ 57 h 191"/>
                <a:gd name="T34" fmla="*/ 0 w 116"/>
                <a:gd name="T35" fmla="*/ 2 h 191"/>
                <a:gd name="T36" fmla="*/ 5 w 116"/>
                <a:gd name="T37" fmla="*/ 0 h 191"/>
                <a:gd name="T38" fmla="*/ 54 w 116"/>
                <a:gd name="T39" fmla="*/ 62 h 191"/>
                <a:gd name="T40" fmla="*/ 75 w 116"/>
                <a:gd name="T41" fmla="*/ 108 h 191"/>
                <a:gd name="T42" fmla="*/ 105 w 116"/>
                <a:gd name="T43" fmla="*/ 134 h 191"/>
                <a:gd name="T44" fmla="*/ 110 w 116"/>
                <a:gd name="T45" fmla="*/ 13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191">
                  <a:moveTo>
                    <a:pt x="110" y="138"/>
                  </a:moveTo>
                  <a:cubicBezTo>
                    <a:pt x="112" y="138"/>
                    <a:pt x="114" y="138"/>
                    <a:pt x="116" y="139"/>
                  </a:cubicBezTo>
                  <a:cubicBezTo>
                    <a:pt x="115" y="146"/>
                    <a:pt x="109" y="149"/>
                    <a:pt x="102" y="151"/>
                  </a:cubicBezTo>
                  <a:cubicBezTo>
                    <a:pt x="98" y="152"/>
                    <a:pt x="95" y="151"/>
                    <a:pt x="91" y="149"/>
                  </a:cubicBezTo>
                  <a:cubicBezTo>
                    <a:pt x="86" y="146"/>
                    <a:pt x="80" y="143"/>
                    <a:pt x="74" y="139"/>
                  </a:cubicBezTo>
                  <a:cubicBezTo>
                    <a:pt x="61" y="122"/>
                    <a:pt x="53" y="103"/>
                    <a:pt x="45" y="83"/>
                  </a:cubicBezTo>
                  <a:cubicBezTo>
                    <a:pt x="43" y="70"/>
                    <a:pt x="32" y="60"/>
                    <a:pt x="33" y="49"/>
                  </a:cubicBezTo>
                  <a:cubicBezTo>
                    <a:pt x="34" y="60"/>
                    <a:pt x="39" y="73"/>
                    <a:pt x="42" y="87"/>
                  </a:cubicBezTo>
                  <a:cubicBezTo>
                    <a:pt x="43" y="96"/>
                    <a:pt x="45" y="105"/>
                    <a:pt x="47" y="113"/>
                  </a:cubicBezTo>
                  <a:cubicBezTo>
                    <a:pt x="47" y="124"/>
                    <a:pt x="48" y="134"/>
                    <a:pt x="47" y="145"/>
                  </a:cubicBezTo>
                  <a:cubicBezTo>
                    <a:pt x="46" y="159"/>
                    <a:pt x="51" y="164"/>
                    <a:pt x="65" y="159"/>
                  </a:cubicBezTo>
                  <a:cubicBezTo>
                    <a:pt x="67" y="158"/>
                    <a:pt x="70" y="158"/>
                    <a:pt x="73" y="159"/>
                  </a:cubicBezTo>
                  <a:cubicBezTo>
                    <a:pt x="76" y="160"/>
                    <a:pt x="78" y="161"/>
                    <a:pt x="79" y="164"/>
                  </a:cubicBezTo>
                  <a:cubicBezTo>
                    <a:pt x="69" y="180"/>
                    <a:pt x="51" y="183"/>
                    <a:pt x="37" y="191"/>
                  </a:cubicBezTo>
                  <a:cubicBezTo>
                    <a:pt x="23" y="183"/>
                    <a:pt x="34" y="169"/>
                    <a:pt x="30" y="158"/>
                  </a:cubicBezTo>
                  <a:cubicBezTo>
                    <a:pt x="31" y="155"/>
                    <a:pt x="32" y="152"/>
                    <a:pt x="34" y="150"/>
                  </a:cubicBezTo>
                  <a:cubicBezTo>
                    <a:pt x="42" y="118"/>
                    <a:pt x="27" y="88"/>
                    <a:pt x="24" y="57"/>
                  </a:cubicBezTo>
                  <a:cubicBezTo>
                    <a:pt x="22" y="36"/>
                    <a:pt x="11" y="19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29" y="15"/>
                    <a:pt x="43" y="38"/>
                    <a:pt x="54" y="62"/>
                  </a:cubicBezTo>
                  <a:cubicBezTo>
                    <a:pt x="61" y="77"/>
                    <a:pt x="68" y="93"/>
                    <a:pt x="75" y="108"/>
                  </a:cubicBezTo>
                  <a:cubicBezTo>
                    <a:pt x="81" y="121"/>
                    <a:pt x="89" y="132"/>
                    <a:pt x="105" y="134"/>
                  </a:cubicBezTo>
                  <a:cubicBezTo>
                    <a:pt x="106" y="135"/>
                    <a:pt x="108" y="136"/>
                    <a:pt x="110" y="138"/>
                  </a:cubicBezTo>
                  <a:close/>
                </a:path>
              </a:pathLst>
            </a:custGeom>
            <a:solidFill>
              <a:srgbClr val="6B4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8" name="Freeform 152">
              <a:extLst>
                <a:ext uri="{FF2B5EF4-FFF2-40B4-BE49-F238E27FC236}">
                  <a16:creationId xmlns:a16="http://schemas.microsoft.com/office/drawing/2014/main" id="{D319210F-53FA-15A7-CF69-416260DF8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448"/>
              <a:ext cx="209" cy="776"/>
            </a:xfrm>
            <a:custGeom>
              <a:avLst/>
              <a:gdLst>
                <a:gd name="T0" fmla="*/ 107 w 107"/>
                <a:gd name="T1" fmla="*/ 146 h 150"/>
                <a:gd name="T2" fmla="*/ 79 w 107"/>
                <a:gd name="T3" fmla="*/ 131 h 150"/>
                <a:gd name="T4" fmla="*/ 67 w 107"/>
                <a:gd name="T5" fmla="*/ 106 h 150"/>
                <a:gd name="T6" fmla="*/ 8 w 107"/>
                <a:gd name="T7" fmla="*/ 11 h 150"/>
                <a:gd name="T8" fmla="*/ 3 w 107"/>
                <a:gd name="T9" fmla="*/ 0 h 150"/>
                <a:gd name="T10" fmla="*/ 29 w 107"/>
                <a:gd name="T11" fmla="*/ 20 h 150"/>
                <a:gd name="T12" fmla="*/ 42 w 107"/>
                <a:gd name="T13" fmla="*/ 35 h 150"/>
                <a:gd name="T14" fmla="*/ 70 w 107"/>
                <a:gd name="T15" fmla="*/ 89 h 150"/>
                <a:gd name="T16" fmla="*/ 87 w 107"/>
                <a:gd name="T17" fmla="*/ 111 h 150"/>
                <a:gd name="T18" fmla="*/ 107 w 107"/>
                <a:gd name="T19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50">
                  <a:moveTo>
                    <a:pt x="107" y="146"/>
                  </a:moveTo>
                  <a:cubicBezTo>
                    <a:pt x="93" y="150"/>
                    <a:pt x="85" y="141"/>
                    <a:pt x="79" y="131"/>
                  </a:cubicBezTo>
                  <a:cubicBezTo>
                    <a:pt x="74" y="123"/>
                    <a:pt x="70" y="114"/>
                    <a:pt x="67" y="106"/>
                  </a:cubicBezTo>
                  <a:cubicBezTo>
                    <a:pt x="53" y="70"/>
                    <a:pt x="34" y="38"/>
                    <a:pt x="8" y="11"/>
                  </a:cubicBezTo>
                  <a:cubicBezTo>
                    <a:pt x="4" y="8"/>
                    <a:pt x="0" y="5"/>
                    <a:pt x="3" y="0"/>
                  </a:cubicBezTo>
                  <a:cubicBezTo>
                    <a:pt x="16" y="0"/>
                    <a:pt x="25" y="6"/>
                    <a:pt x="29" y="20"/>
                  </a:cubicBezTo>
                  <a:cubicBezTo>
                    <a:pt x="31" y="26"/>
                    <a:pt x="36" y="32"/>
                    <a:pt x="42" y="35"/>
                  </a:cubicBezTo>
                  <a:cubicBezTo>
                    <a:pt x="66" y="46"/>
                    <a:pt x="64" y="69"/>
                    <a:pt x="70" y="89"/>
                  </a:cubicBezTo>
                  <a:cubicBezTo>
                    <a:pt x="73" y="97"/>
                    <a:pt x="78" y="106"/>
                    <a:pt x="87" y="111"/>
                  </a:cubicBezTo>
                  <a:cubicBezTo>
                    <a:pt x="94" y="122"/>
                    <a:pt x="98" y="135"/>
                    <a:pt x="107" y="146"/>
                  </a:cubicBezTo>
                  <a:close/>
                </a:path>
              </a:pathLst>
            </a:custGeom>
            <a:solidFill>
              <a:srgbClr val="E3C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9" name="Freeform 153">
              <a:extLst>
                <a:ext uri="{FF2B5EF4-FFF2-40B4-BE49-F238E27FC236}">
                  <a16:creationId xmlns:a16="http://schemas.microsoft.com/office/drawing/2014/main" id="{7AE64938-2392-47F4-57F3-285FFF8AD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386"/>
              <a:ext cx="160" cy="1055"/>
            </a:xfrm>
            <a:custGeom>
              <a:avLst/>
              <a:gdLst>
                <a:gd name="T0" fmla="*/ 25 w 82"/>
                <a:gd name="T1" fmla="*/ 83 h 204"/>
                <a:gd name="T2" fmla="*/ 5 w 82"/>
                <a:gd name="T3" fmla="*/ 0 h 204"/>
                <a:gd name="T4" fmla="*/ 13 w 82"/>
                <a:gd name="T5" fmla="*/ 23 h 204"/>
                <a:gd name="T6" fmla="*/ 45 w 82"/>
                <a:gd name="T7" fmla="*/ 65 h 204"/>
                <a:gd name="T8" fmla="*/ 64 w 82"/>
                <a:gd name="T9" fmla="*/ 111 h 204"/>
                <a:gd name="T10" fmla="*/ 64 w 82"/>
                <a:gd name="T11" fmla="*/ 111 h 204"/>
                <a:gd name="T12" fmla="*/ 82 w 82"/>
                <a:gd name="T13" fmla="*/ 200 h 204"/>
                <a:gd name="T14" fmla="*/ 77 w 82"/>
                <a:gd name="T15" fmla="*/ 204 h 204"/>
                <a:gd name="T16" fmla="*/ 64 w 82"/>
                <a:gd name="T17" fmla="*/ 186 h 204"/>
                <a:gd name="T18" fmla="*/ 59 w 82"/>
                <a:gd name="T19" fmla="*/ 149 h 204"/>
                <a:gd name="T20" fmla="*/ 49 w 82"/>
                <a:gd name="T21" fmla="*/ 109 h 204"/>
                <a:gd name="T22" fmla="*/ 47 w 82"/>
                <a:gd name="T23" fmla="*/ 101 h 204"/>
                <a:gd name="T24" fmla="*/ 38 w 82"/>
                <a:gd name="T25" fmla="*/ 82 h 204"/>
                <a:gd name="T26" fmla="*/ 29 w 82"/>
                <a:gd name="T27" fmla="*/ 83 h 204"/>
                <a:gd name="T28" fmla="*/ 25 w 82"/>
                <a:gd name="T29" fmla="*/ 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04">
                  <a:moveTo>
                    <a:pt x="25" y="83"/>
                  </a:moveTo>
                  <a:cubicBezTo>
                    <a:pt x="3" y="27"/>
                    <a:pt x="0" y="15"/>
                    <a:pt x="5" y="0"/>
                  </a:cubicBezTo>
                  <a:cubicBezTo>
                    <a:pt x="8" y="8"/>
                    <a:pt x="11" y="16"/>
                    <a:pt x="13" y="23"/>
                  </a:cubicBezTo>
                  <a:cubicBezTo>
                    <a:pt x="22" y="38"/>
                    <a:pt x="34" y="51"/>
                    <a:pt x="45" y="65"/>
                  </a:cubicBezTo>
                  <a:cubicBezTo>
                    <a:pt x="55" y="79"/>
                    <a:pt x="65" y="92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82" y="138"/>
                    <a:pt x="79" y="170"/>
                    <a:pt x="82" y="200"/>
                  </a:cubicBezTo>
                  <a:cubicBezTo>
                    <a:pt x="81" y="203"/>
                    <a:pt x="80" y="204"/>
                    <a:pt x="77" y="204"/>
                  </a:cubicBezTo>
                  <a:cubicBezTo>
                    <a:pt x="68" y="201"/>
                    <a:pt x="67" y="193"/>
                    <a:pt x="64" y="186"/>
                  </a:cubicBezTo>
                  <a:cubicBezTo>
                    <a:pt x="59" y="174"/>
                    <a:pt x="58" y="161"/>
                    <a:pt x="59" y="149"/>
                  </a:cubicBezTo>
                  <a:cubicBezTo>
                    <a:pt x="60" y="134"/>
                    <a:pt x="53" y="122"/>
                    <a:pt x="49" y="109"/>
                  </a:cubicBezTo>
                  <a:cubicBezTo>
                    <a:pt x="48" y="106"/>
                    <a:pt x="48" y="103"/>
                    <a:pt x="47" y="101"/>
                  </a:cubicBezTo>
                  <a:cubicBezTo>
                    <a:pt x="46" y="93"/>
                    <a:pt x="42" y="88"/>
                    <a:pt x="38" y="82"/>
                  </a:cubicBezTo>
                  <a:cubicBezTo>
                    <a:pt x="35" y="78"/>
                    <a:pt x="32" y="79"/>
                    <a:pt x="29" y="83"/>
                  </a:cubicBezTo>
                  <a:cubicBezTo>
                    <a:pt x="28" y="84"/>
                    <a:pt x="26" y="84"/>
                    <a:pt x="25" y="83"/>
                  </a:cubicBezTo>
                  <a:close/>
                </a:path>
              </a:pathLst>
            </a:custGeom>
            <a:solidFill>
              <a:srgbClr val="6D4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0" name="Freeform 154">
              <a:extLst>
                <a:ext uri="{FF2B5EF4-FFF2-40B4-BE49-F238E27FC236}">
                  <a16:creationId xmlns:a16="http://schemas.microsoft.com/office/drawing/2014/main" id="{9E440257-6C8C-0862-9C0B-1224FA4A1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960"/>
              <a:ext cx="118" cy="543"/>
            </a:xfrm>
            <a:custGeom>
              <a:avLst/>
              <a:gdLst>
                <a:gd name="T0" fmla="*/ 16 w 60"/>
                <a:gd name="T1" fmla="*/ 92 h 105"/>
                <a:gd name="T2" fmla="*/ 0 w 60"/>
                <a:gd name="T3" fmla="*/ 0 h 105"/>
                <a:gd name="T4" fmla="*/ 20 w 60"/>
                <a:gd name="T5" fmla="*/ 48 h 105"/>
                <a:gd name="T6" fmla="*/ 40 w 60"/>
                <a:gd name="T7" fmla="*/ 56 h 105"/>
                <a:gd name="T8" fmla="*/ 60 w 60"/>
                <a:gd name="T9" fmla="*/ 60 h 105"/>
                <a:gd name="T10" fmla="*/ 59 w 60"/>
                <a:gd name="T11" fmla="*/ 68 h 105"/>
                <a:gd name="T12" fmla="*/ 35 w 60"/>
                <a:gd name="T13" fmla="*/ 89 h 105"/>
                <a:gd name="T14" fmla="*/ 25 w 60"/>
                <a:gd name="T15" fmla="*/ 105 h 105"/>
                <a:gd name="T16" fmla="*/ 16 w 60"/>
                <a:gd name="T17" fmla="*/ 9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05">
                  <a:moveTo>
                    <a:pt x="16" y="92"/>
                  </a:moveTo>
                  <a:cubicBezTo>
                    <a:pt x="10" y="61"/>
                    <a:pt x="9" y="30"/>
                    <a:pt x="0" y="0"/>
                  </a:cubicBezTo>
                  <a:cubicBezTo>
                    <a:pt x="22" y="9"/>
                    <a:pt x="19" y="29"/>
                    <a:pt x="20" y="48"/>
                  </a:cubicBezTo>
                  <a:cubicBezTo>
                    <a:pt x="26" y="52"/>
                    <a:pt x="32" y="56"/>
                    <a:pt x="40" y="56"/>
                  </a:cubicBezTo>
                  <a:cubicBezTo>
                    <a:pt x="47" y="57"/>
                    <a:pt x="54" y="59"/>
                    <a:pt x="60" y="60"/>
                  </a:cubicBezTo>
                  <a:cubicBezTo>
                    <a:pt x="60" y="63"/>
                    <a:pt x="59" y="65"/>
                    <a:pt x="59" y="68"/>
                  </a:cubicBezTo>
                  <a:cubicBezTo>
                    <a:pt x="45" y="68"/>
                    <a:pt x="39" y="78"/>
                    <a:pt x="35" y="89"/>
                  </a:cubicBezTo>
                  <a:cubicBezTo>
                    <a:pt x="32" y="95"/>
                    <a:pt x="33" y="103"/>
                    <a:pt x="25" y="105"/>
                  </a:cubicBezTo>
                  <a:cubicBezTo>
                    <a:pt x="18" y="103"/>
                    <a:pt x="16" y="98"/>
                    <a:pt x="16" y="92"/>
                  </a:cubicBezTo>
                  <a:close/>
                </a:path>
              </a:pathLst>
            </a:custGeom>
            <a:solidFill>
              <a:srgbClr val="E3C2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1" name="Freeform 155">
              <a:extLst>
                <a:ext uri="{FF2B5EF4-FFF2-40B4-BE49-F238E27FC236}">
                  <a16:creationId xmlns:a16="http://schemas.microsoft.com/office/drawing/2014/main" id="{8CCEC4BD-1737-847D-63B2-9F70FEDCE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360"/>
              <a:ext cx="199" cy="295"/>
            </a:xfrm>
            <a:custGeom>
              <a:avLst/>
              <a:gdLst>
                <a:gd name="T0" fmla="*/ 102 w 102"/>
                <a:gd name="T1" fmla="*/ 28 h 57"/>
                <a:gd name="T2" fmla="*/ 66 w 102"/>
                <a:gd name="T3" fmla="*/ 45 h 57"/>
                <a:gd name="T4" fmla="*/ 0 w 102"/>
                <a:gd name="T5" fmla="*/ 0 h 57"/>
                <a:gd name="T6" fmla="*/ 57 w 102"/>
                <a:gd name="T7" fmla="*/ 27 h 57"/>
                <a:gd name="T8" fmla="*/ 75 w 102"/>
                <a:gd name="T9" fmla="*/ 24 h 57"/>
                <a:gd name="T10" fmla="*/ 102 w 102"/>
                <a:gd name="T11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57">
                  <a:moveTo>
                    <a:pt x="102" y="28"/>
                  </a:moveTo>
                  <a:cubicBezTo>
                    <a:pt x="101" y="47"/>
                    <a:pt x="84" y="57"/>
                    <a:pt x="66" y="45"/>
                  </a:cubicBezTo>
                  <a:cubicBezTo>
                    <a:pt x="43" y="31"/>
                    <a:pt x="17" y="21"/>
                    <a:pt x="0" y="0"/>
                  </a:cubicBezTo>
                  <a:cubicBezTo>
                    <a:pt x="22" y="3"/>
                    <a:pt x="41" y="13"/>
                    <a:pt x="57" y="27"/>
                  </a:cubicBezTo>
                  <a:cubicBezTo>
                    <a:pt x="68" y="38"/>
                    <a:pt x="71" y="33"/>
                    <a:pt x="75" y="24"/>
                  </a:cubicBezTo>
                  <a:cubicBezTo>
                    <a:pt x="84" y="23"/>
                    <a:pt x="93" y="29"/>
                    <a:pt x="102" y="28"/>
                  </a:cubicBezTo>
                  <a:close/>
                </a:path>
              </a:pathLst>
            </a:custGeom>
            <a:solidFill>
              <a:srgbClr val="E5C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2" name="Freeform 156">
              <a:extLst>
                <a:ext uri="{FF2B5EF4-FFF2-40B4-BE49-F238E27FC236}">
                  <a16:creationId xmlns:a16="http://schemas.microsoft.com/office/drawing/2014/main" id="{45682502-5DCC-A818-5A2C-75C9FCE58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438"/>
              <a:ext cx="141" cy="243"/>
            </a:xfrm>
            <a:custGeom>
              <a:avLst/>
              <a:gdLst>
                <a:gd name="T0" fmla="*/ 23 w 72"/>
                <a:gd name="T1" fmla="*/ 40 h 47"/>
                <a:gd name="T2" fmla="*/ 3 w 72"/>
                <a:gd name="T3" fmla="*/ 14 h 47"/>
                <a:gd name="T4" fmla="*/ 12 w 72"/>
                <a:gd name="T5" fmla="*/ 9 h 47"/>
                <a:gd name="T6" fmla="*/ 30 w 72"/>
                <a:gd name="T7" fmla="*/ 19 h 47"/>
                <a:gd name="T8" fmla="*/ 59 w 72"/>
                <a:gd name="T9" fmla="*/ 11 h 47"/>
                <a:gd name="T10" fmla="*/ 71 w 72"/>
                <a:gd name="T11" fmla="*/ 12 h 47"/>
                <a:gd name="T12" fmla="*/ 69 w 72"/>
                <a:gd name="T13" fmla="*/ 14 h 47"/>
                <a:gd name="T14" fmla="*/ 42 w 72"/>
                <a:gd name="T15" fmla="*/ 44 h 47"/>
                <a:gd name="T16" fmla="*/ 24 w 72"/>
                <a:gd name="T17" fmla="*/ 33 h 47"/>
                <a:gd name="T18" fmla="*/ 23 w 72"/>
                <a:gd name="T19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7">
                  <a:moveTo>
                    <a:pt x="23" y="40"/>
                  </a:moveTo>
                  <a:cubicBezTo>
                    <a:pt x="9" y="37"/>
                    <a:pt x="7" y="24"/>
                    <a:pt x="3" y="14"/>
                  </a:cubicBezTo>
                  <a:cubicBezTo>
                    <a:pt x="0" y="8"/>
                    <a:pt x="4" y="4"/>
                    <a:pt x="12" y="9"/>
                  </a:cubicBezTo>
                  <a:cubicBezTo>
                    <a:pt x="18" y="12"/>
                    <a:pt x="24" y="17"/>
                    <a:pt x="30" y="19"/>
                  </a:cubicBezTo>
                  <a:cubicBezTo>
                    <a:pt x="40" y="21"/>
                    <a:pt x="55" y="38"/>
                    <a:pt x="59" y="11"/>
                  </a:cubicBezTo>
                  <a:cubicBezTo>
                    <a:pt x="60" y="0"/>
                    <a:pt x="67" y="9"/>
                    <a:pt x="71" y="12"/>
                  </a:cubicBezTo>
                  <a:cubicBezTo>
                    <a:pt x="71" y="12"/>
                    <a:pt x="69" y="14"/>
                    <a:pt x="69" y="14"/>
                  </a:cubicBezTo>
                  <a:cubicBezTo>
                    <a:pt x="72" y="36"/>
                    <a:pt x="72" y="36"/>
                    <a:pt x="42" y="44"/>
                  </a:cubicBezTo>
                  <a:cubicBezTo>
                    <a:pt x="30" y="47"/>
                    <a:pt x="27" y="38"/>
                    <a:pt x="24" y="33"/>
                  </a:cubicBezTo>
                  <a:cubicBezTo>
                    <a:pt x="25" y="33"/>
                    <a:pt x="25" y="37"/>
                    <a:pt x="23" y="40"/>
                  </a:cubicBezTo>
                  <a:close/>
                </a:path>
              </a:pathLst>
            </a:custGeom>
            <a:solidFill>
              <a:srgbClr val="E3B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3" name="Freeform 157">
              <a:extLst>
                <a:ext uri="{FF2B5EF4-FFF2-40B4-BE49-F238E27FC236}">
                  <a16:creationId xmlns:a16="http://schemas.microsoft.com/office/drawing/2014/main" id="{CB377300-68AB-62AC-9B5F-06423BF9F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505"/>
              <a:ext cx="111" cy="455"/>
            </a:xfrm>
            <a:custGeom>
              <a:avLst/>
              <a:gdLst>
                <a:gd name="T0" fmla="*/ 51 w 57"/>
                <a:gd name="T1" fmla="*/ 88 h 88"/>
                <a:gd name="T2" fmla="*/ 14 w 57"/>
                <a:gd name="T3" fmla="*/ 28 h 88"/>
                <a:gd name="T4" fmla="*/ 0 w 57"/>
                <a:gd name="T5" fmla="*/ 0 h 88"/>
                <a:gd name="T6" fmla="*/ 31 w 57"/>
                <a:gd name="T7" fmla="*/ 30 h 88"/>
                <a:gd name="T8" fmla="*/ 53 w 57"/>
                <a:gd name="T9" fmla="*/ 63 h 88"/>
                <a:gd name="T10" fmla="*/ 51 w 57"/>
                <a:gd name="T1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88">
                  <a:moveTo>
                    <a:pt x="51" y="88"/>
                  </a:moveTo>
                  <a:cubicBezTo>
                    <a:pt x="44" y="64"/>
                    <a:pt x="30" y="46"/>
                    <a:pt x="14" y="28"/>
                  </a:cubicBezTo>
                  <a:cubicBezTo>
                    <a:pt x="7" y="19"/>
                    <a:pt x="1" y="11"/>
                    <a:pt x="0" y="0"/>
                  </a:cubicBezTo>
                  <a:cubicBezTo>
                    <a:pt x="13" y="7"/>
                    <a:pt x="19" y="23"/>
                    <a:pt x="31" y="30"/>
                  </a:cubicBezTo>
                  <a:cubicBezTo>
                    <a:pt x="46" y="38"/>
                    <a:pt x="48" y="50"/>
                    <a:pt x="53" y="63"/>
                  </a:cubicBezTo>
                  <a:cubicBezTo>
                    <a:pt x="57" y="72"/>
                    <a:pt x="52" y="80"/>
                    <a:pt x="51" y="88"/>
                  </a:cubicBezTo>
                  <a:close/>
                </a:path>
              </a:pathLst>
            </a:custGeom>
            <a:solidFill>
              <a:srgbClr val="E5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4" name="Freeform 158">
              <a:extLst>
                <a:ext uri="{FF2B5EF4-FFF2-40B4-BE49-F238E27FC236}">
                  <a16:creationId xmlns:a16="http://schemas.microsoft.com/office/drawing/2014/main" id="{C86EC06C-E006-2DE2-8DEA-6C59383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531"/>
              <a:ext cx="106" cy="471"/>
            </a:xfrm>
            <a:custGeom>
              <a:avLst/>
              <a:gdLst>
                <a:gd name="T0" fmla="*/ 10 w 54"/>
                <a:gd name="T1" fmla="*/ 22 h 91"/>
                <a:gd name="T2" fmla="*/ 1 w 54"/>
                <a:gd name="T3" fmla="*/ 0 h 91"/>
                <a:gd name="T4" fmla="*/ 29 w 54"/>
                <a:gd name="T5" fmla="*/ 23 h 91"/>
                <a:gd name="T6" fmla="*/ 34 w 54"/>
                <a:gd name="T7" fmla="*/ 25 h 91"/>
                <a:gd name="T8" fmla="*/ 37 w 54"/>
                <a:gd name="T9" fmla="*/ 44 h 91"/>
                <a:gd name="T10" fmla="*/ 53 w 54"/>
                <a:gd name="T11" fmla="*/ 83 h 91"/>
                <a:gd name="T12" fmla="*/ 46 w 54"/>
                <a:gd name="T13" fmla="*/ 90 h 91"/>
                <a:gd name="T14" fmla="*/ 10 w 54"/>
                <a:gd name="T15" fmla="*/ 2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91">
                  <a:moveTo>
                    <a:pt x="10" y="22"/>
                  </a:moveTo>
                  <a:cubicBezTo>
                    <a:pt x="9" y="15"/>
                    <a:pt x="0" y="10"/>
                    <a:pt x="1" y="0"/>
                  </a:cubicBezTo>
                  <a:cubicBezTo>
                    <a:pt x="15" y="3"/>
                    <a:pt x="12" y="25"/>
                    <a:pt x="29" y="23"/>
                  </a:cubicBezTo>
                  <a:cubicBezTo>
                    <a:pt x="32" y="21"/>
                    <a:pt x="33" y="23"/>
                    <a:pt x="34" y="25"/>
                  </a:cubicBezTo>
                  <a:cubicBezTo>
                    <a:pt x="33" y="32"/>
                    <a:pt x="33" y="39"/>
                    <a:pt x="37" y="44"/>
                  </a:cubicBezTo>
                  <a:cubicBezTo>
                    <a:pt x="43" y="57"/>
                    <a:pt x="54" y="67"/>
                    <a:pt x="53" y="83"/>
                  </a:cubicBezTo>
                  <a:cubicBezTo>
                    <a:pt x="52" y="87"/>
                    <a:pt x="51" y="91"/>
                    <a:pt x="46" y="90"/>
                  </a:cubicBezTo>
                  <a:cubicBezTo>
                    <a:pt x="39" y="65"/>
                    <a:pt x="23" y="44"/>
                    <a:pt x="10" y="22"/>
                  </a:cubicBezTo>
                  <a:close/>
                </a:path>
              </a:pathLst>
            </a:custGeom>
            <a:solidFill>
              <a:srgbClr val="6F5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5" name="Freeform 159">
              <a:extLst>
                <a:ext uri="{FF2B5EF4-FFF2-40B4-BE49-F238E27FC236}">
                  <a16:creationId xmlns:a16="http://schemas.microsoft.com/office/drawing/2014/main" id="{610A148A-5E2A-9B1F-7390-7CBCB858C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365"/>
              <a:ext cx="63" cy="202"/>
            </a:xfrm>
            <a:custGeom>
              <a:avLst/>
              <a:gdLst>
                <a:gd name="T0" fmla="*/ 32 w 32"/>
                <a:gd name="T1" fmla="*/ 27 h 39"/>
                <a:gd name="T2" fmla="*/ 5 w 32"/>
                <a:gd name="T3" fmla="*/ 23 h 39"/>
                <a:gd name="T4" fmla="*/ 1 w 32"/>
                <a:gd name="T5" fmla="*/ 0 h 39"/>
                <a:gd name="T6" fmla="*/ 32 w 32"/>
                <a:gd name="T7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9">
                  <a:moveTo>
                    <a:pt x="32" y="27"/>
                  </a:moveTo>
                  <a:cubicBezTo>
                    <a:pt x="21" y="39"/>
                    <a:pt x="13" y="27"/>
                    <a:pt x="5" y="23"/>
                  </a:cubicBezTo>
                  <a:cubicBezTo>
                    <a:pt x="0" y="16"/>
                    <a:pt x="1" y="8"/>
                    <a:pt x="1" y="0"/>
                  </a:cubicBezTo>
                  <a:cubicBezTo>
                    <a:pt x="12" y="7"/>
                    <a:pt x="29" y="10"/>
                    <a:pt x="32" y="27"/>
                  </a:cubicBezTo>
                  <a:close/>
                </a:path>
              </a:pathLst>
            </a:custGeom>
            <a:solidFill>
              <a:srgbClr val="ECD2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6" name="Freeform 160">
              <a:extLst>
                <a:ext uri="{FF2B5EF4-FFF2-40B4-BE49-F238E27FC236}">
                  <a16:creationId xmlns:a16="http://schemas.microsoft.com/office/drawing/2014/main" id="{8A2261C5-1691-9D82-F12B-A8CD1099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3043"/>
              <a:ext cx="58" cy="186"/>
            </a:xfrm>
            <a:custGeom>
              <a:avLst/>
              <a:gdLst>
                <a:gd name="T0" fmla="*/ 1 w 30"/>
                <a:gd name="T1" fmla="*/ 4 h 36"/>
                <a:gd name="T2" fmla="*/ 13 w 30"/>
                <a:gd name="T3" fmla="*/ 0 h 36"/>
                <a:gd name="T4" fmla="*/ 29 w 30"/>
                <a:gd name="T5" fmla="*/ 19 h 36"/>
                <a:gd name="T6" fmla="*/ 25 w 30"/>
                <a:gd name="T7" fmla="*/ 36 h 36"/>
                <a:gd name="T8" fmla="*/ 1 w 30"/>
                <a:gd name="T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" y="4"/>
                  </a:moveTo>
                  <a:cubicBezTo>
                    <a:pt x="5" y="2"/>
                    <a:pt x="9" y="1"/>
                    <a:pt x="13" y="0"/>
                  </a:cubicBezTo>
                  <a:cubicBezTo>
                    <a:pt x="22" y="4"/>
                    <a:pt x="25" y="12"/>
                    <a:pt x="29" y="19"/>
                  </a:cubicBezTo>
                  <a:cubicBezTo>
                    <a:pt x="30" y="25"/>
                    <a:pt x="30" y="32"/>
                    <a:pt x="25" y="36"/>
                  </a:cubicBezTo>
                  <a:cubicBezTo>
                    <a:pt x="9" y="32"/>
                    <a:pt x="0" y="21"/>
                    <a:pt x="1" y="4"/>
                  </a:cubicBezTo>
                  <a:close/>
                </a:path>
              </a:pathLst>
            </a:custGeom>
            <a:solidFill>
              <a:srgbClr val="F4D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7" name="Freeform 161">
              <a:extLst>
                <a:ext uri="{FF2B5EF4-FFF2-40B4-BE49-F238E27FC236}">
                  <a16:creationId xmlns:a16="http://schemas.microsoft.com/office/drawing/2014/main" id="{45311316-5C65-687D-ACC3-7A97A81A8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105"/>
              <a:ext cx="70" cy="191"/>
            </a:xfrm>
            <a:custGeom>
              <a:avLst/>
              <a:gdLst>
                <a:gd name="T0" fmla="*/ 2 w 36"/>
                <a:gd name="T1" fmla="*/ 25 h 37"/>
                <a:gd name="T2" fmla="*/ 6 w 36"/>
                <a:gd name="T3" fmla="*/ 7 h 37"/>
                <a:gd name="T4" fmla="*/ 29 w 36"/>
                <a:gd name="T5" fmla="*/ 0 h 37"/>
                <a:gd name="T6" fmla="*/ 32 w 36"/>
                <a:gd name="T7" fmla="*/ 2 h 37"/>
                <a:gd name="T8" fmla="*/ 19 w 36"/>
                <a:gd name="T9" fmla="*/ 30 h 37"/>
                <a:gd name="T10" fmla="*/ 2 w 36"/>
                <a:gd name="T11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2" y="25"/>
                  </a:moveTo>
                  <a:cubicBezTo>
                    <a:pt x="3" y="19"/>
                    <a:pt x="0" y="12"/>
                    <a:pt x="6" y="7"/>
                  </a:cubicBezTo>
                  <a:cubicBezTo>
                    <a:pt x="19" y="23"/>
                    <a:pt x="22" y="3"/>
                    <a:pt x="29" y="0"/>
                  </a:cubicBezTo>
                  <a:cubicBezTo>
                    <a:pt x="30" y="1"/>
                    <a:pt x="31" y="1"/>
                    <a:pt x="32" y="2"/>
                  </a:cubicBezTo>
                  <a:cubicBezTo>
                    <a:pt x="36" y="15"/>
                    <a:pt x="28" y="23"/>
                    <a:pt x="19" y="30"/>
                  </a:cubicBezTo>
                  <a:cubicBezTo>
                    <a:pt x="12" y="36"/>
                    <a:pt x="5" y="37"/>
                    <a:pt x="2" y="25"/>
                  </a:cubicBezTo>
                  <a:close/>
                </a:path>
              </a:pathLst>
            </a:custGeom>
            <a:solidFill>
              <a:srgbClr val="D9B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8" name="Freeform 162">
              <a:extLst>
                <a:ext uri="{FF2B5EF4-FFF2-40B4-BE49-F238E27FC236}">
                  <a16:creationId xmlns:a16="http://schemas.microsoft.com/office/drawing/2014/main" id="{1DC41E36-C53E-7C25-0022-E77BC4CD2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919"/>
              <a:ext cx="53" cy="289"/>
            </a:xfrm>
            <a:custGeom>
              <a:avLst/>
              <a:gdLst>
                <a:gd name="T0" fmla="*/ 21 w 27"/>
                <a:gd name="T1" fmla="*/ 55 h 56"/>
                <a:gd name="T2" fmla="*/ 1 w 27"/>
                <a:gd name="T3" fmla="*/ 20 h 56"/>
                <a:gd name="T4" fmla="*/ 22 w 27"/>
                <a:gd name="T5" fmla="*/ 0 h 56"/>
                <a:gd name="T6" fmla="*/ 26 w 27"/>
                <a:gd name="T7" fmla="*/ 12 h 56"/>
                <a:gd name="T8" fmla="*/ 26 w 27"/>
                <a:gd name="T9" fmla="*/ 48 h 56"/>
                <a:gd name="T10" fmla="*/ 26 w 27"/>
                <a:gd name="T11" fmla="*/ 56 h 56"/>
                <a:gd name="T12" fmla="*/ 21 w 27"/>
                <a:gd name="T13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6">
                  <a:moveTo>
                    <a:pt x="21" y="55"/>
                  </a:moveTo>
                  <a:cubicBezTo>
                    <a:pt x="3" y="50"/>
                    <a:pt x="2" y="35"/>
                    <a:pt x="1" y="20"/>
                  </a:cubicBezTo>
                  <a:cubicBezTo>
                    <a:pt x="0" y="4"/>
                    <a:pt x="15" y="6"/>
                    <a:pt x="22" y="0"/>
                  </a:cubicBezTo>
                  <a:cubicBezTo>
                    <a:pt x="27" y="3"/>
                    <a:pt x="25" y="8"/>
                    <a:pt x="26" y="12"/>
                  </a:cubicBezTo>
                  <a:cubicBezTo>
                    <a:pt x="7" y="21"/>
                    <a:pt x="7" y="28"/>
                    <a:pt x="26" y="48"/>
                  </a:cubicBezTo>
                  <a:cubicBezTo>
                    <a:pt x="26" y="51"/>
                    <a:pt x="26" y="53"/>
                    <a:pt x="26" y="56"/>
                  </a:cubicBezTo>
                  <a:cubicBezTo>
                    <a:pt x="24" y="55"/>
                    <a:pt x="23" y="55"/>
                    <a:pt x="21" y="55"/>
                  </a:cubicBezTo>
                  <a:close/>
                </a:path>
              </a:pathLst>
            </a:custGeom>
            <a:solidFill>
              <a:srgbClr val="B292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9" name="Freeform 163">
              <a:extLst>
                <a:ext uri="{FF2B5EF4-FFF2-40B4-BE49-F238E27FC236}">
                  <a16:creationId xmlns:a16="http://schemas.microsoft.com/office/drawing/2014/main" id="{312171DC-AFBC-CFB2-A31A-A022B7DCF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2236"/>
              <a:ext cx="67" cy="269"/>
            </a:xfrm>
            <a:custGeom>
              <a:avLst/>
              <a:gdLst>
                <a:gd name="T0" fmla="*/ 29 w 34"/>
                <a:gd name="T1" fmla="*/ 41 h 52"/>
                <a:gd name="T2" fmla="*/ 34 w 34"/>
                <a:gd name="T3" fmla="*/ 52 h 52"/>
                <a:gd name="T4" fmla="*/ 28 w 34"/>
                <a:gd name="T5" fmla="*/ 52 h 52"/>
                <a:gd name="T6" fmla="*/ 0 w 34"/>
                <a:gd name="T7" fmla="*/ 0 h 52"/>
                <a:gd name="T8" fmla="*/ 29 w 34"/>
                <a:gd name="T9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2">
                  <a:moveTo>
                    <a:pt x="29" y="41"/>
                  </a:moveTo>
                  <a:cubicBezTo>
                    <a:pt x="30" y="44"/>
                    <a:pt x="32" y="48"/>
                    <a:pt x="34" y="52"/>
                  </a:cubicBezTo>
                  <a:cubicBezTo>
                    <a:pt x="32" y="52"/>
                    <a:pt x="30" y="52"/>
                    <a:pt x="28" y="52"/>
                  </a:cubicBezTo>
                  <a:cubicBezTo>
                    <a:pt x="15" y="38"/>
                    <a:pt x="7" y="22"/>
                    <a:pt x="0" y="0"/>
                  </a:cubicBezTo>
                  <a:cubicBezTo>
                    <a:pt x="16" y="13"/>
                    <a:pt x="17" y="30"/>
                    <a:pt x="29" y="41"/>
                  </a:cubicBezTo>
                  <a:close/>
                </a:path>
              </a:pathLst>
            </a:custGeom>
            <a:solidFill>
              <a:srgbClr val="795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0" name="Freeform 164">
              <a:extLst>
                <a:ext uri="{FF2B5EF4-FFF2-40B4-BE49-F238E27FC236}">
                  <a16:creationId xmlns:a16="http://schemas.microsoft.com/office/drawing/2014/main" id="{46084F8B-5BE4-C45E-CAC4-F6B336E71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815"/>
              <a:ext cx="31" cy="218"/>
            </a:xfrm>
            <a:custGeom>
              <a:avLst/>
              <a:gdLst>
                <a:gd name="T0" fmla="*/ 0 w 16"/>
                <a:gd name="T1" fmla="*/ 0 h 42"/>
                <a:gd name="T2" fmla="*/ 4 w 16"/>
                <a:gd name="T3" fmla="*/ 0 h 42"/>
                <a:gd name="T4" fmla="*/ 13 w 16"/>
                <a:gd name="T5" fmla="*/ 14 h 42"/>
                <a:gd name="T6" fmla="*/ 15 w 16"/>
                <a:gd name="T7" fmla="*/ 35 h 42"/>
                <a:gd name="T8" fmla="*/ 12 w 16"/>
                <a:gd name="T9" fmla="*/ 40 h 42"/>
                <a:gd name="T10" fmla="*/ 6 w 16"/>
                <a:gd name="T11" fmla="*/ 40 h 42"/>
                <a:gd name="T12" fmla="*/ 0 w 16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2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12" y="1"/>
                    <a:pt x="11" y="8"/>
                    <a:pt x="13" y="14"/>
                  </a:cubicBezTo>
                  <a:cubicBezTo>
                    <a:pt x="14" y="21"/>
                    <a:pt x="16" y="27"/>
                    <a:pt x="15" y="35"/>
                  </a:cubicBezTo>
                  <a:cubicBezTo>
                    <a:pt x="14" y="37"/>
                    <a:pt x="13" y="39"/>
                    <a:pt x="12" y="40"/>
                  </a:cubicBezTo>
                  <a:cubicBezTo>
                    <a:pt x="10" y="42"/>
                    <a:pt x="8" y="41"/>
                    <a:pt x="6" y="40"/>
                  </a:cubicBezTo>
                  <a:cubicBezTo>
                    <a:pt x="4" y="27"/>
                    <a:pt x="2" y="13"/>
                    <a:pt x="0" y="0"/>
                  </a:cubicBezTo>
                  <a:close/>
                </a:path>
              </a:pathLst>
            </a:custGeom>
            <a:solidFill>
              <a:srgbClr val="674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1" name="Freeform 165">
              <a:extLst>
                <a:ext uri="{FF2B5EF4-FFF2-40B4-BE49-F238E27FC236}">
                  <a16:creationId xmlns:a16="http://schemas.microsoft.com/office/drawing/2014/main" id="{C44DDC45-0432-C2A7-16E3-06C7A051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188"/>
              <a:ext cx="59" cy="150"/>
            </a:xfrm>
            <a:custGeom>
              <a:avLst/>
              <a:gdLst>
                <a:gd name="T0" fmla="*/ 20 w 30"/>
                <a:gd name="T1" fmla="*/ 12 h 29"/>
                <a:gd name="T2" fmla="*/ 0 w 30"/>
                <a:gd name="T3" fmla="*/ 4 h 29"/>
                <a:gd name="T4" fmla="*/ 20 w 30"/>
                <a:gd name="T5" fmla="*/ 3 h 29"/>
                <a:gd name="T6" fmla="*/ 20 w 30"/>
                <a:gd name="T7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9">
                  <a:moveTo>
                    <a:pt x="20" y="12"/>
                  </a:moveTo>
                  <a:cubicBezTo>
                    <a:pt x="5" y="29"/>
                    <a:pt x="7" y="6"/>
                    <a:pt x="0" y="4"/>
                  </a:cubicBezTo>
                  <a:cubicBezTo>
                    <a:pt x="7" y="3"/>
                    <a:pt x="13" y="0"/>
                    <a:pt x="20" y="3"/>
                  </a:cubicBezTo>
                  <a:cubicBezTo>
                    <a:pt x="30" y="7"/>
                    <a:pt x="19" y="9"/>
                    <a:pt x="20" y="12"/>
                  </a:cubicBezTo>
                  <a:close/>
                </a:path>
              </a:pathLst>
            </a:custGeom>
            <a:solidFill>
              <a:srgbClr val="E8C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2" name="Freeform 166">
              <a:extLst>
                <a:ext uri="{FF2B5EF4-FFF2-40B4-BE49-F238E27FC236}">
                  <a16:creationId xmlns:a16="http://schemas.microsoft.com/office/drawing/2014/main" id="{59DA4F6C-1B13-EFD6-F970-A6709B888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3162"/>
              <a:ext cx="31" cy="217"/>
            </a:xfrm>
            <a:custGeom>
              <a:avLst/>
              <a:gdLst>
                <a:gd name="T0" fmla="*/ 7 w 16"/>
                <a:gd name="T1" fmla="*/ 42 h 42"/>
                <a:gd name="T2" fmla="*/ 2 w 16"/>
                <a:gd name="T3" fmla="*/ 25 h 42"/>
                <a:gd name="T4" fmla="*/ 6 w 16"/>
                <a:gd name="T5" fmla="*/ 0 h 42"/>
                <a:gd name="T6" fmla="*/ 14 w 16"/>
                <a:gd name="T7" fmla="*/ 16 h 42"/>
                <a:gd name="T8" fmla="*/ 16 w 16"/>
                <a:gd name="T9" fmla="*/ 25 h 42"/>
                <a:gd name="T10" fmla="*/ 14 w 16"/>
                <a:gd name="T11" fmla="*/ 37 h 42"/>
                <a:gd name="T12" fmla="*/ 7 w 16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2">
                  <a:moveTo>
                    <a:pt x="7" y="42"/>
                  </a:moveTo>
                  <a:cubicBezTo>
                    <a:pt x="6" y="36"/>
                    <a:pt x="0" y="31"/>
                    <a:pt x="2" y="25"/>
                  </a:cubicBezTo>
                  <a:cubicBezTo>
                    <a:pt x="4" y="16"/>
                    <a:pt x="5" y="8"/>
                    <a:pt x="6" y="0"/>
                  </a:cubicBezTo>
                  <a:cubicBezTo>
                    <a:pt x="12" y="4"/>
                    <a:pt x="12" y="10"/>
                    <a:pt x="14" y="16"/>
                  </a:cubicBezTo>
                  <a:cubicBezTo>
                    <a:pt x="15" y="19"/>
                    <a:pt x="15" y="22"/>
                    <a:pt x="16" y="25"/>
                  </a:cubicBezTo>
                  <a:cubicBezTo>
                    <a:pt x="16" y="29"/>
                    <a:pt x="15" y="33"/>
                    <a:pt x="14" y="37"/>
                  </a:cubicBezTo>
                  <a:cubicBezTo>
                    <a:pt x="12" y="40"/>
                    <a:pt x="10" y="42"/>
                    <a:pt x="7" y="42"/>
                  </a:cubicBezTo>
                  <a:close/>
                </a:path>
              </a:pathLst>
            </a:custGeom>
            <a:solidFill>
              <a:srgbClr val="816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3" name="Freeform 167">
              <a:extLst>
                <a:ext uri="{FF2B5EF4-FFF2-40B4-BE49-F238E27FC236}">
                  <a16:creationId xmlns:a16="http://schemas.microsoft.com/office/drawing/2014/main" id="{5BFB2B86-8D37-D323-DA21-DE6306F6D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955"/>
              <a:ext cx="39" cy="202"/>
            </a:xfrm>
            <a:custGeom>
              <a:avLst/>
              <a:gdLst>
                <a:gd name="T0" fmla="*/ 2 w 20"/>
                <a:gd name="T1" fmla="*/ 8 h 39"/>
                <a:gd name="T2" fmla="*/ 5 w 20"/>
                <a:gd name="T3" fmla="*/ 0 h 39"/>
                <a:gd name="T4" fmla="*/ 9 w 20"/>
                <a:gd name="T5" fmla="*/ 36 h 39"/>
                <a:gd name="T6" fmla="*/ 2 w 20"/>
                <a:gd name="T7" fmla="*/ 29 h 39"/>
                <a:gd name="T8" fmla="*/ 0 w 20"/>
                <a:gd name="T9" fmla="*/ 29 h 39"/>
                <a:gd name="T10" fmla="*/ 2 w 20"/>
                <a:gd name="T11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2" y="8"/>
                  </a:moveTo>
                  <a:cubicBezTo>
                    <a:pt x="3" y="6"/>
                    <a:pt x="4" y="3"/>
                    <a:pt x="5" y="0"/>
                  </a:cubicBezTo>
                  <a:cubicBezTo>
                    <a:pt x="20" y="11"/>
                    <a:pt x="15" y="23"/>
                    <a:pt x="9" y="36"/>
                  </a:cubicBezTo>
                  <a:cubicBezTo>
                    <a:pt x="1" y="39"/>
                    <a:pt x="4" y="32"/>
                    <a:pt x="2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2"/>
                    <a:pt x="1" y="15"/>
                    <a:pt x="2" y="8"/>
                  </a:cubicBezTo>
                  <a:close/>
                </a:path>
              </a:pathLst>
            </a:custGeom>
            <a:solidFill>
              <a:srgbClr val="7E6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4" name="Freeform 168">
              <a:extLst>
                <a:ext uri="{FF2B5EF4-FFF2-40B4-BE49-F238E27FC236}">
                  <a16:creationId xmlns:a16="http://schemas.microsoft.com/office/drawing/2014/main" id="{311C9ACA-CCE4-A69A-6A55-8E111683D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022"/>
              <a:ext cx="27" cy="228"/>
            </a:xfrm>
            <a:custGeom>
              <a:avLst/>
              <a:gdLst>
                <a:gd name="T0" fmla="*/ 4 w 14"/>
                <a:gd name="T1" fmla="*/ 44 h 44"/>
                <a:gd name="T2" fmla="*/ 0 w 14"/>
                <a:gd name="T3" fmla="*/ 27 h 44"/>
                <a:gd name="T4" fmla="*/ 0 w 14"/>
                <a:gd name="T5" fmla="*/ 0 h 44"/>
                <a:gd name="T6" fmla="*/ 4 w 14"/>
                <a:gd name="T7" fmla="*/ 0 h 44"/>
                <a:gd name="T8" fmla="*/ 4 w 14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4">
                  <a:moveTo>
                    <a:pt x="4" y="44"/>
                  </a:moveTo>
                  <a:cubicBezTo>
                    <a:pt x="0" y="39"/>
                    <a:pt x="3" y="32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3" y="14"/>
                    <a:pt x="14" y="29"/>
                    <a:pt x="4" y="44"/>
                  </a:cubicBezTo>
                  <a:close/>
                </a:path>
              </a:pathLst>
            </a:custGeom>
            <a:solidFill>
              <a:srgbClr val="534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5" name="Freeform 169">
              <a:extLst>
                <a:ext uri="{FF2B5EF4-FFF2-40B4-BE49-F238E27FC236}">
                  <a16:creationId xmlns:a16="http://schemas.microsoft.com/office/drawing/2014/main" id="{60C1CEB7-B866-1B5D-6A6F-326E0B681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148"/>
              <a:ext cx="55" cy="114"/>
            </a:xfrm>
            <a:custGeom>
              <a:avLst/>
              <a:gdLst>
                <a:gd name="T0" fmla="*/ 28 w 28"/>
                <a:gd name="T1" fmla="*/ 17 h 22"/>
                <a:gd name="T2" fmla="*/ 27 w 28"/>
                <a:gd name="T3" fmla="*/ 22 h 22"/>
                <a:gd name="T4" fmla="*/ 0 w 28"/>
                <a:gd name="T5" fmla="*/ 5 h 22"/>
                <a:gd name="T6" fmla="*/ 0 w 28"/>
                <a:gd name="T7" fmla="*/ 0 h 22"/>
                <a:gd name="T8" fmla="*/ 28 w 28"/>
                <a:gd name="T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28" y="17"/>
                  </a:moveTo>
                  <a:cubicBezTo>
                    <a:pt x="28" y="18"/>
                    <a:pt x="28" y="20"/>
                    <a:pt x="27" y="22"/>
                  </a:cubicBezTo>
                  <a:cubicBezTo>
                    <a:pt x="18" y="16"/>
                    <a:pt x="9" y="10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2" y="2"/>
                    <a:pt x="20" y="9"/>
                    <a:pt x="28" y="17"/>
                  </a:cubicBezTo>
                  <a:close/>
                </a:path>
              </a:pathLst>
            </a:custGeom>
            <a:solidFill>
              <a:srgbClr val="644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6" name="Freeform 170">
              <a:extLst>
                <a:ext uri="{FF2B5EF4-FFF2-40B4-BE49-F238E27FC236}">
                  <a16:creationId xmlns:a16="http://schemas.microsoft.com/office/drawing/2014/main" id="{93A85428-2C17-7958-539B-3188ABF9D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438"/>
              <a:ext cx="502" cy="1495"/>
            </a:xfrm>
            <a:custGeom>
              <a:avLst/>
              <a:gdLst>
                <a:gd name="T0" fmla="*/ 13 w 257"/>
                <a:gd name="T1" fmla="*/ 287 h 289"/>
                <a:gd name="T2" fmla="*/ 5 w 257"/>
                <a:gd name="T3" fmla="*/ 289 h 289"/>
                <a:gd name="T4" fmla="*/ 14 w 257"/>
                <a:gd name="T5" fmla="*/ 203 h 289"/>
                <a:gd name="T6" fmla="*/ 11 w 257"/>
                <a:gd name="T7" fmla="*/ 98 h 289"/>
                <a:gd name="T8" fmla="*/ 9 w 257"/>
                <a:gd name="T9" fmla="*/ 26 h 289"/>
                <a:gd name="T10" fmla="*/ 5 w 257"/>
                <a:gd name="T11" fmla="*/ 5 h 289"/>
                <a:gd name="T12" fmla="*/ 64 w 257"/>
                <a:gd name="T13" fmla="*/ 6 h 289"/>
                <a:gd name="T14" fmla="*/ 102 w 257"/>
                <a:gd name="T15" fmla="*/ 3 h 289"/>
                <a:gd name="T16" fmla="*/ 108 w 257"/>
                <a:gd name="T17" fmla="*/ 3 h 289"/>
                <a:gd name="T18" fmla="*/ 139 w 257"/>
                <a:gd name="T19" fmla="*/ 27 h 289"/>
                <a:gd name="T20" fmla="*/ 144 w 257"/>
                <a:gd name="T21" fmla="*/ 40 h 289"/>
                <a:gd name="T22" fmla="*/ 142 w 257"/>
                <a:gd name="T23" fmla="*/ 46 h 289"/>
                <a:gd name="T24" fmla="*/ 184 w 257"/>
                <a:gd name="T25" fmla="*/ 126 h 289"/>
                <a:gd name="T26" fmla="*/ 189 w 257"/>
                <a:gd name="T27" fmla="*/ 137 h 289"/>
                <a:gd name="T28" fmla="*/ 209 w 257"/>
                <a:gd name="T29" fmla="*/ 169 h 289"/>
                <a:gd name="T30" fmla="*/ 206 w 257"/>
                <a:gd name="T31" fmla="*/ 177 h 289"/>
                <a:gd name="T32" fmla="*/ 248 w 257"/>
                <a:gd name="T33" fmla="*/ 218 h 289"/>
                <a:gd name="T34" fmla="*/ 254 w 257"/>
                <a:gd name="T35" fmla="*/ 229 h 289"/>
                <a:gd name="T36" fmla="*/ 243 w 257"/>
                <a:gd name="T37" fmla="*/ 233 h 289"/>
                <a:gd name="T38" fmla="*/ 117 w 257"/>
                <a:gd name="T39" fmla="*/ 241 h 289"/>
                <a:gd name="T40" fmla="*/ 21 w 257"/>
                <a:gd name="T41" fmla="*/ 253 h 289"/>
                <a:gd name="T42" fmla="*/ 9 w 257"/>
                <a:gd name="T43" fmla="*/ 268 h 289"/>
                <a:gd name="T44" fmla="*/ 13 w 257"/>
                <a:gd name="T45" fmla="*/ 28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7" h="289">
                  <a:moveTo>
                    <a:pt x="13" y="287"/>
                  </a:moveTo>
                  <a:cubicBezTo>
                    <a:pt x="11" y="288"/>
                    <a:pt x="8" y="288"/>
                    <a:pt x="5" y="289"/>
                  </a:cubicBezTo>
                  <a:cubicBezTo>
                    <a:pt x="0" y="259"/>
                    <a:pt x="18" y="233"/>
                    <a:pt x="14" y="203"/>
                  </a:cubicBezTo>
                  <a:cubicBezTo>
                    <a:pt x="9" y="168"/>
                    <a:pt x="13" y="133"/>
                    <a:pt x="11" y="98"/>
                  </a:cubicBezTo>
                  <a:cubicBezTo>
                    <a:pt x="9" y="74"/>
                    <a:pt x="7" y="50"/>
                    <a:pt x="9" y="26"/>
                  </a:cubicBezTo>
                  <a:cubicBezTo>
                    <a:pt x="10" y="19"/>
                    <a:pt x="9" y="11"/>
                    <a:pt x="5" y="5"/>
                  </a:cubicBezTo>
                  <a:cubicBezTo>
                    <a:pt x="25" y="0"/>
                    <a:pt x="44" y="4"/>
                    <a:pt x="64" y="6"/>
                  </a:cubicBezTo>
                  <a:cubicBezTo>
                    <a:pt x="77" y="7"/>
                    <a:pt x="90" y="10"/>
                    <a:pt x="102" y="3"/>
                  </a:cubicBezTo>
                  <a:cubicBezTo>
                    <a:pt x="104" y="3"/>
                    <a:pt x="106" y="3"/>
                    <a:pt x="108" y="3"/>
                  </a:cubicBezTo>
                  <a:cubicBezTo>
                    <a:pt x="117" y="13"/>
                    <a:pt x="127" y="22"/>
                    <a:pt x="139" y="27"/>
                  </a:cubicBezTo>
                  <a:cubicBezTo>
                    <a:pt x="142" y="31"/>
                    <a:pt x="144" y="35"/>
                    <a:pt x="144" y="40"/>
                  </a:cubicBezTo>
                  <a:cubicBezTo>
                    <a:pt x="143" y="42"/>
                    <a:pt x="141" y="44"/>
                    <a:pt x="142" y="46"/>
                  </a:cubicBezTo>
                  <a:cubicBezTo>
                    <a:pt x="153" y="74"/>
                    <a:pt x="156" y="106"/>
                    <a:pt x="184" y="126"/>
                  </a:cubicBezTo>
                  <a:cubicBezTo>
                    <a:pt x="187" y="129"/>
                    <a:pt x="186" y="134"/>
                    <a:pt x="189" y="137"/>
                  </a:cubicBezTo>
                  <a:cubicBezTo>
                    <a:pt x="196" y="147"/>
                    <a:pt x="209" y="154"/>
                    <a:pt x="209" y="169"/>
                  </a:cubicBezTo>
                  <a:cubicBezTo>
                    <a:pt x="210" y="172"/>
                    <a:pt x="195" y="170"/>
                    <a:pt x="206" y="177"/>
                  </a:cubicBezTo>
                  <a:cubicBezTo>
                    <a:pt x="222" y="188"/>
                    <a:pt x="231" y="207"/>
                    <a:pt x="248" y="218"/>
                  </a:cubicBezTo>
                  <a:cubicBezTo>
                    <a:pt x="251" y="220"/>
                    <a:pt x="257" y="223"/>
                    <a:pt x="254" y="229"/>
                  </a:cubicBezTo>
                  <a:cubicBezTo>
                    <a:pt x="251" y="233"/>
                    <a:pt x="247" y="232"/>
                    <a:pt x="243" y="233"/>
                  </a:cubicBezTo>
                  <a:cubicBezTo>
                    <a:pt x="201" y="235"/>
                    <a:pt x="159" y="237"/>
                    <a:pt x="117" y="241"/>
                  </a:cubicBezTo>
                  <a:cubicBezTo>
                    <a:pt x="85" y="244"/>
                    <a:pt x="53" y="249"/>
                    <a:pt x="21" y="253"/>
                  </a:cubicBezTo>
                  <a:cubicBezTo>
                    <a:pt x="11" y="254"/>
                    <a:pt x="9" y="260"/>
                    <a:pt x="9" y="268"/>
                  </a:cubicBezTo>
                  <a:cubicBezTo>
                    <a:pt x="10" y="275"/>
                    <a:pt x="12" y="281"/>
                    <a:pt x="13" y="287"/>
                  </a:cubicBezTo>
                  <a:close/>
                </a:path>
              </a:pathLst>
            </a:custGeom>
            <a:solidFill>
              <a:srgbClr val="F2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7" name="Freeform 171">
              <a:extLst>
                <a:ext uri="{FF2B5EF4-FFF2-40B4-BE49-F238E27FC236}">
                  <a16:creationId xmlns:a16="http://schemas.microsoft.com/office/drawing/2014/main" id="{892C7D00-BFA7-0513-D910-21D01E7C7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396"/>
              <a:ext cx="485" cy="1097"/>
            </a:xfrm>
            <a:custGeom>
              <a:avLst/>
              <a:gdLst>
                <a:gd name="T0" fmla="*/ 51 w 248"/>
                <a:gd name="T1" fmla="*/ 145 h 212"/>
                <a:gd name="T2" fmla="*/ 53 w 248"/>
                <a:gd name="T3" fmla="*/ 137 h 212"/>
                <a:gd name="T4" fmla="*/ 41 w 248"/>
                <a:gd name="T5" fmla="*/ 124 h 212"/>
                <a:gd name="T6" fmla="*/ 0 w 248"/>
                <a:gd name="T7" fmla="*/ 11 h 212"/>
                <a:gd name="T8" fmla="*/ 3 w 248"/>
                <a:gd name="T9" fmla="*/ 6 h 212"/>
                <a:gd name="T10" fmla="*/ 23 w 248"/>
                <a:gd name="T11" fmla="*/ 18 h 212"/>
                <a:gd name="T12" fmla="*/ 51 w 248"/>
                <a:gd name="T13" fmla="*/ 89 h 212"/>
                <a:gd name="T14" fmla="*/ 102 w 248"/>
                <a:gd name="T15" fmla="*/ 165 h 212"/>
                <a:gd name="T16" fmla="*/ 154 w 248"/>
                <a:gd name="T17" fmla="*/ 187 h 212"/>
                <a:gd name="T18" fmla="*/ 212 w 248"/>
                <a:gd name="T19" fmla="*/ 188 h 212"/>
                <a:gd name="T20" fmla="*/ 235 w 248"/>
                <a:gd name="T21" fmla="*/ 172 h 212"/>
                <a:gd name="T22" fmla="*/ 240 w 248"/>
                <a:gd name="T23" fmla="*/ 211 h 212"/>
                <a:gd name="T24" fmla="*/ 157 w 248"/>
                <a:gd name="T25" fmla="*/ 209 h 212"/>
                <a:gd name="T26" fmla="*/ 150 w 248"/>
                <a:gd name="T27" fmla="*/ 208 h 212"/>
                <a:gd name="T28" fmla="*/ 117 w 248"/>
                <a:gd name="T29" fmla="*/ 205 h 212"/>
                <a:gd name="T30" fmla="*/ 85 w 248"/>
                <a:gd name="T31" fmla="*/ 182 h 212"/>
                <a:gd name="T32" fmla="*/ 51 w 248"/>
                <a:gd name="T33" fmla="*/ 14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8" h="212">
                  <a:moveTo>
                    <a:pt x="51" y="145"/>
                  </a:moveTo>
                  <a:cubicBezTo>
                    <a:pt x="52" y="142"/>
                    <a:pt x="52" y="139"/>
                    <a:pt x="53" y="137"/>
                  </a:cubicBezTo>
                  <a:cubicBezTo>
                    <a:pt x="48" y="134"/>
                    <a:pt x="44" y="129"/>
                    <a:pt x="41" y="124"/>
                  </a:cubicBezTo>
                  <a:cubicBezTo>
                    <a:pt x="20" y="89"/>
                    <a:pt x="12" y="49"/>
                    <a:pt x="0" y="11"/>
                  </a:cubicBezTo>
                  <a:cubicBezTo>
                    <a:pt x="0" y="9"/>
                    <a:pt x="1" y="7"/>
                    <a:pt x="3" y="6"/>
                  </a:cubicBezTo>
                  <a:cubicBezTo>
                    <a:pt x="16" y="0"/>
                    <a:pt x="19" y="10"/>
                    <a:pt x="23" y="18"/>
                  </a:cubicBezTo>
                  <a:cubicBezTo>
                    <a:pt x="34" y="41"/>
                    <a:pt x="40" y="66"/>
                    <a:pt x="51" y="89"/>
                  </a:cubicBezTo>
                  <a:cubicBezTo>
                    <a:pt x="64" y="117"/>
                    <a:pt x="82" y="142"/>
                    <a:pt x="102" y="165"/>
                  </a:cubicBezTo>
                  <a:cubicBezTo>
                    <a:pt x="115" y="180"/>
                    <a:pt x="134" y="185"/>
                    <a:pt x="154" y="187"/>
                  </a:cubicBezTo>
                  <a:cubicBezTo>
                    <a:pt x="173" y="189"/>
                    <a:pt x="193" y="187"/>
                    <a:pt x="212" y="188"/>
                  </a:cubicBezTo>
                  <a:cubicBezTo>
                    <a:pt x="225" y="188"/>
                    <a:pt x="227" y="176"/>
                    <a:pt x="235" y="172"/>
                  </a:cubicBezTo>
                  <a:cubicBezTo>
                    <a:pt x="238" y="185"/>
                    <a:pt x="248" y="197"/>
                    <a:pt x="240" y="211"/>
                  </a:cubicBezTo>
                  <a:cubicBezTo>
                    <a:pt x="212" y="212"/>
                    <a:pt x="184" y="212"/>
                    <a:pt x="157" y="209"/>
                  </a:cubicBezTo>
                  <a:cubicBezTo>
                    <a:pt x="155" y="209"/>
                    <a:pt x="152" y="208"/>
                    <a:pt x="150" y="208"/>
                  </a:cubicBezTo>
                  <a:cubicBezTo>
                    <a:pt x="139" y="210"/>
                    <a:pt x="128" y="206"/>
                    <a:pt x="117" y="205"/>
                  </a:cubicBezTo>
                  <a:cubicBezTo>
                    <a:pt x="104" y="201"/>
                    <a:pt x="98" y="188"/>
                    <a:pt x="85" y="182"/>
                  </a:cubicBezTo>
                  <a:cubicBezTo>
                    <a:pt x="75" y="169"/>
                    <a:pt x="67" y="154"/>
                    <a:pt x="51" y="145"/>
                  </a:cubicBezTo>
                  <a:close/>
                </a:path>
              </a:pathLst>
            </a:custGeom>
            <a:solidFill>
              <a:srgbClr val="E4D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8" name="Freeform 172">
              <a:extLst>
                <a:ext uri="{FF2B5EF4-FFF2-40B4-BE49-F238E27FC236}">
                  <a16:creationId xmlns:a16="http://schemas.microsoft.com/office/drawing/2014/main" id="{0EF5F99E-A185-B4B1-1FBF-E0975A873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3483"/>
              <a:ext cx="152" cy="238"/>
            </a:xfrm>
            <a:custGeom>
              <a:avLst/>
              <a:gdLst>
                <a:gd name="T0" fmla="*/ 75 w 78"/>
                <a:gd name="T1" fmla="*/ 11 h 46"/>
                <a:gd name="T2" fmla="*/ 66 w 78"/>
                <a:gd name="T3" fmla="*/ 21 h 46"/>
                <a:gd name="T4" fmla="*/ 54 w 78"/>
                <a:gd name="T5" fmla="*/ 38 h 46"/>
                <a:gd name="T6" fmla="*/ 8 w 78"/>
                <a:gd name="T7" fmla="*/ 31 h 46"/>
                <a:gd name="T8" fmla="*/ 0 w 78"/>
                <a:gd name="T9" fmla="*/ 23 h 46"/>
                <a:gd name="T10" fmla="*/ 11 w 78"/>
                <a:gd name="T11" fmla="*/ 16 h 46"/>
                <a:gd name="T12" fmla="*/ 29 w 78"/>
                <a:gd name="T13" fmla="*/ 16 h 46"/>
                <a:gd name="T14" fmla="*/ 37 w 78"/>
                <a:gd name="T15" fmla="*/ 17 h 46"/>
                <a:gd name="T16" fmla="*/ 51 w 78"/>
                <a:gd name="T17" fmla="*/ 12 h 46"/>
                <a:gd name="T18" fmla="*/ 77 w 78"/>
                <a:gd name="T19" fmla="*/ 6 h 46"/>
                <a:gd name="T20" fmla="*/ 75 w 78"/>
                <a:gd name="T21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6">
                  <a:moveTo>
                    <a:pt x="75" y="11"/>
                  </a:moveTo>
                  <a:cubicBezTo>
                    <a:pt x="72" y="14"/>
                    <a:pt x="62" y="15"/>
                    <a:pt x="66" y="21"/>
                  </a:cubicBezTo>
                  <a:cubicBezTo>
                    <a:pt x="78" y="39"/>
                    <a:pt x="60" y="38"/>
                    <a:pt x="54" y="38"/>
                  </a:cubicBezTo>
                  <a:cubicBezTo>
                    <a:pt x="39" y="37"/>
                    <a:pt x="21" y="46"/>
                    <a:pt x="8" y="31"/>
                  </a:cubicBezTo>
                  <a:cubicBezTo>
                    <a:pt x="5" y="28"/>
                    <a:pt x="3" y="26"/>
                    <a:pt x="0" y="23"/>
                  </a:cubicBezTo>
                  <a:cubicBezTo>
                    <a:pt x="2" y="18"/>
                    <a:pt x="6" y="17"/>
                    <a:pt x="11" y="16"/>
                  </a:cubicBezTo>
                  <a:cubicBezTo>
                    <a:pt x="17" y="15"/>
                    <a:pt x="23" y="19"/>
                    <a:pt x="29" y="16"/>
                  </a:cubicBezTo>
                  <a:cubicBezTo>
                    <a:pt x="31" y="16"/>
                    <a:pt x="34" y="16"/>
                    <a:pt x="37" y="17"/>
                  </a:cubicBezTo>
                  <a:cubicBezTo>
                    <a:pt x="44" y="23"/>
                    <a:pt x="47" y="16"/>
                    <a:pt x="51" y="12"/>
                  </a:cubicBezTo>
                  <a:cubicBezTo>
                    <a:pt x="58" y="5"/>
                    <a:pt x="66" y="0"/>
                    <a:pt x="77" y="6"/>
                  </a:cubicBezTo>
                  <a:cubicBezTo>
                    <a:pt x="77" y="8"/>
                    <a:pt x="77" y="10"/>
                    <a:pt x="75" y="11"/>
                  </a:cubicBezTo>
                  <a:close/>
                </a:path>
              </a:pathLst>
            </a:custGeom>
            <a:solidFill>
              <a:srgbClr val="F1B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9" name="Freeform 173">
              <a:extLst>
                <a:ext uri="{FF2B5EF4-FFF2-40B4-BE49-F238E27FC236}">
                  <a16:creationId xmlns:a16="http://schemas.microsoft.com/office/drawing/2014/main" id="{6166E3C8-5A39-55E1-0BCA-B8A0DF783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2991"/>
              <a:ext cx="123" cy="600"/>
            </a:xfrm>
            <a:custGeom>
              <a:avLst/>
              <a:gdLst>
                <a:gd name="T0" fmla="*/ 28 w 63"/>
                <a:gd name="T1" fmla="*/ 93 h 116"/>
                <a:gd name="T2" fmla="*/ 21 w 63"/>
                <a:gd name="T3" fmla="*/ 57 h 116"/>
                <a:gd name="T4" fmla="*/ 16 w 63"/>
                <a:gd name="T5" fmla="*/ 42 h 116"/>
                <a:gd name="T6" fmla="*/ 13 w 63"/>
                <a:gd name="T7" fmla="*/ 15 h 116"/>
                <a:gd name="T8" fmla="*/ 16 w 63"/>
                <a:gd name="T9" fmla="*/ 0 h 116"/>
                <a:gd name="T10" fmla="*/ 29 w 63"/>
                <a:gd name="T11" fmla="*/ 40 h 116"/>
                <a:gd name="T12" fmla="*/ 36 w 63"/>
                <a:gd name="T13" fmla="*/ 88 h 116"/>
                <a:gd name="T14" fmla="*/ 53 w 63"/>
                <a:gd name="T15" fmla="*/ 106 h 116"/>
                <a:gd name="T16" fmla="*/ 62 w 63"/>
                <a:gd name="T17" fmla="*/ 109 h 116"/>
                <a:gd name="T18" fmla="*/ 53 w 63"/>
                <a:gd name="T19" fmla="*/ 116 h 116"/>
                <a:gd name="T20" fmla="*/ 0 w 63"/>
                <a:gd name="T21" fmla="*/ 98 h 116"/>
                <a:gd name="T22" fmla="*/ 28 w 63"/>
                <a:gd name="T2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116">
                  <a:moveTo>
                    <a:pt x="28" y="93"/>
                  </a:moveTo>
                  <a:cubicBezTo>
                    <a:pt x="26" y="81"/>
                    <a:pt x="24" y="69"/>
                    <a:pt x="21" y="57"/>
                  </a:cubicBezTo>
                  <a:cubicBezTo>
                    <a:pt x="16" y="53"/>
                    <a:pt x="16" y="48"/>
                    <a:pt x="16" y="42"/>
                  </a:cubicBezTo>
                  <a:cubicBezTo>
                    <a:pt x="16" y="33"/>
                    <a:pt x="16" y="24"/>
                    <a:pt x="13" y="15"/>
                  </a:cubicBezTo>
                  <a:cubicBezTo>
                    <a:pt x="12" y="10"/>
                    <a:pt x="8" y="4"/>
                    <a:pt x="16" y="0"/>
                  </a:cubicBezTo>
                  <a:cubicBezTo>
                    <a:pt x="28" y="11"/>
                    <a:pt x="27" y="26"/>
                    <a:pt x="29" y="40"/>
                  </a:cubicBezTo>
                  <a:cubicBezTo>
                    <a:pt x="30" y="56"/>
                    <a:pt x="29" y="73"/>
                    <a:pt x="36" y="88"/>
                  </a:cubicBezTo>
                  <a:cubicBezTo>
                    <a:pt x="40" y="97"/>
                    <a:pt x="44" y="104"/>
                    <a:pt x="53" y="106"/>
                  </a:cubicBezTo>
                  <a:cubicBezTo>
                    <a:pt x="57" y="103"/>
                    <a:pt x="60" y="106"/>
                    <a:pt x="62" y="109"/>
                  </a:cubicBezTo>
                  <a:cubicBezTo>
                    <a:pt x="63" y="116"/>
                    <a:pt x="57" y="115"/>
                    <a:pt x="53" y="116"/>
                  </a:cubicBezTo>
                  <a:cubicBezTo>
                    <a:pt x="38" y="103"/>
                    <a:pt x="19" y="101"/>
                    <a:pt x="0" y="98"/>
                  </a:cubicBezTo>
                  <a:cubicBezTo>
                    <a:pt x="8" y="91"/>
                    <a:pt x="20" y="101"/>
                    <a:pt x="28" y="93"/>
                  </a:cubicBezTo>
                  <a:close/>
                </a:path>
              </a:pathLst>
            </a:custGeom>
            <a:solidFill>
              <a:srgbClr val="734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0" name="Freeform 174">
              <a:extLst>
                <a:ext uri="{FF2B5EF4-FFF2-40B4-BE49-F238E27FC236}">
                  <a16:creationId xmlns:a16="http://schemas.microsoft.com/office/drawing/2014/main" id="{D732D21C-BF78-BAC3-F0AD-A38014DA1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3472"/>
              <a:ext cx="162" cy="52"/>
            </a:xfrm>
            <a:custGeom>
              <a:avLst/>
              <a:gdLst>
                <a:gd name="T0" fmla="*/ 83 w 83"/>
                <a:gd name="T1" fmla="*/ 0 h 10"/>
                <a:gd name="T2" fmla="*/ 55 w 83"/>
                <a:gd name="T3" fmla="*/ 5 h 10"/>
                <a:gd name="T4" fmla="*/ 0 w 83"/>
                <a:gd name="T5" fmla="*/ 1 h 10"/>
                <a:gd name="T6" fmla="*/ 83 w 8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10">
                  <a:moveTo>
                    <a:pt x="83" y="0"/>
                  </a:moveTo>
                  <a:cubicBezTo>
                    <a:pt x="76" y="10"/>
                    <a:pt x="64" y="1"/>
                    <a:pt x="55" y="5"/>
                  </a:cubicBezTo>
                  <a:cubicBezTo>
                    <a:pt x="37" y="4"/>
                    <a:pt x="18" y="9"/>
                    <a:pt x="0" y="1"/>
                  </a:cubicBezTo>
                  <a:cubicBezTo>
                    <a:pt x="28" y="0"/>
                    <a:pt x="56" y="0"/>
                    <a:pt x="83" y="0"/>
                  </a:cubicBezTo>
                  <a:close/>
                </a:path>
              </a:pathLst>
            </a:custGeom>
            <a:solidFill>
              <a:srgbClr val="471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1" name="Freeform 175">
              <a:extLst>
                <a:ext uri="{FF2B5EF4-FFF2-40B4-BE49-F238E27FC236}">
                  <a16:creationId xmlns:a16="http://schemas.microsoft.com/office/drawing/2014/main" id="{8166AAAE-D6CA-CCAC-AF89-9CD08C38A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3146"/>
              <a:ext cx="67" cy="192"/>
            </a:xfrm>
            <a:custGeom>
              <a:avLst/>
              <a:gdLst>
                <a:gd name="T0" fmla="*/ 0 w 34"/>
                <a:gd name="T1" fmla="*/ 0 h 37"/>
                <a:gd name="T2" fmla="*/ 34 w 34"/>
                <a:gd name="T3" fmla="*/ 37 h 37"/>
                <a:gd name="T4" fmla="*/ 26 w 34"/>
                <a:gd name="T5" fmla="*/ 32 h 37"/>
                <a:gd name="T6" fmla="*/ 0 w 34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7">
                  <a:moveTo>
                    <a:pt x="0" y="0"/>
                  </a:moveTo>
                  <a:cubicBezTo>
                    <a:pt x="21" y="4"/>
                    <a:pt x="26" y="22"/>
                    <a:pt x="34" y="37"/>
                  </a:cubicBezTo>
                  <a:cubicBezTo>
                    <a:pt x="32" y="35"/>
                    <a:pt x="29" y="34"/>
                    <a:pt x="26" y="32"/>
                  </a:cubicBezTo>
                  <a:cubicBezTo>
                    <a:pt x="18" y="21"/>
                    <a:pt x="9" y="10"/>
                    <a:pt x="0" y="0"/>
                  </a:cubicBezTo>
                  <a:close/>
                </a:path>
              </a:pathLst>
            </a:custGeom>
            <a:solidFill>
              <a:srgbClr val="A08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2" name="Freeform 176">
              <a:extLst>
                <a:ext uri="{FF2B5EF4-FFF2-40B4-BE49-F238E27FC236}">
                  <a16:creationId xmlns:a16="http://schemas.microsoft.com/office/drawing/2014/main" id="{191DDDB2-C393-E787-8F8F-E8DD06FDC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452"/>
              <a:ext cx="65" cy="67"/>
            </a:xfrm>
            <a:custGeom>
              <a:avLst/>
              <a:gdLst>
                <a:gd name="T0" fmla="*/ 0 w 33"/>
                <a:gd name="T1" fmla="*/ 1 h 13"/>
                <a:gd name="T2" fmla="*/ 33 w 33"/>
                <a:gd name="T3" fmla="*/ 4 h 13"/>
                <a:gd name="T4" fmla="*/ 0 w 33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3">
                  <a:moveTo>
                    <a:pt x="0" y="1"/>
                  </a:moveTo>
                  <a:cubicBezTo>
                    <a:pt x="11" y="0"/>
                    <a:pt x="22" y="1"/>
                    <a:pt x="33" y="4"/>
                  </a:cubicBezTo>
                  <a:cubicBezTo>
                    <a:pt x="21" y="13"/>
                    <a:pt x="11" y="5"/>
                    <a:pt x="0" y="1"/>
                  </a:cubicBezTo>
                  <a:close/>
                </a:path>
              </a:pathLst>
            </a:custGeom>
            <a:solidFill>
              <a:srgbClr val="968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3" name="Freeform 177">
              <a:extLst>
                <a:ext uri="{FF2B5EF4-FFF2-40B4-BE49-F238E27FC236}">
                  <a16:creationId xmlns:a16="http://schemas.microsoft.com/office/drawing/2014/main" id="{7DC9B715-2078-491A-8A31-483F8360E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3529"/>
              <a:ext cx="51" cy="73"/>
            </a:xfrm>
            <a:custGeom>
              <a:avLst/>
              <a:gdLst>
                <a:gd name="T0" fmla="*/ 0 w 26"/>
                <a:gd name="T1" fmla="*/ 12 h 14"/>
                <a:gd name="T2" fmla="*/ 8 w 26"/>
                <a:gd name="T3" fmla="*/ 7 h 14"/>
                <a:gd name="T4" fmla="*/ 24 w 26"/>
                <a:gd name="T5" fmla="*/ 1 h 14"/>
                <a:gd name="T6" fmla="*/ 24 w 26"/>
                <a:gd name="T7" fmla="*/ 9 h 14"/>
                <a:gd name="T8" fmla="*/ 12 w 26"/>
                <a:gd name="T9" fmla="*/ 14 h 14"/>
                <a:gd name="T10" fmla="*/ 0 w 26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">
                  <a:moveTo>
                    <a:pt x="0" y="12"/>
                  </a:moveTo>
                  <a:cubicBezTo>
                    <a:pt x="3" y="10"/>
                    <a:pt x="5" y="9"/>
                    <a:pt x="8" y="7"/>
                  </a:cubicBezTo>
                  <a:cubicBezTo>
                    <a:pt x="12" y="1"/>
                    <a:pt x="17" y="0"/>
                    <a:pt x="24" y="1"/>
                  </a:cubicBezTo>
                  <a:cubicBezTo>
                    <a:pt x="26" y="3"/>
                    <a:pt x="26" y="6"/>
                    <a:pt x="24" y="9"/>
                  </a:cubicBezTo>
                  <a:cubicBezTo>
                    <a:pt x="20" y="11"/>
                    <a:pt x="16" y="12"/>
                    <a:pt x="12" y="14"/>
                  </a:cubicBezTo>
                  <a:cubicBezTo>
                    <a:pt x="8" y="14"/>
                    <a:pt x="4" y="13"/>
                    <a:pt x="0" y="12"/>
                  </a:cubicBezTo>
                  <a:close/>
                </a:path>
              </a:pathLst>
            </a:custGeom>
            <a:solidFill>
              <a:srgbClr val="724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4" name="Freeform 178">
              <a:extLst>
                <a:ext uri="{FF2B5EF4-FFF2-40B4-BE49-F238E27FC236}">
                  <a16:creationId xmlns:a16="http://schemas.microsoft.com/office/drawing/2014/main" id="{DAC2B1F1-D853-7BEF-5880-82E911F69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2303"/>
              <a:ext cx="134" cy="709"/>
            </a:xfrm>
            <a:custGeom>
              <a:avLst/>
              <a:gdLst>
                <a:gd name="T0" fmla="*/ 34 w 69"/>
                <a:gd name="T1" fmla="*/ 11 h 137"/>
                <a:gd name="T2" fmla="*/ 42 w 69"/>
                <a:gd name="T3" fmla="*/ 0 h 137"/>
                <a:gd name="T4" fmla="*/ 56 w 69"/>
                <a:gd name="T5" fmla="*/ 90 h 137"/>
                <a:gd name="T6" fmla="*/ 3 w 69"/>
                <a:gd name="T7" fmla="*/ 137 h 137"/>
                <a:gd name="T8" fmla="*/ 0 w 69"/>
                <a:gd name="T9" fmla="*/ 132 h 137"/>
                <a:gd name="T10" fmla="*/ 29 w 69"/>
                <a:gd name="T11" fmla="*/ 81 h 137"/>
                <a:gd name="T12" fmla="*/ 35 w 69"/>
                <a:gd name="T13" fmla="*/ 69 h 137"/>
                <a:gd name="T14" fmla="*/ 37 w 69"/>
                <a:gd name="T15" fmla="*/ 24 h 137"/>
                <a:gd name="T16" fmla="*/ 37 w 69"/>
                <a:gd name="T17" fmla="*/ 19 h 137"/>
                <a:gd name="T18" fmla="*/ 34 w 69"/>
                <a:gd name="T19" fmla="*/ 1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37">
                  <a:moveTo>
                    <a:pt x="34" y="11"/>
                  </a:moveTo>
                  <a:cubicBezTo>
                    <a:pt x="33" y="4"/>
                    <a:pt x="36" y="1"/>
                    <a:pt x="42" y="0"/>
                  </a:cubicBezTo>
                  <a:cubicBezTo>
                    <a:pt x="62" y="19"/>
                    <a:pt x="69" y="66"/>
                    <a:pt x="56" y="90"/>
                  </a:cubicBezTo>
                  <a:cubicBezTo>
                    <a:pt x="44" y="112"/>
                    <a:pt x="31" y="133"/>
                    <a:pt x="3" y="137"/>
                  </a:cubicBezTo>
                  <a:cubicBezTo>
                    <a:pt x="1" y="136"/>
                    <a:pt x="0" y="134"/>
                    <a:pt x="0" y="132"/>
                  </a:cubicBezTo>
                  <a:cubicBezTo>
                    <a:pt x="6" y="113"/>
                    <a:pt x="23" y="100"/>
                    <a:pt x="29" y="81"/>
                  </a:cubicBezTo>
                  <a:cubicBezTo>
                    <a:pt x="31" y="77"/>
                    <a:pt x="34" y="73"/>
                    <a:pt x="35" y="69"/>
                  </a:cubicBezTo>
                  <a:cubicBezTo>
                    <a:pt x="38" y="54"/>
                    <a:pt x="39" y="39"/>
                    <a:pt x="37" y="24"/>
                  </a:cubicBezTo>
                  <a:cubicBezTo>
                    <a:pt x="36" y="22"/>
                    <a:pt x="36" y="21"/>
                    <a:pt x="37" y="19"/>
                  </a:cubicBezTo>
                  <a:cubicBezTo>
                    <a:pt x="38" y="15"/>
                    <a:pt x="36" y="13"/>
                    <a:pt x="34" y="11"/>
                  </a:cubicBezTo>
                  <a:close/>
                </a:path>
              </a:pathLst>
            </a:custGeom>
            <a:solidFill>
              <a:srgbClr val="E2C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5" name="Freeform 179">
              <a:extLst>
                <a:ext uri="{FF2B5EF4-FFF2-40B4-BE49-F238E27FC236}">
                  <a16:creationId xmlns:a16="http://schemas.microsoft.com/office/drawing/2014/main" id="{C0DB6463-8920-F76B-AF9E-D09DA83E9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401"/>
              <a:ext cx="166" cy="776"/>
            </a:xfrm>
            <a:custGeom>
              <a:avLst/>
              <a:gdLst>
                <a:gd name="T0" fmla="*/ 81 w 85"/>
                <a:gd name="T1" fmla="*/ 0 h 150"/>
                <a:gd name="T2" fmla="*/ 82 w 85"/>
                <a:gd name="T3" fmla="*/ 2 h 150"/>
                <a:gd name="T4" fmla="*/ 81 w 85"/>
                <a:gd name="T5" fmla="*/ 53 h 150"/>
                <a:gd name="T6" fmla="*/ 47 w 85"/>
                <a:gd name="T7" fmla="*/ 111 h 150"/>
                <a:gd name="T8" fmla="*/ 21 w 85"/>
                <a:gd name="T9" fmla="*/ 138 h 150"/>
                <a:gd name="T10" fmla="*/ 6 w 85"/>
                <a:gd name="T11" fmla="*/ 148 h 150"/>
                <a:gd name="T12" fmla="*/ 2 w 85"/>
                <a:gd name="T13" fmla="*/ 128 h 150"/>
                <a:gd name="T14" fmla="*/ 67 w 85"/>
                <a:gd name="T15" fmla="*/ 62 h 150"/>
                <a:gd name="T16" fmla="*/ 78 w 85"/>
                <a:gd name="T17" fmla="*/ 18 h 150"/>
                <a:gd name="T18" fmla="*/ 81 w 85"/>
                <a:gd name="T1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50">
                  <a:moveTo>
                    <a:pt x="81" y="0"/>
                  </a:moveTo>
                  <a:cubicBezTo>
                    <a:pt x="81" y="1"/>
                    <a:pt x="81" y="1"/>
                    <a:pt x="82" y="2"/>
                  </a:cubicBezTo>
                  <a:cubicBezTo>
                    <a:pt x="85" y="19"/>
                    <a:pt x="85" y="36"/>
                    <a:pt x="81" y="53"/>
                  </a:cubicBezTo>
                  <a:cubicBezTo>
                    <a:pt x="75" y="75"/>
                    <a:pt x="62" y="94"/>
                    <a:pt x="47" y="111"/>
                  </a:cubicBezTo>
                  <a:cubicBezTo>
                    <a:pt x="41" y="122"/>
                    <a:pt x="28" y="128"/>
                    <a:pt x="21" y="138"/>
                  </a:cubicBezTo>
                  <a:cubicBezTo>
                    <a:pt x="16" y="142"/>
                    <a:pt x="15" y="150"/>
                    <a:pt x="6" y="148"/>
                  </a:cubicBezTo>
                  <a:cubicBezTo>
                    <a:pt x="0" y="142"/>
                    <a:pt x="3" y="134"/>
                    <a:pt x="2" y="128"/>
                  </a:cubicBezTo>
                  <a:cubicBezTo>
                    <a:pt x="24" y="106"/>
                    <a:pt x="50" y="89"/>
                    <a:pt x="67" y="62"/>
                  </a:cubicBezTo>
                  <a:cubicBezTo>
                    <a:pt x="75" y="48"/>
                    <a:pt x="74" y="33"/>
                    <a:pt x="78" y="18"/>
                  </a:cubicBezTo>
                  <a:cubicBezTo>
                    <a:pt x="79" y="12"/>
                    <a:pt x="75" y="5"/>
                    <a:pt x="81" y="0"/>
                  </a:cubicBezTo>
                  <a:close/>
                </a:path>
              </a:pathLst>
            </a:custGeom>
            <a:solidFill>
              <a:srgbClr val="E7D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6" name="Freeform 180">
              <a:extLst>
                <a:ext uri="{FF2B5EF4-FFF2-40B4-BE49-F238E27FC236}">
                  <a16:creationId xmlns:a16="http://schemas.microsoft.com/office/drawing/2014/main" id="{94608BEE-C064-F2CB-7432-8F952456F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634"/>
              <a:ext cx="100" cy="114"/>
            </a:xfrm>
            <a:custGeom>
              <a:avLst/>
              <a:gdLst>
                <a:gd name="T0" fmla="*/ 0 w 51"/>
                <a:gd name="T1" fmla="*/ 0 h 22"/>
                <a:gd name="T2" fmla="*/ 40 w 51"/>
                <a:gd name="T3" fmla="*/ 0 h 22"/>
                <a:gd name="T4" fmla="*/ 49 w 51"/>
                <a:gd name="T5" fmla="*/ 8 h 22"/>
                <a:gd name="T6" fmla="*/ 36 w 51"/>
                <a:gd name="T7" fmla="*/ 19 h 22"/>
                <a:gd name="T8" fmla="*/ 0 w 51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2">
                  <a:moveTo>
                    <a:pt x="0" y="0"/>
                  </a:moveTo>
                  <a:cubicBezTo>
                    <a:pt x="13" y="1"/>
                    <a:pt x="27" y="7"/>
                    <a:pt x="40" y="0"/>
                  </a:cubicBezTo>
                  <a:cubicBezTo>
                    <a:pt x="42" y="4"/>
                    <a:pt x="51" y="0"/>
                    <a:pt x="49" y="8"/>
                  </a:cubicBezTo>
                  <a:cubicBezTo>
                    <a:pt x="47" y="14"/>
                    <a:pt x="43" y="18"/>
                    <a:pt x="36" y="19"/>
                  </a:cubicBezTo>
                  <a:cubicBezTo>
                    <a:pt x="19" y="22"/>
                    <a:pt x="11" y="8"/>
                    <a:pt x="0" y="0"/>
                  </a:cubicBezTo>
                  <a:close/>
                </a:path>
              </a:pathLst>
            </a:custGeom>
            <a:solidFill>
              <a:srgbClr val="E8D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7" name="Freeform 181">
              <a:extLst>
                <a:ext uri="{FF2B5EF4-FFF2-40B4-BE49-F238E27FC236}">
                  <a16:creationId xmlns:a16="http://schemas.microsoft.com/office/drawing/2014/main" id="{E68FC8F8-59E0-EF59-142D-A54187B96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00"/>
              <a:ext cx="54" cy="129"/>
            </a:xfrm>
            <a:custGeom>
              <a:avLst/>
              <a:gdLst>
                <a:gd name="T0" fmla="*/ 17 w 28"/>
                <a:gd name="T1" fmla="*/ 25 h 25"/>
                <a:gd name="T2" fmla="*/ 0 w 28"/>
                <a:gd name="T3" fmla="*/ 0 h 25"/>
                <a:gd name="T4" fmla="*/ 28 w 28"/>
                <a:gd name="T5" fmla="*/ 17 h 25"/>
                <a:gd name="T6" fmla="*/ 17 w 28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5">
                  <a:moveTo>
                    <a:pt x="17" y="25"/>
                  </a:moveTo>
                  <a:cubicBezTo>
                    <a:pt x="12" y="17"/>
                    <a:pt x="7" y="10"/>
                    <a:pt x="0" y="0"/>
                  </a:cubicBezTo>
                  <a:cubicBezTo>
                    <a:pt x="13" y="4"/>
                    <a:pt x="22" y="9"/>
                    <a:pt x="28" y="17"/>
                  </a:cubicBezTo>
                  <a:cubicBezTo>
                    <a:pt x="23" y="17"/>
                    <a:pt x="19" y="20"/>
                    <a:pt x="17" y="25"/>
                  </a:cubicBezTo>
                  <a:close/>
                </a:path>
              </a:pathLst>
            </a:custGeom>
            <a:solidFill>
              <a:srgbClr val="F5E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8" name="Freeform 182">
              <a:extLst>
                <a:ext uri="{FF2B5EF4-FFF2-40B4-BE49-F238E27FC236}">
                  <a16:creationId xmlns:a16="http://schemas.microsoft.com/office/drawing/2014/main" id="{2DF5A863-0F8E-547C-60EC-40482E5B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948"/>
              <a:ext cx="1096" cy="3155"/>
            </a:xfrm>
            <a:custGeom>
              <a:avLst/>
              <a:gdLst>
                <a:gd name="T0" fmla="*/ 165 w 561"/>
                <a:gd name="T1" fmla="*/ 397 h 610"/>
                <a:gd name="T2" fmla="*/ 204 w 561"/>
                <a:gd name="T3" fmla="*/ 262 h 610"/>
                <a:gd name="T4" fmla="*/ 300 w 561"/>
                <a:gd name="T5" fmla="*/ 197 h 610"/>
                <a:gd name="T6" fmla="*/ 356 w 561"/>
                <a:gd name="T7" fmla="*/ 157 h 610"/>
                <a:gd name="T8" fmla="*/ 372 w 561"/>
                <a:gd name="T9" fmla="*/ 145 h 610"/>
                <a:gd name="T10" fmla="*/ 391 w 561"/>
                <a:gd name="T11" fmla="*/ 133 h 610"/>
                <a:gd name="T12" fmla="*/ 452 w 561"/>
                <a:gd name="T13" fmla="*/ 57 h 610"/>
                <a:gd name="T14" fmla="*/ 475 w 561"/>
                <a:gd name="T15" fmla="*/ 17 h 610"/>
                <a:gd name="T16" fmla="*/ 492 w 561"/>
                <a:gd name="T17" fmla="*/ 14 h 610"/>
                <a:gd name="T18" fmla="*/ 485 w 561"/>
                <a:gd name="T19" fmla="*/ 44 h 610"/>
                <a:gd name="T20" fmla="*/ 511 w 561"/>
                <a:gd name="T21" fmla="*/ 4 h 610"/>
                <a:gd name="T22" fmla="*/ 528 w 561"/>
                <a:gd name="T23" fmla="*/ 5 h 610"/>
                <a:gd name="T24" fmla="*/ 521 w 561"/>
                <a:gd name="T25" fmla="*/ 23 h 610"/>
                <a:gd name="T26" fmla="*/ 504 w 561"/>
                <a:gd name="T27" fmla="*/ 46 h 610"/>
                <a:gd name="T28" fmla="*/ 521 w 561"/>
                <a:gd name="T29" fmla="*/ 27 h 610"/>
                <a:gd name="T30" fmla="*/ 543 w 561"/>
                <a:gd name="T31" fmla="*/ 9 h 610"/>
                <a:gd name="T32" fmla="*/ 550 w 561"/>
                <a:gd name="T33" fmla="*/ 10 h 610"/>
                <a:gd name="T34" fmla="*/ 558 w 561"/>
                <a:gd name="T35" fmla="*/ 18 h 610"/>
                <a:gd name="T36" fmla="*/ 542 w 561"/>
                <a:gd name="T37" fmla="*/ 40 h 610"/>
                <a:gd name="T38" fmla="*/ 505 w 561"/>
                <a:gd name="T39" fmla="*/ 74 h 610"/>
                <a:gd name="T40" fmla="*/ 505 w 561"/>
                <a:gd name="T41" fmla="*/ 79 h 610"/>
                <a:gd name="T42" fmla="*/ 511 w 561"/>
                <a:gd name="T43" fmla="*/ 78 h 610"/>
                <a:gd name="T44" fmla="*/ 535 w 561"/>
                <a:gd name="T45" fmla="*/ 53 h 610"/>
                <a:gd name="T46" fmla="*/ 551 w 561"/>
                <a:gd name="T47" fmla="*/ 48 h 610"/>
                <a:gd name="T48" fmla="*/ 558 w 561"/>
                <a:gd name="T49" fmla="*/ 69 h 610"/>
                <a:gd name="T50" fmla="*/ 544 w 561"/>
                <a:gd name="T51" fmla="*/ 80 h 610"/>
                <a:gd name="T52" fmla="*/ 504 w 561"/>
                <a:gd name="T53" fmla="*/ 135 h 610"/>
                <a:gd name="T54" fmla="*/ 520 w 561"/>
                <a:gd name="T55" fmla="*/ 105 h 610"/>
                <a:gd name="T56" fmla="*/ 536 w 561"/>
                <a:gd name="T57" fmla="*/ 86 h 610"/>
                <a:gd name="T58" fmla="*/ 551 w 561"/>
                <a:gd name="T59" fmla="*/ 108 h 610"/>
                <a:gd name="T60" fmla="*/ 543 w 561"/>
                <a:gd name="T61" fmla="*/ 121 h 610"/>
                <a:gd name="T62" fmla="*/ 532 w 561"/>
                <a:gd name="T63" fmla="*/ 140 h 610"/>
                <a:gd name="T64" fmla="*/ 508 w 561"/>
                <a:gd name="T65" fmla="*/ 218 h 610"/>
                <a:gd name="T66" fmla="*/ 456 w 561"/>
                <a:gd name="T67" fmla="*/ 283 h 610"/>
                <a:gd name="T68" fmla="*/ 397 w 561"/>
                <a:gd name="T69" fmla="*/ 429 h 610"/>
                <a:gd name="T70" fmla="*/ 387 w 561"/>
                <a:gd name="T71" fmla="*/ 465 h 610"/>
                <a:gd name="T72" fmla="*/ 384 w 561"/>
                <a:gd name="T73" fmla="*/ 525 h 610"/>
                <a:gd name="T74" fmla="*/ 383 w 561"/>
                <a:gd name="T75" fmla="*/ 529 h 610"/>
                <a:gd name="T76" fmla="*/ 376 w 561"/>
                <a:gd name="T77" fmla="*/ 549 h 610"/>
                <a:gd name="T78" fmla="*/ 375 w 561"/>
                <a:gd name="T79" fmla="*/ 552 h 610"/>
                <a:gd name="T80" fmla="*/ 340 w 561"/>
                <a:gd name="T81" fmla="*/ 600 h 610"/>
                <a:gd name="T82" fmla="*/ 336 w 561"/>
                <a:gd name="T83" fmla="*/ 601 h 610"/>
                <a:gd name="T84" fmla="*/ 320 w 561"/>
                <a:gd name="T85" fmla="*/ 600 h 610"/>
                <a:gd name="T86" fmla="*/ 238 w 561"/>
                <a:gd name="T87" fmla="*/ 584 h 610"/>
                <a:gd name="T88" fmla="*/ 71 w 561"/>
                <a:gd name="T89" fmla="*/ 528 h 610"/>
                <a:gd name="T90" fmla="*/ 8 w 561"/>
                <a:gd name="T91" fmla="*/ 517 h 610"/>
                <a:gd name="T92" fmla="*/ 0 w 561"/>
                <a:gd name="T93" fmla="*/ 514 h 610"/>
                <a:gd name="T94" fmla="*/ 8 w 561"/>
                <a:gd name="T95" fmla="*/ 509 h 610"/>
                <a:gd name="T96" fmla="*/ 28 w 561"/>
                <a:gd name="T97" fmla="*/ 500 h 610"/>
                <a:gd name="T98" fmla="*/ 51 w 561"/>
                <a:gd name="T99" fmla="*/ 496 h 610"/>
                <a:gd name="T100" fmla="*/ 72 w 561"/>
                <a:gd name="T101" fmla="*/ 487 h 610"/>
                <a:gd name="T102" fmla="*/ 110 w 561"/>
                <a:gd name="T103" fmla="*/ 458 h 610"/>
                <a:gd name="T104" fmla="*/ 158 w 561"/>
                <a:gd name="T105" fmla="*/ 460 h 610"/>
                <a:gd name="T106" fmla="*/ 206 w 561"/>
                <a:gd name="T107" fmla="*/ 457 h 610"/>
                <a:gd name="T108" fmla="*/ 221 w 561"/>
                <a:gd name="T109" fmla="*/ 436 h 610"/>
                <a:gd name="T110" fmla="*/ 215 w 561"/>
                <a:gd name="T111" fmla="*/ 415 h 610"/>
                <a:gd name="T112" fmla="*/ 203 w 561"/>
                <a:gd name="T113" fmla="*/ 428 h 610"/>
                <a:gd name="T114" fmla="*/ 149 w 561"/>
                <a:gd name="T115" fmla="*/ 448 h 610"/>
                <a:gd name="T116" fmla="*/ 138 w 561"/>
                <a:gd name="T117" fmla="*/ 418 h 610"/>
                <a:gd name="T118" fmla="*/ 165 w 561"/>
                <a:gd name="T119" fmla="*/ 397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1" h="610">
                  <a:moveTo>
                    <a:pt x="165" y="397"/>
                  </a:moveTo>
                  <a:cubicBezTo>
                    <a:pt x="218" y="376"/>
                    <a:pt x="235" y="314"/>
                    <a:pt x="204" y="262"/>
                  </a:cubicBezTo>
                  <a:cubicBezTo>
                    <a:pt x="236" y="241"/>
                    <a:pt x="270" y="222"/>
                    <a:pt x="300" y="197"/>
                  </a:cubicBezTo>
                  <a:cubicBezTo>
                    <a:pt x="318" y="184"/>
                    <a:pt x="340" y="174"/>
                    <a:pt x="356" y="157"/>
                  </a:cubicBezTo>
                  <a:cubicBezTo>
                    <a:pt x="358" y="149"/>
                    <a:pt x="365" y="147"/>
                    <a:pt x="372" y="145"/>
                  </a:cubicBezTo>
                  <a:cubicBezTo>
                    <a:pt x="380" y="144"/>
                    <a:pt x="384" y="136"/>
                    <a:pt x="391" y="133"/>
                  </a:cubicBezTo>
                  <a:cubicBezTo>
                    <a:pt x="421" y="115"/>
                    <a:pt x="441" y="89"/>
                    <a:pt x="452" y="57"/>
                  </a:cubicBezTo>
                  <a:cubicBezTo>
                    <a:pt x="457" y="42"/>
                    <a:pt x="465" y="29"/>
                    <a:pt x="475" y="17"/>
                  </a:cubicBezTo>
                  <a:cubicBezTo>
                    <a:pt x="486" y="6"/>
                    <a:pt x="488" y="6"/>
                    <a:pt x="492" y="14"/>
                  </a:cubicBezTo>
                  <a:cubicBezTo>
                    <a:pt x="490" y="24"/>
                    <a:pt x="483" y="32"/>
                    <a:pt x="485" y="44"/>
                  </a:cubicBezTo>
                  <a:cubicBezTo>
                    <a:pt x="496" y="32"/>
                    <a:pt x="497" y="14"/>
                    <a:pt x="511" y="4"/>
                  </a:cubicBezTo>
                  <a:cubicBezTo>
                    <a:pt x="517" y="2"/>
                    <a:pt x="523" y="0"/>
                    <a:pt x="528" y="5"/>
                  </a:cubicBezTo>
                  <a:cubicBezTo>
                    <a:pt x="532" y="14"/>
                    <a:pt x="527" y="19"/>
                    <a:pt x="521" y="23"/>
                  </a:cubicBezTo>
                  <a:cubicBezTo>
                    <a:pt x="513" y="29"/>
                    <a:pt x="509" y="38"/>
                    <a:pt x="504" y="46"/>
                  </a:cubicBezTo>
                  <a:cubicBezTo>
                    <a:pt x="510" y="39"/>
                    <a:pt x="510" y="28"/>
                    <a:pt x="521" y="27"/>
                  </a:cubicBezTo>
                  <a:cubicBezTo>
                    <a:pt x="536" y="29"/>
                    <a:pt x="538" y="17"/>
                    <a:pt x="543" y="9"/>
                  </a:cubicBezTo>
                  <a:cubicBezTo>
                    <a:pt x="546" y="7"/>
                    <a:pt x="548" y="7"/>
                    <a:pt x="550" y="10"/>
                  </a:cubicBezTo>
                  <a:cubicBezTo>
                    <a:pt x="553" y="13"/>
                    <a:pt x="556" y="15"/>
                    <a:pt x="558" y="18"/>
                  </a:cubicBezTo>
                  <a:cubicBezTo>
                    <a:pt x="560" y="30"/>
                    <a:pt x="558" y="37"/>
                    <a:pt x="542" y="40"/>
                  </a:cubicBezTo>
                  <a:cubicBezTo>
                    <a:pt x="525" y="43"/>
                    <a:pt x="516" y="62"/>
                    <a:pt x="505" y="74"/>
                  </a:cubicBezTo>
                  <a:cubicBezTo>
                    <a:pt x="504" y="75"/>
                    <a:pt x="504" y="78"/>
                    <a:pt x="505" y="79"/>
                  </a:cubicBezTo>
                  <a:cubicBezTo>
                    <a:pt x="507" y="82"/>
                    <a:pt x="511" y="81"/>
                    <a:pt x="511" y="78"/>
                  </a:cubicBezTo>
                  <a:cubicBezTo>
                    <a:pt x="515" y="66"/>
                    <a:pt x="530" y="65"/>
                    <a:pt x="535" y="53"/>
                  </a:cubicBezTo>
                  <a:cubicBezTo>
                    <a:pt x="536" y="48"/>
                    <a:pt x="544" y="42"/>
                    <a:pt x="551" y="48"/>
                  </a:cubicBezTo>
                  <a:cubicBezTo>
                    <a:pt x="558" y="53"/>
                    <a:pt x="561" y="61"/>
                    <a:pt x="558" y="69"/>
                  </a:cubicBezTo>
                  <a:cubicBezTo>
                    <a:pt x="556" y="75"/>
                    <a:pt x="554" y="81"/>
                    <a:pt x="544" y="80"/>
                  </a:cubicBezTo>
                  <a:cubicBezTo>
                    <a:pt x="521" y="79"/>
                    <a:pt x="499" y="107"/>
                    <a:pt x="504" y="135"/>
                  </a:cubicBezTo>
                  <a:cubicBezTo>
                    <a:pt x="509" y="123"/>
                    <a:pt x="508" y="110"/>
                    <a:pt x="520" y="105"/>
                  </a:cubicBezTo>
                  <a:cubicBezTo>
                    <a:pt x="529" y="102"/>
                    <a:pt x="531" y="92"/>
                    <a:pt x="536" y="86"/>
                  </a:cubicBezTo>
                  <a:cubicBezTo>
                    <a:pt x="552" y="86"/>
                    <a:pt x="551" y="97"/>
                    <a:pt x="551" y="108"/>
                  </a:cubicBezTo>
                  <a:cubicBezTo>
                    <a:pt x="548" y="112"/>
                    <a:pt x="545" y="117"/>
                    <a:pt x="543" y="121"/>
                  </a:cubicBezTo>
                  <a:cubicBezTo>
                    <a:pt x="533" y="124"/>
                    <a:pt x="530" y="132"/>
                    <a:pt x="532" y="140"/>
                  </a:cubicBezTo>
                  <a:cubicBezTo>
                    <a:pt x="540" y="171"/>
                    <a:pt x="522" y="194"/>
                    <a:pt x="508" y="218"/>
                  </a:cubicBezTo>
                  <a:cubicBezTo>
                    <a:pt x="494" y="242"/>
                    <a:pt x="472" y="261"/>
                    <a:pt x="456" y="283"/>
                  </a:cubicBezTo>
                  <a:cubicBezTo>
                    <a:pt x="425" y="326"/>
                    <a:pt x="398" y="372"/>
                    <a:pt x="397" y="429"/>
                  </a:cubicBezTo>
                  <a:cubicBezTo>
                    <a:pt x="397" y="441"/>
                    <a:pt x="392" y="454"/>
                    <a:pt x="387" y="465"/>
                  </a:cubicBezTo>
                  <a:cubicBezTo>
                    <a:pt x="378" y="485"/>
                    <a:pt x="377" y="505"/>
                    <a:pt x="384" y="525"/>
                  </a:cubicBezTo>
                  <a:cubicBezTo>
                    <a:pt x="384" y="527"/>
                    <a:pt x="384" y="528"/>
                    <a:pt x="383" y="529"/>
                  </a:cubicBezTo>
                  <a:cubicBezTo>
                    <a:pt x="376" y="533"/>
                    <a:pt x="379" y="542"/>
                    <a:pt x="376" y="549"/>
                  </a:cubicBezTo>
                  <a:cubicBezTo>
                    <a:pt x="376" y="550"/>
                    <a:pt x="376" y="551"/>
                    <a:pt x="375" y="552"/>
                  </a:cubicBezTo>
                  <a:cubicBezTo>
                    <a:pt x="363" y="568"/>
                    <a:pt x="349" y="582"/>
                    <a:pt x="340" y="600"/>
                  </a:cubicBezTo>
                  <a:cubicBezTo>
                    <a:pt x="339" y="601"/>
                    <a:pt x="337" y="601"/>
                    <a:pt x="336" y="601"/>
                  </a:cubicBezTo>
                  <a:cubicBezTo>
                    <a:pt x="332" y="594"/>
                    <a:pt x="326" y="598"/>
                    <a:pt x="320" y="600"/>
                  </a:cubicBezTo>
                  <a:cubicBezTo>
                    <a:pt x="290" y="610"/>
                    <a:pt x="263" y="598"/>
                    <a:pt x="238" y="584"/>
                  </a:cubicBezTo>
                  <a:cubicBezTo>
                    <a:pt x="186" y="555"/>
                    <a:pt x="132" y="532"/>
                    <a:pt x="71" y="528"/>
                  </a:cubicBezTo>
                  <a:cubicBezTo>
                    <a:pt x="50" y="526"/>
                    <a:pt x="28" y="525"/>
                    <a:pt x="8" y="517"/>
                  </a:cubicBezTo>
                  <a:cubicBezTo>
                    <a:pt x="5" y="516"/>
                    <a:pt x="0" y="519"/>
                    <a:pt x="0" y="514"/>
                  </a:cubicBezTo>
                  <a:cubicBezTo>
                    <a:pt x="0" y="512"/>
                    <a:pt x="5" y="511"/>
                    <a:pt x="8" y="509"/>
                  </a:cubicBezTo>
                  <a:cubicBezTo>
                    <a:pt x="13" y="503"/>
                    <a:pt x="22" y="504"/>
                    <a:pt x="28" y="500"/>
                  </a:cubicBezTo>
                  <a:cubicBezTo>
                    <a:pt x="36" y="503"/>
                    <a:pt x="44" y="504"/>
                    <a:pt x="51" y="496"/>
                  </a:cubicBezTo>
                  <a:cubicBezTo>
                    <a:pt x="56" y="490"/>
                    <a:pt x="65" y="489"/>
                    <a:pt x="72" y="487"/>
                  </a:cubicBezTo>
                  <a:cubicBezTo>
                    <a:pt x="88" y="482"/>
                    <a:pt x="101" y="472"/>
                    <a:pt x="110" y="458"/>
                  </a:cubicBezTo>
                  <a:cubicBezTo>
                    <a:pt x="126" y="450"/>
                    <a:pt x="142" y="455"/>
                    <a:pt x="158" y="460"/>
                  </a:cubicBezTo>
                  <a:cubicBezTo>
                    <a:pt x="175" y="466"/>
                    <a:pt x="191" y="465"/>
                    <a:pt x="206" y="457"/>
                  </a:cubicBezTo>
                  <a:cubicBezTo>
                    <a:pt x="214" y="452"/>
                    <a:pt x="219" y="445"/>
                    <a:pt x="221" y="436"/>
                  </a:cubicBezTo>
                  <a:cubicBezTo>
                    <a:pt x="223" y="429"/>
                    <a:pt x="224" y="419"/>
                    <a:pt x="215" y="415"/>
                  </a:cubicBezTo>
                  <a:cubicBezTo>
                    <a:pt x="207" y="412"/>
                    <a:pt x="206" y="423"/>
                    <a:pt x="203" y="428"/>
                  </a:cubicBezTo>
                  <a:cubicBezTo>
                    <a:pt x="190" y="448"/>
                    <a:pt x="172" y="456"/>
                    <a:pt x="149" y="448"/>
                  </a:cubicBezTo>
                  <a:cubicBezTo>
                    <a:pt x="131" y="443"/>
                    <a:pt x="133" y="431"/>
                    <a:pt x="138" y="418"/>
                  </a:cubicBezTo>
                  <a:cubicBezTo>
                    <a:pt x="145" y="408"/>
                    <a:pt x="154" y="402"/>
                    <a:pt x="165" y="397"/>
                  </a:cubicBezTo>
                  <a:close/>
                </a:path>
              </a:pathLst>
            </a:custGeom>
            <a:solidFill>
              <a:srgbClr val="F2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9" name="Freeform 183">
              <a:extLst>
                <a:ext uri="{FF2B5EF4-FFF2-40B4-BE49-F238E27FC236}">
                  <a16:creationId xmlns:a16="http://schemas.microsoft.com/office/drawing/2014/main" id="{ECE8875F-F963-F106-DFD8-86CCC57CA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421"/>
              <a:ext cx="67" cy="186"/>
            </a:xfrm>
            <a:custGeom>
              <a:avLst/>
              <a:gdLst>
                <a:gd name="T0" fmla="*/ 34 w 34"/>
                <a:gd name="T1" fmla="*/ 23 h 36"/>
                <a:gd name="T2" fmla="*/ 14 w 34"/>
                <a:gd name="T3" fmla="*/ 31 h 36"/>
                <a:gd name="T4" fmla="*/ 1 w 34"/>
                <a:gd name="T5" fmla="*/ 23 h 36"/>
                <a:gd name="T6" fmla="*/ 1 w 34"/>
                <a:gd name="T7" fmla="*/ 19 h 36"/>
                <a:gd name="T8" fmla="*/ 2 w 34"/>
                <a:gd name="T9" fmla="*/ 15 h 36"/>
                <a:gd name="T10" fmla="*/ 9 w 34"/>
                <a:gd name="T11" fmla="*/ 0 h 36"/>
                <a:gd name="T12" fmla="*/ 32 w 34"/>
                <a:gd name="T13" fmla="*/ 21 h 36"/>
                <a:gd name="T14" fmla="*/ 34 w 34"/>
                <a:gd name="T15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6">
                  <a:moveTo>
                    <a:pt x="34" y="23"/>
                  </a:moveTo>
                  <a:cubicBezTo>
                    <a:pt x="31" y="36"/>
                    <a:pt x="21" y="29"/>
                    <a:pt x="14" y="31"/>
                  </a:cubicBezTo>
                  <a:cubicBezTo>
                    <a:pt x="10" y="28"/>
                    <a:pt x="6" y="26"/>
                    <a:pt x="1" y="23"/>
                  </a:cubicBezTo>
                  <a:cubicBezTo>
                    <a:pt x="1" y="22"/>
                    <a:pt x="1" y="21"/>
                    <a:pt x="1" y="19"/>
                  </a:cubicBezTo>
                  <a:cubicBezTo>
                    <a:pt x="0" y="18"/>
                    <a:pt x="0" y="16"/>
                    <a:pt x="2" y="15"/>
                  </a:cubicBezTo>
                  <a:cubicBezTo>
                    <a:pt x="11" y="13"/>
                    <a:pt x="5" y="4"/>
                    <a:pt x="9" y="0"/>
                  </a:cubicBezTo>
                  <a:cubicBezTo>
                    <a:pt x="15" y="8"/>
                    <a:pt x="19" y="19"/>
                    <a:pt x="32" y="21"/>
                  </a:cubicBezTo>
                  <a:cubicBezTo>
                    <a:pt x="32" y="21"/>
                    <a:pt x="33" y="22"/>
                    <a:pt x="34" y="23"/>
                  </a:cubicBezTo>
                  <a:close/>
                </a:path>
              </a:pathLst>
            </a:custGeom>
            <a:solidFill>
              <a:srgbClr val="644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0" name="Freeform 184">
              <a:extLst>
                <a:ext uri="{FF2B5EF4-FFF2-40B4-BE49-F238E27FC236}">
                  <a16:creationId xmlns:a16="http://schemas.microsoft.com/office/drawing/2014/main" id="{7D32149F-8708-7C0D-462E-50C4E38D0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705"/>
              <a:ext cx="149" cy="31"/>
            </a:xfrm>
            <a:custGeom>
              <a:avLst/>
              <a:gdLst>
                <a:gd name="T0" fmla="*/ 76 w 76"/>
                <a:gd name="T1" fmla="*/ 0 h 6"/>
                <a:gd name="T2" fmla="*/ 0 w 76"/>
                <a:gd name="T3" fmla="*/ 0 h 6"/>
                <a:gd name="T4" fmla="*/ 76 w 7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6">
                  <a:moveTo>
                    <a:pt x="76" y="0"/>
                  </a:moveTo>
                  <a:cubicBezTo>
                    <a:pt x="51" y="6"/>
                    <a:pt x="25" y="6"/>
                    <a:pt x="0" y="0"/>
                  </a:cubicBezTo>
                  <a:cubicBezTo>
                    <a:pt x="25" y="0"/>
                    <a:pt x="51" y="0"/>
                    <a:pt x="76" y="0"/>
                  </a:cubicBezTo>
                  <a:close/>
                </a:path>
              </a:pathLst>
            </a:custGeom>
            <a:solidFill>
              <a:srgbClr val="745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1" name="Freeform 185">
              <a:extLst>
                <a:ext uri="{FF2B5EF4-FFF2-40B4-BE49-F238E27FC236}">
                  <a16:creationId xmlns:a16="http://schemas.microsoft.com/office/drawing/2014/main" id="{FAD4DC66-2B8F-664D-E157-6870A2DB7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401"/>
              <a:ext cx="215" cy="145"/>
            </a:xfrm>
            <a:custGeom>
              <a:avLst/>
              <a:gdLst>
                <a:gd name="T0" fmla="*/ 110 w 110"/>
                <a:gd name="T1" fmla="*/ 11 h 28"/>
                <a:gd name="T2" fmla="*/ 75 w 110"/>
                <a:gd name="T3" fmla="*/ 19 h 28"/>
                <a:gd name="T4" fmla="*/ 9 w 110"/>
                <a:gd name="T5" fmla="*/ 12 h 28"/>
                <a:gd name="T6" fmla="*/ 5 w 110"/>
                <a:gd name="T7" fmla="*/ 0 h 28"/>
                <a:gd name="T8" fmla="*/ 24 w 110"/>
                <a:gd name="T9" fmla="*/ 0 h 28"/>
                <a:gd name="T10" fmla="*/ 80 w 110"/>
                <a:gd name="T11" fmla="*/ 5 h 28"/>
                <a:gd name="T12" fmla="*/ 108 w 110"/>
                <a:gd name="T13" fmla="*/ 6 h 28"/>
                <a:gd name="T14" fmla="*/ 110 w 110"/>
                <a:gd name="T15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28">
                  <a:moveTo>
                    <a:pt x="110" y="11"/>
                  </a:moveTo>
                  <a:cubicBezTo>
                    <a:pt x="102" y="28"/>
                    <a:pt x="87" y="20"/>
                    <a:pt x="75" y="19"/>
                  </a:cubicBezTo>
                  <a:cubicBezTo>
                    <a:pt x="53" y="19"/>
                    <a:pt x="31" y="14"/>
                    <a:pt x="9" y="12"/>
                  </a:cubicBezTo>
                  <a:cubicBezTo>
                    <a:pt x="7" y="8"/>
                    <a:pt x="0" y="6"/>
                    <a:pt x="5" y="0"/>
                  </a:cubicBezTo>
                  <a:cubicBezTo>
                    <a:pt x="12" y="0"/>
                    <a:pt x="18" y="0"/>
                    <a:pt x="24" y="0"/>
                  </a:cubicBezTo>
                  <a:cubicBezTo>
                    <a:pt x="42" y="5"/>
                    <a:pt x="61" y="5"/>
                    <a:pt x="80" y="5"/>
                  </a:cubicBezTo>
                  <a:cubicBezTo>
                    <a:pt x="89" y="5"/>
                    <a:pt x="98" y="6"/>
                    <a:pt x="108" y="6"/>
                  </a:cubicBezTo>
                  <a:cubicBezTo>
                    <a:pt x="110" y="7"/>
                    <a:pt x="110" y="9"/>
                    <a:pt x="110" y="11"/>
                  </a:cubicBezTo>
                  <a:close/>
                </a:path>
              </a:pathLst>
            </a:custGeom>
            <a:solidFill>
              <a:srgbClr val="E3C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2" name="Freeform 186">
              <a:extLst>
                <a:ext uri="{FF2B5EF4-FFF2-40B4-BE49-F238E27FC236}">
                  <a16:creationId xmlns:a16="http://schemas.microsoft.com/office/drawing/2014/main" id="{D7D14BDE-D629-261E-61DB-4FC2C906F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1243"/>
              <a:ext cx="137" cy="408"/>
            </a:xfrm>
            <a:custGeom>
              <a:avLst/>
              <a:gdLst>
                <a:gd name="T0" fmla="*/ 61 w 70"/>
                <a:gd name="T1" fmla="*/ 0 h 79"/>
                <a:gd name="T2" fmla="*/ 48 w 70"/>
                <a:gd name="T3" fmla="*/ 36 h 79"/>
                <a:gd name="T4" fmla="*/ 10 w 70"/>
                <a:gd name="T5" fmla="*/ 77 h 79"/>
                <a:gd name="T6" fmla="*/ 0 w 70"/>
                <a:gd name="T7" fmla="*/ 76 h 79"/>
                <a:gd name="T8" fmla="*/ 61 w 70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9">
                  <a:moveTo>
                    <a:pt x="61" y="0"/>
                  </a:moveTo>
                  <a:cubicBezTo>
                    <a:pt x="70" y="16"/>
                    <a:pt x="54" y="25"/>
                    <a:pt x="48" y="36"/>
                  </a:cubicBezTo>
                  <a:cubicBezTo>
                    <a:pt x="40" y="52"/>
                    <a:pt x="23" y="63"/>
                    <a:pt x="10" y="77"/>
                  </a:cubicBezTo>
                  <a:cubicBezTo>
                    <a:pt x="7" y="79"/>
                    <a:pt x="3" y="77"/>
                    <a:pt x="0" y="76"/>
                  </a:cubicBezTo>
                  <a:cubicBezTo>
                    <a:pt x="24" y="54"/>
                    <a:pt x="44" y="28"/>
                    <a:pt x="61" y="0"/>
                  </a:cubicBezTo>
                  <a:close/>
                </a:path>
              </a:pathLst>
            </a:custGeom>
            <a:solidFill>
              <a:srgbClr val="DBB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3" name="Freeform 187">
              <a:extLst>
                <a:ext uri="{FF2B5EF4-FFF2-40B4-BE49-F238E27FC236}">
                  <a16:creationId xmlns:a16="http://schemas.microsoft.com/office/drawing/2014/main" id="{D958C0B0-594B-9EA3-0B74-F97724124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922"/>
              <a:ext cx="111" cy="305"/>
            </a:xfrm>
            <a:custGeom>
              <a:avLst/>
              <a:gdLst>
                <a:gd name="T0" fmla="*/ 50 w 57"/>
                <a:gd name="T1" fmla="*/ 15 h 59"/>
                <a:gd name="T2" fmla="*/ 44 w 57"/>
                <a:gd name="T3" fmla="*/ 15 h 59"/>
                <a:gd name="T4" fmla="*/ 23 w 57"/>
                <a:gd name="T5" fmla="*/ 33 h 59"/>
                <a:gd name="T6" fmla="*/ 0 w 57"/>
                <a:gd name="T7" fmla="*/ 59 h 59"/>
                <a:gd name="T8" fmla="*/ 28 w 57"/>
                <a:gd name="T9" fmla="*/ 15 h 59"/>
                <a:gd name="T10" fmla="*/ 33 w 57"/>
                <a:gd name="T11" fmla="*/ 7 h 59"/>
                <a:gd name="T12" fmla="*/ 52 w 57"/>
                <a:gd name="T13" fmla="*/ 6 h 59"/>
                <a:gd name="T14" fmla="*/ 50 w 57"/>
                <a:gd name="T15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59">
                  <a:moveTo>
                    <a:pt x="50" y="15"/>
                  </a:moveTo>
                  <a:cubicBezTo>
                    <a:pt x="48" y="15"/>
                    <a:pt x="46" y="15"/>
                    <a:pt x="44" y="15"/>
                  </a:cubicBezTo>
                  <a:cubicBezTo>
                    <a:pt x="39" y="23"/>
                    <a:pt x="31" y="28"/>
                    <a:pt x="23" y="33"/>
                  </a:cubicBezTo>
                  <a:cubicBezTo>
                    <a:pt x="11" y="37"/>
                    <a:pt x="11" y="52"/>
                    <a:pt x="0" y="59"/>
                  </a:cubicBezTo>
                  <a:cubicBezTo>
                    <a:pt x="2" y="38"/>
                    <a:pt x="17" y="28"/>
                    <a:pt x="28" y="15"/>
                  </a:cubicBezTo>
                  <a:cubicBezTo>
                    <a:pt x="29" y="12"/>
                    <a:pt x="30" y="9"/>
                    <a:pt x="33" y="7"/>
                  </a:cubicBezTo>
                  <a:cubicBezTo>
                    <a:pt x="39" y="3"/>
                    <a:pt x="45" y="0"/>
                    <a:pt x="52" y="6"/>
                  </a:cubicBezTo>
                  <a:cubicBezTo>
                    <a:pt x="57" y="10"/>
                    <a:pt x="54" y="13"/>
                    <a:pt x="50" y="15"/>
                  </a:cubicBezTo>
                  <a:close/>
                </a:path>
              </a:pathLst>
            </a:custGeom>
            <a:solidFill>
              <a:srgbClr val="674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4" name="Freeform 188">
              <a:extLst>
                <a:ext uri="{FF2B5EF4-FFF2-40B4-BE49-F238E27FC236}">
                  <a16:creationId xmlns:a16="http://schemas.microsoft.com/office/drawing/2014/main" id="{730D917D-C108-F7BE-813F-53BD44DB2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782"/>
              <a:ext cx="64" cy="192"/>
            </a:xfrm>
            <a:custGeom>
              <a:avLst/>
              <a:gdLst>
                <a:gd name="T0" fmla="*/ 5 w 33"/>
                <a:gd name="T1" fmla="*/ 13 h 37"/>
                <a:gd name="T2" fmla="*/ 25 w 33"/>
                <a:gd name="T3" fmla="*/ 8 h 37"/>
                <a:gd name="T4" fmla="*/ 26 w 33"/>
                <a:gd name="T5" fmla="*/ 25 h 37"/>
                <a:gd name="T6" fmla="*/ 13 w 33"/>
                <a:gd name="T7" fmla="*/ 37 h 37"/>
                <a:gd name="T8" fmla="*/ 5 w 33"/>
                <a:gd name="T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5" y="13"/>
                  </a:moveTo>
                  <a:cubicBezTo>
                    <a:pt x="9" y="0"/>
                    <a:pt x="18" y="4"/>
                    <a:pt x="25" y="8"/>
                  </a:cubicBezTo>
                  <a:cubicBezTo>
                    <a:pt x="33" y="12"/>
                    <a:pt x="31" y="19"/>
                    <a:pt x="26" y="25"/>
                  </a:cubicBezTo>
                  <a:cubicBezTo>
                    <a:pt x="22" y="29"/>
                    <a:pt x="17" y="33"/>
                    <a:pt x="13" y="37"/>
                  </a:cubicBezTo>
                  <a:cubicBezTo>
                    <a:pt x="0" y="32"/>
                    <a:pt x="9" y="20"/>
                    <a:pt x="5" y="13"/>
                  </a:cubicBezTo>
                  <a:close/>
                </a:path>
              </a:pathLst>
            </a:custGeom>
            <a:solidFill>
              <a:srgbClr val="F2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5" name="Freeform 189">
              <a:extLst>
                <a:ext uri="{FF2B5EF4-FFF2-40B4-BE49-F238E27FC236}">
                  <a16:creationId xmlns:a16="http://schemas.microsoft.com/office/drawing/2014/main" id="{5759EF63-D8DD-7E42-A166-099EE9C8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850"/>
              <a:ext cx="61" cy="186"/>
            </a:xfrm>
            <a:custGeom>
              <a:avLst/>
              <a:gdLst>
                <a:gd name="T0" fmla="*/ 16 w 31"/>
                <a:gd name="T1" fmla="*/ 0 h 36"/>
                <a:gd name="T2" fmla="*/ 24 w 31"/>
                <a:gd name="T3" fmla="*/ 24 h 36"/>
                <a:gd name="T4" fmla="*/ 17 w 31"/>
                <a:gd name="T5" fmla="*/ 33 h 36"/>
                <a:gd name="T6" fmla="*/ 0 w 31"/>
                <a:gd name="T7" fmla="*/ 36 h 36"/>
                <a:gd name="T8" fmla="*/ 16 w 3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6">
                  <a:moveTo>
                    <a:pt x="16" y="0"/>
                  </a:moveTo>
                  <a:cubicBezTo>
                    <a:pt x="31" y="4"/>
                    <a:pt x="15" y="18"/>
                    <a:pt x="24" y="24"/>
                  </a:cubicBezTo>
                  <a:cubicBezTo>
                    <a:pt x="22" y="27"/>
                    <a:pt x="20" y="30"/>
                    <a:pt x="17" y="33"/>
                  </a:cubicBezTo>
                  <a:cubicBezTo>
                    <a:pt x="10" y="26"/>
                    <a:pt x="6" y="36"/>
                    <a:pt x="0" y="36"/>
                  </a:cubicBezTo>
                  <a:cubicBezTo>
                    <a:pt x="7" y="24"/>
                    <a:pt x="4" y="9"/>
                    <a:pt x="16" y="0"/>
                  </a:cubicBezTo>
                  <a:close/>
                </a:path>
              </a:pathLst>
            </a:custGeom>
            <a:solidFill>
              <a:srgbClr val="E8C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6" name="Freeform 190">
              <a:extLst>
                <a:ext uri="{FF2B5EF4-FFF2-40B4-BE49-F238E27FC236}">
                  <a16:creationId xmlns:a16="http://schemas.microsoft.com/office/drawing/2014/main" id="{EBE71717-D651-DFF6-938C-55E0B4159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855"/>
              <a:ext cx="56" cy="124"/>
            </a:xfrm>
            <a:custGeom>
              <a:avLst/>
              <a:gdLst>
                <a:gd name="T0" fmla="*/ 26 w 29"/>
                <a:gd name="T1" fmla="*/ 19 h 24"/>
                <a:gd name="T2" fmla="*/ 6 w 29"/>
                <a:gd name="T3" fmla="*/ 24 h 24"/>
                <a:gd name="T4" fmla="*/ 10 w 29"/>
                <a:gd name="T5" fmla="*/ 0 h 24"/>
                <a:gd name="T6" fmla="*/ 26 w 29"/>
                <a:gd name="T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4">
                  <a:moveTo>
                    <a:pt x="26" y="19"/>
                  </a:moveTo>
                  <a:cubicBezTo>
                    <a:pt x="19" y="21"/>
                    <a:pt x="12" y="23"/>
                    <a:pt x="6" y="24"/>
                  </a:cubicBezTo>
                  <a:cubicBezTo>
                    <a:pt x="0" y="15"/>
                    <a:pt x="6" y="7"/>
                    <a:pt x="10" y="0"/>
                  </a:cubicBezTo>
                  <a:cubicBezTo>
                    <a:pt x="19" y="3"/>
                    <a:pt x="29" y="6"/>
                    <a:pt x="26" y="19"/>
                  </a:cubicBezTo>
                  <a:close/>
                </a:path>
              </a:pathLst>
            </a:custGeom>
            <a:solidFill>
              <a:srgbClr val="F1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7" name="Freeform 191">
              <a:extLst>
                <a:ext uri="{FF2B5EF4-FFF2-40B4-BE49-F238E27FC236}">
                  <a16:creationId xmlns:a16="http://schemas.microsoft.com/office/drawing/2014/main" id="{A0567BAE-E473-4F6D-5763-7E64910F7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855"/>
              <a:ext cx="49" cy="145"/>
            </a:xfrm>
            <a:custGeom>
              <a:avLst/>
              <a:gdLst>
                <a:gd name="T0" fmla="*/ 25 w 25"/>
                <a:gd name="T1" fmla="*/ 0 h 28"/>
                <a:gd name="T2" fmla="*/ 21 w 25"/>
                <a:gd name="T3" fmla="*/ 24 h 28"/>
                <a:gd name="T4" fmla="*/ 17 w 25"/>
                <a:gd name="T5" fmla="*/ 28 h 28"/>
                <a:gd name="T6" fmla="*/ 0 w 25"/>
                <a:gd name="T7" fmla="*/ 22 h 28"/>
                <a:gd name="T8" fmla="*/ 25 w 25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8">
                  <a:moveTo>
                    <a:pt x="25" y="0"/>
                  </a:moveTo>
                  <a:cubicBezTo>
                    <a:pt x="24" y="8"/>
                    <a:pt x="22" y="16"/>
                    <a:pt x="21" y="24"/>
                  </a:cubicBezTo>
                  <a:cubicBezTo>
                    <a:pt x="19" y="25"/>
                    <a:pt x="18" y="27"/>
                    <a:pt x="17" y="28"/>
                  </a:cubicBezTo>
                  <a:cubicBezTo>
                    <a:pt x="13" y="21"/>
                    <a:pt x="6" y="24"/>
                    <a:pt x="0" y="22"/>
                  </a:cubicBezTo>
                  <a:cubicBezTo>
                    <a:pt x="11" y="18"/>
                    <a:pt x="13" y="3"/>
                    <a:pt x="25" y="0"/>
                  </a:cubicBezTo>
                  <a:close/>
                </a:path>
              </a:pathLst>
            </a:custGeom>
            <a:solidFill>
              <a:srgbClr val="B89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8" name="Freeform 192">
              <a:extLst>
                <a:ext uri="{FF2B5EF4-FFF2-40B4-BE49-F238E27FC236}">
                  <a16:creationId xmlns:a16="http://schemas.microsoft.com/office/drawing/2014/main" id="{E4F717F7-2F8D-7E52-2C0E-52840E538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215"/>
              <a:ext cx="493" cy="1195"/>
            </a:xfrm>
            <a:custGeom>
              <a:avLst/>
              <a:gdLst>
                <a:gd name="T0" fmla="*/ 250 w 252"/>
                <a:gd name="T1" fmla="*/ 192 h 231"/>
                <a:gd name="T2" fmla="*/ 251 w 252"/>
                <a:gd name="T3" fmla="*/ 207 h 231"/>
                <a:gd name="T4" fmla="*/ 229 w 252"/>
                <a:gd name="T5" fmla="*/ 228 h 231"/>
                <a:gd name="T6" fmla="*/ 133 w 252"/>
                <a:gd name="T7" fmla="*/ 216 h 231"/>
                <a:gd name="T8" fmla="*/ 94 w 252"/>
                <a:gd name="T9" fmla="*/ 176 h 231"/>
                <a:gd name="T10" fmla="*/ 46 w 252"/>
                <a:gd name="T11" fmla="*/ 79 h 231"/>
                <a:gd name="T12" fmla="*/ 34 w 252"/>
                <a:gd name="T13" fmla="*/ 50 h 231"/>
                <a:gd name="T14" fmla="*/ 20 w 252"/>
                <a:gd name="T15" fmla="*/ 43 h 231"/>
                <a:gd name="T16" fmla="*/ 3 w 252"/>
                <a:gd name="T17" fmla="*/ 24 h 231"/>
                <a:gd name="T18" fmla="*/ 15 w 252"/>
                <a:gd name="T19" fmla="*/ 14 h 231"/>
                <a:gd name="T20" fmla="*/ 59 w 252"/>
                <a:gd name="T21" fmla="*/ 3 h 231"/>
                <a:gd name="T22" fmla="*/ 67 w 252"/>
                <a:gd name="T23" fmla="*/ 42 h 231"/>
                <a:gd name="T24" fmla="*/ 68 w 252"/>
                <a:gd name="T25" fmla="*/ 70 h 231"/>
                <a:gd name="T26" fmla="*/ 88 w 252"/>
                <a:gd name="T27" fmla="*/ 105 h 231"/>
                <a:gd name="T28" fmla="*/ 151 w 252"/>
                <a:gd name="T29" fmla="*/ 185 h 231"/>
                <a:gd name="T30" fmla="*/ 158 w 252"/>
                <a:gd name="T31" fmla="*/ 194 h 231"/>
                <a:gd name="T32" fmla="*/ 192 w 252"/>
                <a:gd name="T33" fmla="*/ 192 h 231"/>
                <a:gd name="T34" fmla="*/ 200 w 252"/>
                <a:gd name="T35" fmla="*/ 181 h 231"/>
                <a:gd name="T36" fmla="*/ 199 w 252"/>
                <a:gd name="T37" fmla="*/ 143 h 231"/>
                <a:gd name="T38" fmla="*/ 183 w 252"/>
                <a:gd name="T39" fmla="*/ 105 h 231"/>
                <a:gd name="T40" fmla="*/ 192 w 252"/>
                <a:gd name="T41" fmla="*/ 93 h 231"/>
                <a:gd name="T42" fmla="*/ 224 w 252"/>
                <a:gd name="T43" fmla="*/ 115 h 231"/>
                <a:gd name="T44" fmla="*/ 250 w 252"/>
                <a:gd name="T45" fmla="*/ 19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2" h="231">
                  <a:moveTo>
                    <a:pt x="250" y="192"/>
                  </a:moveTo>
                  <a:cubicBezTo>
                    <a:pt x="251" y="197"/>
                    <a:pt x="251" y="202"/>
                    <a:pt x="251" y="207"/>
                  </a:cubicBezTo>
                  <a:cubicBezTo>
                    <a:pt x="252" y="223"/>
                    <a:pt x="245" y="229"/>
                    <a:pt x="229" y="228"/>
                  </a:cubicBezTo>
                  <a:cubicBezTo>
                    <a:pt x="197" y="226"/>
                    <a:pt x="164" y="231"/>
                    <a:pt x="133" y="216"/>
                  </a:cubicBezTo>
                  <a:cubicBezTo>
                    <a:pt x="114" y="207"/>
                    <a:pt x="105" y="190"/>
                    <a:pt x="94" y="176"/>
                  </a:cubicBezTo>
                  <a:cubicBezTo>
                    <a:pt x="72" y="147"/>
                    <a:pt x="56" y="115"/>
                    <a:pt x="46" y="79"/>
                  </a:cubicBezTo>
                  <a:cubicBezTo>
                    <a:pt x="43" y="69"/>
                    <a:pt x="38" y="60"/>
                    <a:pt x="34" y="50"/>
                  </a:cubicBezTo>
                  <a:cubicBezTo>
                    <a:pt x="32" y="42"/>
                    <a:pt x="26" y="43"/>
                    <a:pt x="20" y="43"/>
                  </a:cubicBezTo>
                  <a:cubicBezTo>
                    <a:pt x="15" y="36"/>
                    <a:pt x="0" y="38"/>
                    <a:pt x="3" y="24"/>
                  </a:cubicBezTo>
                  <a:cubicBezTo>
                    <a:pt x="5" y="18"/>
                    <a:pt x="11" y="17"/>
                    <a:pt x="15" y="14"/>
                  </a:cubicBezTo>
                  <a:cubicBezTo>
                    <a:pt x="27" y="0"/>
                    <a:pt x="43" y="1"/>
                    <a:pt x="59" y="3"/>
                  </a:cubicBezTo>
                  <a:cubicBezTo>
                    <a:pt x="68" y="15"/>
                    <a:pt x="63" y="29"/>
                    <a:pt x="67" y="42"/>
                  </a:cubicBezTo>
                  <a:cubicBezTo>
                    <a:pt x="68" y="51"/>
                    <a:pt x="66" y="61"/>
                    <a:pt x="68" y="70"/>
                  </a:cubicBezTo>
                  <a:cubicBezTo>
                    <a:pt x="70" y="84"/>
                    <a:pt x="78" y="95"/>
                    <a:pt x="88" y="105"/>
                  </a:cubicBezTo>
                  <a:cubicBezTo>
                    <a:pt x="110" y="131"/>
                    <a:pt x="132" y="157"/>
                    <a:pt x="151" y="185"/>
                  </a:cubicBezTo>
                  <a:cubicBezTo>
                    <a:pt x="153" y="188"/>
                    <a:pt x="155" y="191"/>
                    <a:pt x="158" y="194"/>
                  </a:cubicBezTo>
                  <a:cubicBezTo>
                    <a:pt x="171" y="210"/>
                    <a:pt x="180" y="209"/>
                    <a:pt x="192" y="192"/>
                  </a:cubicBezTo>
                  <a:cubicBezTo>
                    <a:pt x="195" y="189"/>
                    <a:pt x="195" y="184"/>
                    <a:pt x="200" y="181"/>
                  </a:cubicBezTo>
                  <a:cubicBezTo>
                    <a:pt x="205" y="168"/>
                    <a:pt x="206" y="156"/>
                    <a:pt x="199" y="143"/>
                  </a:cubicBezTo>
                  <a:cubicBezTo>
                    <a:pt x="198" y="128"/>
                    <a:pt x="187" y="118"/>
                    <a:pt x="183" y="105"/>
                  </a:cubicBezTo>
                  <a:cubicBezTo>
                    <a:pt x="179" y="95"/>
                    <a:pt x="185" y="93"/>
                    <a:pt x="192" y="93"/>
                  </a:cubicBezTo>
                  <a:cubicBezTo>
                    <a:pt x="209" y="92"/>
                    <a:pt x="218" y="101"/>
                    <a:pt x="224" y="115"/>
                  </a:cubicBezTo>
                  <a:cubicBezTo>
                    <a:pt x="234" y="140"/>
                    <a:pt x="245" y="165"/>
                    <a:pt x="250" y="192"/>
                  </a:cubicBezTo>
                  <a:close/>
                </a:path>
              </a:pathLst>
            </a:custGeom>
            <a:solidFill>
              <a:srgbClr val="FCF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9" name="Freeform 193">
              <a:extLst>
                <a:ext uri="{FF2B5EF4-FFF2-40B4-BE49-F238E27FC236}">
                  <a16:creationId xmlns:a16="http://schemas.microsoft.com/office/drawing/2014/main" id="{695EE232-5B71-0079-4EAF-748EFBABB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086"/>
              <a:ext cx="109" cy="357"/>
            </a:xfrm>
            <a:custGeom>
              <a:avLst/>
              <a:gdLst>
                <a:gd name="T0" fmla="*/ 48 w 56"/>
                <a:gd name="T1" fmla="*/ 69 h 69"/>
                <a:gd name="T2" fmla="*/ 44 w 56"/>
                <a:gd name="T3" fmla="*/ 29 h 69"/>
                <a:gd name="T4" fmla="*/ 40 w 56"/>
                <a:gd name="T5" fmla="*/ 21 h 69"/>
                <a:gd name="T6" fmla="*/ 0 w 56"/>
                <a:gd name="T7" fmla="*/ 5 h 69"/>
                <a:gd name="T8" fmla="*/ 0 w 56"/>
                <a:gd name="T9" fmla="*/ 0 h 69"/>
                <a:gd name="T10" fmla="*/ 10 w 56"/>
                <a:gd name="T11" fmla="*/ 2 h 69"/>
                <a:gd name="T12" fmla="*/ 53 w 56"/>
                <a:gd name="T13" fmla="*/ 60 h 69"/>
                <a:gd name="T14" fmla="*/ 48 w 56"/>
                <a:gd name="T1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69">
                  <a:moveTo>
                    <a:pt x="48" y="69"/>
                  </a:moveTo>
                  <a:cubicBezTo>
                    <a:pt x="47" y="56"/>
                    <a:pt x="45" y="42"/>
                    <a:pt x="44" y="29"/>
                  </a:cubicBezTo>
                  <a:cubicBezTo>
                    <a:pt x="41" y="27"/>
                    <a:pt x="42" y="23"/>
                    <a:pt x="40" y="21"/>
                  </a:cubicBezTo>
                  <a:cubicBezTo>
                    <a:pt x="27" y="16"/>
                    <a:pt x="13" y="10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4" y="1"/>
                    <a:pt x="7" y="1"/>
                    <a:pt x="10" y="2"/>
                  </a:cubicBezTo>
                  <a:cubicBezTo>
                    <a:pt x="52" y="15"/>
                    <a:pt x="53" y="15"/>
                    <a:pt x="53" y="60"/>
                  </a:cubicBezTo>
                  <a:cubicBezTo>
                    <a:pt x="53" y="64"/>
                    <a:pt x="56" y="69"/>
                    <a:pt x="48" y="69"/>
                  </a:cubicBezTo>
                  <a:close/>
                </a:path>
              </a:pathLst>
            </a:custGeom>
            <a:solidFill>
              <a:srgbClr val="694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0" name="Freeform 194">
              <a:extLst>
                <a:ext uri="{FF2B5EF4-FFF2-40B4-BE49-F238E27FC236}">
                  <a16:creationId xmlns:a16="http://schemas.microsoft.com/office/drawing/2014/main" id="{0DE61BFB-A67B-72FC-D314-E09F25453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381"/>
              <a:ext cx="98" cy="98"/>
            </a:xfrm>
            <a:custGeom>
              <a:avLst/>
              <a:gdLst>
                <a:gd name="T0" fmla="*/ 29 w 50"/>
                <a:gd name="T1" fmla="*/ 13 h 19"/>
                <a:gd name="T2" fmla="*/ 0 w 50"/>
                <a:gd name="T3" fmla="*/ 9 h 19"/>
                <a:gd name="T4" fmla="*/ 5 w 50"/>
                <a:gd name="T5" fmla="*/ 4 h 19"/>
                <a:gd name="T6" fmla="*/ 37 w 50"/>
                <a:gd name="T7" fmla="*/ 0 h 19"/>
                <a:gd name="T8" fmla="*/ 49 w 50"/>
                <a:gd name="T9" fmla="*/ 11 h 19"/>
                <a:gd name="T10" fmla="*/ 29 w 50"/>
                <a:gd name="T1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19">
                  <a:moveTo>
                    <a:pt x="29" y="13"/>
                  </a:moveTo>
                  <a:cubicBezTo>
                    <a:pt x="19" y="11"/>
                    <a:pt x="9" y="13"/>
                    <a:pt x="0" y="9"/>
                  </a:cubicBezTo>
                  <a:cubicBezTo>
                    <a:pt x="1" y="7"/>
                    <a:pt x="3" y="6"/>
                    <a:pt x="5" y="4"/>
                  </a:cubicBezTo>
                  <a:cubicBezTo>
                    <a:pt x="16" y="8"/>
                    <a:pt x="27" y="9"/>
                    <a:pt x="37" y="0"/>
                  </a:cubicBezTo>
                  <a:cubicBezTo>
                    <a:pt x="41" y="5"/>
                    <a:pt x="50" y="2"/>
                    <a:pt x="49" y="11"/>
                  </a:cubicBezTo>
                  <a:cubicBezTo>
                    <a:pt x="43" y="19"/>
                    <a:pt x="36" y="15"/>
                    <a:pt x="29" y="13"/>
                  </a:cubicBezTo>
                  <a:close/>
                </a:path>
              </a:pathLst>
            </a:custGeom>
            <a:solidFill>
              <a:srgbClr val="6F5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1" name="Freeform 195">
              <a:extLst>
                <a:ext uri="{FF2B5EF4-FFF2-40B4-BE49-F238E27FC236}">
                  <a16:creationId xmlns:a16="http://schemas.microsoft.com/office/drawing/2014/main" id="{2A995004-D9A3-8C4E-1475-4CE04A937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184"/>
              <a:ext cx="88" cy="104"/>
            </a:xfrm>
            <a:custGeom>
              <a:avLst/>
              <a:gdLst>
                <a:gd name="T0" fmla="*/ 40 w 45"/>
                <a:gd name="T1" fmla="*/ 2 h 20"/>
                <a:gd name="T2" fmla="*/ 44 w 45"/>
                <a:gd name="T3" fmla="*/ 10 h 20"/>
                <a:gd name="T4" fmla="*/ 0 w 45"/>
                <a:gd name="T5" fmla="*/ 20 h 20"/>
                <a:gd name="T6" fmla="*/ 40 w 45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0">
                  <a:moveTo>
                    <a:pt x="40" y="2"/>
                  </a:moveTo>
                  <a:cubicBezTo>
                    <a:pt x="45" y="3"/>
                    <a:pt x="44" y="7"/>
                    <a:pt x="44" y="10"/>
                  </a:cubicBezTo>
                  <a:cubicBezTo>
                    <a:pt x="28" y="10"/>
                    <a:pt x="13" y="10"/>
                    <a:pt x="0" y="20"/>
                  </a:cubicBezTo>
                  <a:cubicBezTo>
                    <a:pt x="7" y="0"/>
                    <a:pt x="27" y="10"/>
                    <a:pt x="40" y="2"/>
                  </a:cubicBezTo>
                  <a:close/>
                </a:path>
              </a:pathLst>
            </a:custGeom>
            <a:solidFill>
              <a:srgbClr val="A1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2" name="Freeform 196">
              <a:extLst>
                <a:ext uri="{FF2B5EF4-FFF2-40B4-BE49-F238E27FC236}">
                  <a16:creationId xmlns:a16="http://schemas.microsoft.com/office/drawing/2014/main" id="{30577911-F331-5378-0E9F-703EBD0AE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339"/>
              <a:ext cx="47" cy="114"/>
            </a:xfrm>
            <a:custGeom>
              <a:avLst/>
              <a:gdLst>
                <a:gd name="T0" fmla="*/ 13 w 24"/>
                <a:gd name="T1" fmla="*/ 16 h 22"/>
                <a:gd name="T2" fmla="*/ 1 w 24"/>
                <a:gd name="T3" fmla="*/ 8 h 22"/>
                <a:gd name="T4" fmla="*/ 5 w 24"/>
                <a:gd name="T5" fmla="*/ 0 h 22"/>
                <a:gd name="T6" fmla="*/ 22 w 24"/>
                <a:gd name="T7" fmla="*/ 19 h 22"/>
                <a:gd name="T8" fmla="*/ 21 w 24"/>
                <a:gd name="T9" fmla="*/ 20 h 22"/>
                <a:gd name="T10" fmla="*/ 13 w 24"/>
                <a:gd name="T1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2">
                  <a:moveTo>
                    <a:pt x="13" y="16"/>
                  </a:moveTo>
                  <a:cubicBezTo>
                    <a:pt x="9" y="14"/>
                    <a:pt x="0" y="19"/>
                    <a:pt x="1" y="8"/>
                  </a:cubicBezTo>
                  <a:cubicBezTo>
                    <a:pt x="1" y="5"/>
                    <a:pt x="1" y="2"/>
                    <a:pt x="5" y="0"/>
                  </a:cubicBezTo>
                  <a:cubicBezTo>
                    <a:pt x="6" y="11"/>
                    <a:pt x="24" y="6"/>
                    <a:pt x="22" y="19"/>
                  </a:cubicBezTo>
                  <a:cubicBezTo>
                    <a:pt x="22" y="19"/>
                    <a:pt x="21" y="20"/>
                    <a:pt x="21" y="20"/>
                  </a:cubicBezTo>
                  <a:cubicBezTo>
                    <a:pt x="17" y="22"/>
                    <a:pt x="15" y="19"/>
                    <a:pt x="13" y="16"/>
                  </a:cubicBezTo>
                  <a:close/>
                </a:path>
              </a:pathLst>
            </a:custGeom>
            <a:solidFill>
              <a:srgbClr val="E4D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3" name="Freeform 197">
              <a:extLst>
                <a:ext uri="{FF2B5EF4-FFF2-40B4-BE49-F238E27FC236}">
                  <a16:creationId xmlns:a16="http://schemas.microsoft.com/office/drawing/2014/main" id="{5A74CADC-743A-A494-9659-32E7FFA77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1393"/>
              <a:ext cx="37" cy="124"/>
            </a:xfrm>
            <a:custGeom>
              <a:avLst/>
              <a:gdLst>
                <a:gd name="T0" fmla="*/ 16 w 19"/>
                <a:gd name="T1" fmla="*/ 0 h 24"/>
                <a:gd name="T2" fmla="*/ 0 w 19"/>
                <a:gd name="T3" fmla="*/ 19 h 24"/>
                <a:gd name="T4" fmla="*/ 16 w 1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4">
                  <a:moveTo>
                    <a:pt x="16" y="0"/>
                  </a:moveTo>
                  <a:cubicBezTo>
                    <a:pt x="15" y="10"/>
                    <a:pt x="19" y="24"/>
                    <a:pt x="0" y="19"/>
                  </a:cubicBezTo>
                  <a:cubicBezTo>
                    <a:pt x="2" y="10"/>
                    <a:pt x="6" y="3"/>
                    <a:pt x="16" y="0"/>
                  </a:cubicBezTo>
                  <a:close/>
                </a:path>
              </a:pathLst>
            </a:custGeom>
            <a:solidFill>
              <a:srgbClr val="C4A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4" name="Freeform 198">
              <a:extLst>
                <a:ext uri="{FF2B5EF4-FFF2-40B4-BE49-F238E27FC236}">
                  <a16:creationId xmlns:a16="http://schemas.microsoft.com/office/drawing/2014/main" id="{D5A0E127-1290-0943-A9BB-B93B682E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3684"/>
              <a:ext cx="39" cy="104"/>
            </a:xfrm>
            <a:custGeom>
              <a:avLst/>
              <a:gdLst>
                <a:gd name="T0" fmla="*/ 13 w 20"/>
                <a:gd name="T1" fmla="*/ 20 h 20"/>
                <a:gd name="T2" fmla="*/ 20 w 20"/>
                <a:gd name="T3" fmla="*/ 0 h 20"/>
                <a:gd name="T4" fmla="*/ 20 w 20"/>
                <a:gd name="T5" fmla="*/ 10 h 20"/>
                <a:gd name="T6" fmla="*/ 13 w 20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0">
                  <a:moveTo>
                    <a:pt x="13" y="20"/>
                  </a:moveTo>
                  <a:cubicBezTo>
                    <a:pt x="14" y="13"/>
                    <a:pt x="0" y="0"/>
                    <a:pt x="20" y="0"/>
                  </a:cubicBezTo>
                  <a:cubicBezTo>
                    <a:pt x="20" y="3"/>
                    <a:pt x="20" y="7"/>
                    <a:pt x="20" y="10"/>
                  </a:cubicBezTo>
                  <a:cubicBezTo>
                    <a:pt x="18" y="13"/>
                    <a:pt x="15" y="17"/>
                    <a:pt x="13" y="20"/>
                  </a:cubicBezTo>
                  <a:close/>
                </a:path>
              </a:pathLst>
            </a:custGeom>
            <a:solidFill>
              <a:srgbClr val="DEB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5" name="Freeform 199">
              <a:extLst>
                <a:ext uri="{FF2B5EF4-FFF2-40B4-BE49-F238E27FC236}">
                  <a16:creationId xmlns:a16="http://schemas.microsoft.com/office/drawing/2014/main" id="{BBF75E80-F51A-FF2D-151B-CA9536EEA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3788"/>
              <a:ext cx="76" cy="264"/>
            </a:xfrm>
            <a:custGeom>
              <a:avLst/>
              <a:gdLst>
                <a:gd name="T0" fmla="*/ 4 w 39"/>
                <a:gd name="T1" fmla="*/ 51 h 51"/>
                <a:gd name="T2" fmla="*/ 6 w 39"/>
                <a:gd name="T3" fmla="*/ 35 h 51"/>
                <a:gd name="T4" fmla="*/ 29 w 39"/>
                <a:gd name="T5" fmla="*/ 5 h 51"/>
                <a:gd name="T6" fmla="*/ 39 w 39"/>
                <a:gd name="T7" fmla="*/ 3 h 51"/>
                <a:gd name="T8" fmla="*/ 4 w 39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1">
                  <a:moveTo>
                    <a:pt x="4" y="51"/>
                  </a:moveTo>
                  <a:cubicBezTo>
                    <a:pt x="3" y="45"/>
                    <a:pt x="0" y="40"/>
                    <a:pt x="6" y="35"/>
                  </a:cubicBezTo>
                  <a:cubicBezTo>
                    <a:pt x="16" y="27"/>
                    <a:pt x="24" y="17"/>
                    <a:pt x="29" y="5"/>
                  </a:cubicBezTo>
                  <a:cubicBezTo>
                    <a:pt x="31" y="0"/>
                    <a:pt x="35" y="2"/>
                    <a:pt x="39" y="3"/>
                  </a:cubicBezTo>
                  <a:cubicBezTo>
                    <a:pt x="33" y="24"/>
                    <a:pt x="21" y="39"/>
                    <a:pt x="4" y="51"/>
                  </a:cubicBezTo>
                  <a:close/>
                </a:path>
              </a:pathLst>
            </a:custGeom>
            <a:solidFill>
              <a:srgbClr val="E1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6" name="Freeform 200">
              <a:extLst>
                <a:ext uri="{FF2B5EF4-FFF2-40B4-BE49-F238E27FC236}">
                  <a16:creationId xmlns:a16="http://schemas.microsoft.com/office/drawing/2014/main" id="{AD42DEB8-B346-177E-C726-3E29423DC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546"/>
              <a:ext cx="268" cy="761"/>
            </a:xfrm>
            <a:custGeom>
              <a:avLst/>
              <a:gdLst>
                <a:gd name="T0" fmla="*/ 137 w 137"/>
                <a:gd name="T1" fmla="*/ 117 h 147"/>
                <a:gd name="T2" fmla="*/ 114 w 137"/>
                <a:gd name="T3" fmla="*/ 144 h 147"/>
                <a:gd name="T4" fmla="*/ 86 w 137"/>
                <a:gd name="T5" fmla="*/ 126 h 147"/>
                <a:gd name="T6" fmla="*/ 14 w 137"/>
                <a:gd name="T7" fmla="*/ 36 h 147"/>
                <a:gd name="T8" fmla="*/ 3 w 137"/>
                <a:gd name="T9" fmla="*/ 10 h 147"/>
                <a:gd name="T10" fmla="*/ 8 w 137"/>
                <a:gd name="T11" fmla="*/ 0 h 147"/>
                <a:gd name="T12" fmla="*/ 29 w 137"/>
                <a:gd name="T13" fmla="*/ 40 h 147"/>
                <a:gd name="T14" fmla="*/ 80 w 137"/>
                <a:gd name="T15" fmla="*/ 100 h 147"/>
                <a:gd name="T16" fmla="*/ 104 w 137"/>
                <a:gd name="T17" fmla="*/ 133 h 147"/>
                <a:gd name="T18" fmla="*/ 126 w 137"/>
                <a:gd name="T19" fmla="*/ 128 h 147"/>
                <a:gd name="T20" fmla="*/ 133 w 137"/>
                <a:gd name="T21" fmla="*/ 108 h 147"/>
                <a:gd name="T22" fmla="*/ 137 w 137"/>
                <a:gd name="T23" fmla="*/ 1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7" h="147">
                  <a:moveTo>
                    <a:pt x="137" y="117"/>
                  </a:moveTo>
                  <a:cubicBezTo>
                    <a:pt x="134" y="130"/>
                    <a:pt x="129" y="141"/>
                    <a:pt x="114" y="144"/>
                  </a:cubicBezTo>
                  <a:cubicBezTo>
                    <a:pt x="100" y="147"/>
                    <a:pt x="93" y="136"/>
                    <a:pt x="86" y="126"/>
                  </a:cubicBezTo>
                  <a:cubicBezTo>
                    <a:pt x="65" y="94"/>
                    <a:pt x="42" y="63"/>
                    <a:pt x="14" y="36"/>
                  </a:cubicBezTo>
                  <a:cubicBezTo>
                    <a:pt x="7" y="29"/>
                    <a:pt x="4" y="20"/>
                    <a:pt x="3" y="10"/>
                  </a:cubicBezTo>
                  <a:cubicBezTo>
                    <a:pt x="3" y="5"/>
                    <a:pt x="0" y="0"/>
                    <a:pt x="8" y="0"/>
                  </a:cubicBezTo>
                  <a:cubicBezTo>
                    <a:pt x="9" y="16"/>
                    <a:pt x="17" y="29"/>
                    <a:pt x="29" y="40"/>
                  </a:cubicBezTo>
                  <a:cubicBezTo>
                    <a:pt x="48" y="58"/>
                    <a:pt x="60" y="82"/>
                    <a:pt x="80" y="100"/>
                  </a:cubicBezTo>
                  <a:cubicBezTo>
                    <a:pt x="85" y="113"/>
                    <a:pt x="93" y="124"/>
                    <a:pt x="104" y="133"/>
                  </a:cubicBezTo>
                  <a:cubicBezTo>
                    <a:pt x="114" y="144"/>
                    <a:pt x="121" y="135"/>
                    <a:pt x="126" y="128"/>
                  </a:cubicBezTo>
                  <a:cubicBezTo>
                    <a:pt x="130" y="122"/>
                    <a:pt x="131" y="115"/>
                    <a:pt x="133" y="108"/>
                  </a:cubicBezTo>
                  <a:cubicBezTo>
                    <a:pt x="134" y="111"/>
                    <a:pt x="135" y="114"/>
                    <a:pt x="137" y="117"/>
                  </a:cubicBezTo>
                  <a:close/>
                </a:path>
              </a:pathLst>
            </a:custGeom>
            <a:solidFill>
              <a:srgbClr val="6C5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7" name="Freeform 201">
              <a:extLst>
                <a:ext uri="{FF2B5EF4-FFF2-40B4-BE49-F238E27FC236}">
                  <a16:creationId xmlns:a16="http://schemas.microsoft.com/office/drawing/2014/main" id="{35810886-3AE4-E439-1889-7F6D16C90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396"/>
              <a:ext cx="24" cy="202"/>
            </a:xfrm>
            <a:custGeom>
              <a:avLst/>
              <a:gdLst>
                <a:gd name="T0" fmla="*/ 10 w 12"/>
                <a:gd name="T1" fmla="*/ 29 h 39"/>
                <a:gd name="T2" fmla="*/ 5 w 12"/>
                <a:gd name="T3" fmla="*/ 39 h 39"/>
                <a:gd name="T4" fmla="*/ 2 w 12"/>
                <a:gd name="T5" fmla="*/ 9 h 39"/>
                <a:gd name="T6" fmla="*/ 7 w 12"/>
                <a:gd name="T7" fmla="*/ 0 h 39"/>
                <a:gd name="T8" fmla="*/ 10 w 12"/>
                <a:gd name="T9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9">
                  <a:moveTo>
                    <a:pt x="10" y="29"/>
                  </a:moveTo>
                  <a:cubicBezTo>
                    <a:pt x="6" y="31"/>
                    <a:pt x="6" y="35"/>
                    <a:pt x="5" y="39"/>
                  </a:cubicBezTo>
                  <a:cubicBezTo>
                    <a:pt x="0" y="29"/>
                    <a:pt x="1" y="19"/>
                    <a:pt x="2" y="9"/>
                  </a:cubicBezTo>
                  <a:cubicBezTo>
                    <a:pt x="4" y="6"/>
                    <a:pt x="5" y="3"/>
                    <a:pt x="7" y="0"/>
                  </a:cubicBezTo>
                  <a:cubicBezTo>
                    <a:pt x="12" y="9"/>
                    <a:pt x="10" y="19"/>
                    <a:pt x="10" y="29"/>
                  </a:cubicBezTo>
                  <a:close/>
                </a:path>
              </a:pathLst>
            </a:custGeom>
            <a:solidFill>
              <a:srgbClr val="866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8" name="Freeform 202">
              <a:extLst>
                <a:ext uri="{FF2B5EF4-FFF2-40B4-BE49-F238E27FC236}">
                  <a16:creationId xmlns:a16="http://schemas.microsoft.com/office/drawing/2014/main" id="{D15DDAA6-8C3A-D0C6-4B46-1EC8EBFEE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598"/>
              <a:ext cx="161" cy="610"/>
            </a:xfrm>
            <a:custGeom>
              <a:avLst/>
              <a:gdLst>
                <a:gd name="T0" fmla="*/ 77 w 82"/>
                <a:gd name="T1" fmla="*/ 118 h 118"/>
                <a:gd name="T2" fmla="*/ 70 w 82"/>
                <a:gd name="T3" fmla="*/ 100 h 118"/>
                <a:gd name="T4" fmla="*/ 42 w 82"/>
                <a:gd name="T5" fmla="*/ 35 h 118"/>
                <a:gd name="T6" fmla="*/ 10 w 82"/>
                <a:gd name="T7" fmla="*/ 31 h 118"/>
                <a:gd name="T8" fmla="*/ 10 w 82"/>
                <a:gd name="T9" fmla="*/ 13 h 118"/>
                <a:gd name="T10" fmla="*/ 17 w 82"/>
                <a:gd name="T11" fmla="*/ 9 h 118"/>
                <a:gd name="T12" fmla="*/ 53 w 82"/>
                <a:gd name="T13" fmla="*/ 25 h 118"/>
                <a:gd name="T14" fmla="*/ 69 w 82"/>
                <a:gd name="T15" fmla="*/ 73 h 118"/>
                <a:gd name="T16" fmla="*/ 73 w 82"/>
                <a:gd name="T17" fmla="*/ 76 h 118"/>
                <a:gd name="T18" fmla="*/ 77 w 82"/>
                <a:gd name="T1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7" y="118"/>
                  </a:moveTo>
                  <a:cubicBezTo>
                    <a:pt x="67" y="115"/>
                    <a:pt x="72" y="106"/>
                    <a:pt x="70" y="100"/>
                  </a:cubicBezTo>
                  <a:cubicBezTo>
                    <a:pt x="61" y="78"/>
                    <a:pt x="52" y="56"/>
                    <a:pt x="42" y="35"/>
                  </a:cubicBezTo>
                  <a:cubicBezTo>
                    <a:pt x="35" y="21"/>
                    <a:pt x="19" y="19"/>
                    <a:pt x="10" y="31"/>
                  </a:cubicBezTo>
                  <a:cubicBezTo>
                    <a:pt x="4" y="25"/>
                    <a:pt x="0" y="19"/>
                    <a:pt x="10" y="13"/>
                  </a:cubicBezTo>
                  <a:cubicBezTo>
                    <a:pt x="12" y="11"/>
                    <a:pt x="14" y="10"/>
                    <a:pt x="17" y="9"/>
                  </a:cubicBezTo>
                  <a:cubicBezTo>
                    <a:pt x="41" y="0"/>
                    <a:pt x="43" y="0"/>
                    <a:pt x="53" y="25"/>
                  </a:cubicBezTo>
                  <a:cubicBezTo>
                    <a:pt x="59" y="41"/>
                    <a:pt x="67" y="56"/>
                    <a:pt x="69" y="73"/>
                  </a:cubicBezTo>
                  <a:cubicBezTo>
                    <a:pt x="71" y="74"/>
                    <a:pt x="72" y="75"/>
                    <a:pt x="73" y="76"/>
                  </a:cubicBezTo>
                  <a:cubicBezTo>
                    <a:pt x="70" y="91"/>
                    <a:pt x="82" y="103"/>
                    <a:pt x="77" y="118"/>
                  </a:cubicBezTo>
                  <a:close/>
                </a:path>
              </a:pathLst>
            </a:custGeom>
            <a:solidFill>
              <a:srgbClr val="EBD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9" name="Freeform 203">
              <a:extLst>
                <a:ext uri="{FF2B5EF4-FFF2-40B4-BE49-F238E27FC236}">
                  <a16:creationId xmlns:a16="http://schemas.microsoft.com/office/drawing/2014/main" id="{0F1932AD-064C-EA7A-AD44-B72FE65CA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3395"/>
              <a:ext cx="137" cy="274"/>
            </a:xfrm>
            <a:custGeom>
              <a:avLst/>
              <a:gdLst>
                <a:gd name="T0" fmla="*/ 70 w 70"/>
                <a:gd name="T1" fmla="*/ 20 h 53"/>
                <a:gd name="T2" fmla="*/ 69 w 70"/>
                <a:gd name="T3" fmla="*/ 24 h 53"/>
                <a:gd name="T4" fmla="*/ 42 w 70"/>
                <a:gd name="T5" fmla="*/ 39 h 53"/>
                <a:gd name="T6" fmla="*/ 30 w 70"/>
                <a:gd name="T7" fmla="*/ 36 h 53"/>
                <a:gd name="T8" fmla="*/ 34 w 70"/>
                <a:gd name="T9" fmla="*/ 24 h 53"/>
                <a:gd name="T10" fmla="*/ 22 w 70"/>
                <a:gd name="T11" fmla="*/ 36 h 53"/>
                <a:gd name="T12" fmla="*/ 6 w 70"/>
                <a:gd name="T13" fmla="*/ 35 h 53"/>
                <a:gd name="T14" fmla="*/ 5 w 70"/>
                <a:gd name="T15" fmla="*/ 27 h 53"/>
                <a:gd name="T16" fmla="*/ 7 w 70"/>
                <a:gd name="T17" fmla="*/ 9 h 53"/>
                <a:gd name="T18" fmla="*/ 14 w 70"/>
                <a:gd name="T19" fmla="*/ 7 h 53"/>
                <a:gd name="T20" fmla="*/ 56 w 70"/>
                <a:gd name="T21" fmla="*/ 7 h 53"/>
                <a:gd name="T22" fmla="*/ 62 w 70"/>
                <a:gd name="T23" fmla="*/ 8 h 53"/>
                <a:gd name="T24" fmla="*/ 70 w 70"/>
                <a:gd name="T25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53">
                  <a:moveTo>
                    <a:pt x="70" y="20"/>
                  </a:moveTo>
                  <a:cubicBezTo>
                    <a:pt x="70" y="22"/>
                    <a:pt x="69" y="23"/>
                    <a:pt x="69" y="24"/>
                  </a:cubicBezTo>
                  <a:cubicBezTo>
                    <a:pt x="55" y="20"/>
                    <a:pt x="48" y="29"/>
                    <a:pt x="42" y="39"/>
                  </a:cubicBezTo>
                  <a:cubicBezTo>
                    <a:pt x="34" y="53"/>
                    <a:pt x="32" y="43"/>
                    <a:pt x="30" y="36"/>
                  </a:cubicBezTo>
                  <a:cubicBezTo>
                    <a:pt x="27" y="30"/>
                    <a:pt x="35" y="29"/>
                    <a:pt x="34" y="24"/>
                  </a:cubicBezTo>
                  <a:cubicBezTo>
                    <a:pt x="25" y="22"/>
                    <a:pt x="21" y="27"/>
                    <a:pt x="22" y="36"/>
                  </a:cubicBezTo>
                  <a:cubicBezTo>
                    <a:pt x="16" y="52"/>
                    <a:pt x="12" y="29"/>
                    <a:pt x="6" y="35"/>
                  </a:cubicBezTo>
                  <a:cubicBezTo>
                    <a:pt x="6" y="32"/>
                    <a:pt x="5" y="30"/>
                    <a:pt x="5" y="27"/>
                  </a:cubicBezTo>
                  <a:cubicBezTo>
                    <a:pt x="1" y="21"/>
                    <a:pt x="0" y="14"/>
                    <a:pt x="7" y="9"/>
                  </a:cubicBezTo>
                  <a:cubicBezTo>
                    <a:pt x="9" y="8"/>
                    <a:pt x="12" y="8"/>
                    <a:pt x="14" y="7"/>
                  </a:cubicBezTo>
                  <a:cubicBezTo>
                    <a:pt x="28" y="8"/>
                    <a:pt x="42" y="0"/>
                    <a:pt x="56" y="7"/>
                  </a:cubicBezTo>
                  <a:cubicBezTo>
                    <a:pt x="58" y="7"/>
                    <a:pt x="60" y="7"/>
                    <a:pt x="62" y="8"/>
                  </a:cubicBezTo>
                  <a:cubicBezTo>
                    <a:pt x="65" y="12"/>
                    <a:pt x="67" y="16"/>
                    <a:pt x="70" y="20"/>
                  </a:cubicBezTo>
                  <a:close/>
                </a:path>
              </a:pathLst>
            </a:custGeom>
            <a:solidFill>
              <a:srgbClr val="892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0" name="Freeform 204">
              <a:extLst>
                <a:ext uri="{FF2B5EF4-FFF2-40B4-BE49-F238E27FC236}">
                  <a16:creationId xmlns:a16="http://schemas.microsoft.com/office/drawing/2014/main" id="{F370C53B-DA3B-C104-8B70-A714E1827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3312"/>
              <a:ext cx="59" cy="253"/>
            </a:xfrm>
            <a:custGeom>
              <a:avLst/>
              <a:gdLst>
                <a:gd name="T0" fmla="*/ 30 w 30"/>
                <a:gd name="T1" fmla="*/ 25 h 49"/>
                <a:gd name="T2" fmla="*/ 28 w 30"/>
                <a:gd name="T3" fmla="*/ 43 h 49"/>
                <a:gd name="T4" fmla="*/ 13 w 30"/>
                <a:gd name="T5" fmla="*/ 49 h 49"/>
                <a:gd name="T6" fmla="*/ 5 w 30"/>
                <a:gd name="T7" fmla="*/ 44 h 49"/>
                <a:gd name="T8" fmla="*/ 8 w 30"/>
                <a:gd name="T9" fmla="*/ 12 h 49"/>
                <a:gd name="T10" fmla="*/ 19 w 30"/>
                <a:gd name="T11" fmla="*/ 0 h 49"/>
                <a:gd name="T12" fmla="*/ 29 w 30"/>
                <a:gd name="T13" fmla="*/ 15 h 49"/>
                <a:gd name="T14" fmla="*/ 30 w 30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9">
                  <a:moveTo>
                    <a:pt x="30" y="25"/>
                  </a:moveTo>
                  <a:cubicBezTo>
                    <a:pt x="29" y="31"/>
                    <a:pt x="29" y="37"/>
                    <a:pt x="28" y="43"/>
                  </a:cubicBezTo>
                  <a:cubicBezTo>
                    <a:pt x="23" y="45"/>
                    <a:pt x="18" y="47"/>
                    <a:pt x="13" y="49"/>
                  </a:cubicBezTo>
                  <a:cubicBezTo>
                    <a:pt x="10" y="47"/>
                    <a:pt x="8" y="45"/>
                    <a:pt x="5" y="44"/>
                  </a:cubicBezTo>
                  <a:cubicBezTo>
                    <a:pt x="0" y="32"/>
                    <a:pt x="5" y="22"/>
                    <a:pt x="8" y="12"/>
                  </a:cubicBezTo>
                  <a:cubicBezTo>
                    <a:pt x="10" y="6"/>
                    <a:pt x="12" y="0"/>
                    <a:pt x="19" y="0"/>
                  </a:cubicBezTo>
                  <a:cubicBezTo>
                    <a:pt x="28" y="1"/>
                    <a:pt x="29" y="8"/>
                    <a:pt x="29" y="15"/>
                  </a:cubicBezTo>
                  <a:cubicBezTo>
                    <a:pt x="29" y="18"/>
                    <a:pt x="30" y="22"/>
                    <a:pt x="30" y="25"/>
                  </a:cubicBezTo>
                  <a:close/>
                </a:path>
              </a:pathLst>
            </a:custGeom>
            <a:solidFill>
              <a:srgbClr val="E7C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1" name="Freeform 205">
              <a:extLst>
                <a:ext uri="{FF2B5EF4-FFF2-40B4-BE49-F238E27FC236}">
                  <a16:creationId xmlns:a16="http://schemas.microsoft.com/office/drawing/2014/main" id="{7A012E2A-951B-904D-328E-E3D67B80C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505"/>
              <a:ext cx="135" cy="471"/>
            </a:xfrm>
            <a:custGeom>
              <a:avLst/>
              <a:gdLst>
                <a:gd name="T0" fmla="*/ 63 w 69"/>
                <a:gd name="T1" fmla="*/ 91 h 91"/>
                <a:gd name="T2" fmla="*/ 44 w 69"/>
                <a:gd name="T3" fmla="*/ 45 h 91"/>
                <a:gd name="T4" fmla="*/ 13 w 69"/>
                <a:gd name="T5" fmla="*/ 29 h 91"/>
                <a:gd name="T6" fmla="*/ 4 w 69"/>
                <a:gd name="T7" fmla="*/ 31 h 91"/>
                <a:gd name="T8" fmla="*/ 0 w 69"/>
                <a:gd name="T9" fmla="*/ 28 h 91"/>
                <a:gd name="T10" fmla="*/ 10 w 69"/>
                <a:gd name="T11" fmla="*/ 23 h 91"/>
                <a:gd name="T12" fmla="*/ 21 w 69"/>
                <a:gd name="T13" fmla="*/ 3 h 91"/>
                <a:gd name="T14" fmla="*/ 27 w 69"/>
                <a:gd name="T15" fmla="*/ 1 h 91"/>
                <a:gd name="T16" fmla="*/ 63 w 69"/>
                <a:gd name="T17" fmla="*/ 73 h 91"/>
                <a:gd name="T18" fmla="*/ 63 w 69"/>
                <a:gd name="T1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91">
                  <a:moveTo>
                    <a:pt x="63" y="91"/>
                  </a:moveTo>
                  <a:cubicBezTo>
                    <a:pt x="57" y="76"/>
                    <a:pt x="50" y="60"/>
                    <a:pt x="44" y="45"/>
                  </a:cubicBezTo>
                  <a:cubicBezTo>
                    <a:pt x="39" y="29"/>
                    <a:pt x="32" y="19"/>
                    <a:pt x="13" y="29"/>
                  </a:cubicBezTo>
                  <a:cubicBezTo>
                    <a:pt x="11" y="31"/>
                    <a:pt x="7" y="30"/>
                    <a:pt x="4" y="31"/>
                  </a:cubicBezTo>
                  <a:cubicBezTo>
                    <a:pt x="3" y="30"/>
                    <a:pt x="1" y="29"/>
                    <a:pt x="0" y="28"/>
                  </a:cubicBezTo>
                  <a:cubicBezTo>
                    <a:pt x="3" y="26"/>
                    <a:pt x="7" y="25"/>
                    <a:pt x="10" y="23"/>
                  </a:cubicBezTo>
                  <a:cubicBezTo>
                    <a:pt x="20" y="20"/>
                    <a:pt x="34" y="20"/>
                    <a:pt x="21" y="3"/>
                  </a:cubicBezTo>
                  <a:cubicBezTo>
                    <a:pt x="18" y="0"/>
                    <a:pt x="24" y="0"/>
                    <a:pt x="27" y="1"/>
                  </a:cubicBezTo>
                  <a:cubicBezTo>
                    <a:pt x="44" y="22"/>
                    <a:pt x="53" y="48"/>
                    <a:pt x="63" y="73"/>
                  </a:cubicBezTo>
                  <a:cubicBezTo>
                    <a:pt x="65" y="79"/>
                    <a:pt x="69" y="85"/>
                    <a:pt x="63" y="91"/>
                  </a:cubicBezTo>
                  <a:close/>
                </a:path>
              </a:pathLst>
            </a:custGeom>
            <a:solidFill>
              <a:srgbClr val="71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2" name="Freeform 206">
              <a:extLst>
                <a:ext uri="{FF2B5EF4-FFF2-40B4-BE49-F238E27FC236}">
                  <a16:creationId xmlns:a16="http://schemas.microsoft.com/office/drawing/2014/main" id="{015630FC-2764-5175-7EC1-5D271518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286"/>
              <a:ext cx="82" cy="191"/>
            </a:xfrm>
            <a:custGeom>
              <a:avLst/>
              <a:gdLst>
                <a:gd name="T0" fmla="*/ 42 w 42"/>
                <a:gd name="T1" fmla="*/ 28 h 37"/>
                <a:gd name="T2" fmla="*/ 0 w 42"/>
                <a:gd name="T3" fmla="*/ 28 h 37"/>
                <a:gd name="T4" fmla="*/ 0 w 42"/>
                <a:gd name="T5" fmla="*/ 18 h 37"/>
                <a:gd name="T6" fmla="*/ 4 w 42"/>
                <a:gd name="T7" fmla="*/ 13 h 37"/>
                <a:gd name="T8" fmla="*/ 37 w 42"/>
                <a:gd name="T9" fmla="*/ 13 h 37"/>
                <a:gd name="T10" fmla="*/ 42 w 42"/>
                <a:gd name="T11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7">
                  <a:moveTo>
                    <a:pt x="42" y="28"/>
                  </a:moveTo>
                  <a:cubicBezTo>
                    <a:pt x="28" y="29"/>
                    <a:pt x="14" y="37"/>
                    <a:pt x="0" y="28"/>
                  </a:cubicBezTo>
                  <a:cubicBezTo>
                    <a:pt x="0" y="25"/>
                    <a:pt x="0" y="21"/>
                    <a:pt x="0" y="18"/>
                  </a:cubicBezTo>
                  <a:cubicBezTo>
                    <a:pt x="1" y="16"/>
                    <a:pt x="2" y="14"/>
                    <a:pt x="4" y="13"/>
                  </a:cubicBezTo>
                  <a:cubicBezTo>
                    <a:pt x="15" y="14"/>
                    <a:pt x="26" y="0"/>
                    <a:pt x="37" y="13"/>
                  </a:cubicBezTo>
                  <a:cubicBezTo>
                    <a:pt x="39" y="18"/>
                    <a:pt x="41" y="23"/>
                    <a:pt x="42" y="28"/>
                  </a:cubicBezTo>
                  <a:close/>
                </a:path>
              </a:pathLst>
            </a:custGeom>
            <a:solidFill>
              <a:srgbClr val="E4D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3" name="Freeform 207">
              <a:extLst>
                <a:ext uri="{FF2B5EF4-FFF2-40B4-BE49-F238E27FC236}">
                  <a16:creationId xmlns:a16="http://schemas.microsoft.com/office/drawing/2014/main" id="{073922D3-FB37-93B9-320E-DCA464E0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43"/>
              <a:ext cx="267" cy="341"/>
            </a:xfrm>
            <a:custGeom>
              <a:avLst/>
              <a:gdLst>
                <a:gd name="T0" fmla="*/ 42 w 137"/>
                <a:gd name="T1" fmla="*/ 13 h 66"/>
                <a:gd name="T2" fmla="*/ 51 w 137"/>
                <a:gd name="T3" fmla="*/ 40 h 66"/>
                <a:gd name="T4" fmla="*/ 100 w 137"/>
                <a:gd name="T5" fmla="*/ 23 h 66"/>
                <a:gd name="T6" fmla="*/ 105 w 137"/>
                <a:gd name="T7" fmla="*/ 10 h 66"/>
                <a:gd name="T8" fmla="*/ 116 w 137"/>
                <a:gd name="T9" fmla="*/ 0 h 66"/>
                <a:gd name="T10" fmla="*/ 128 w 137"/>
                <a:gd name="T11" fmla="*/ 12 h 66"/>
                <a:gd name="T12" fmla="*/ 90 w 137"/>
                <a:gd name="T13" fmla="*/ 64 h 66"/>
                <a:gd name="T14" fmla="*/ 40 w 137"/>
                <a:gd name="T15" fmla="*/ 55 h 66"/>
                <a:gd name="T16" fmla="*/ 14 w 137"/>
                <a:gd name="T17" fmla="*/ 56 h 66"/>
                <a:gd name="T18" fmla="*/ 2 w 137"/>
                <a:gd name="T19" fmla="*/ 55 h 66"/>
                <a:gd name="T20" fmla="*/ 8 w 137"/>
                <a:gd name="T21" fmla="*/ 46 h 66"/>
                <a:gd name="T22" fmla="*/ 25 w 137"/>
                <a:gd name="T23" fmla="*/ 27 h 66"/>
                <a:gd name="T24" fmla="*/ 26 w 137"/>
                <a:gd name="T25" fmla="*/ 24 h 66"/>
                <a:gd name="T26" fmla="*/ 37 w 137"/>
                <a:gd name="T27" fmla="*/ 12 h 66"/>
                <a:gd name="T28" fmla="*/ 42 w 137"/>
                <a:gd name="T29" fmla="*/ 1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66">
                  <a:moveTo>
                    <a:pt x="42" y="13"/>
                  </a:moveTo>
                  <a:cubicBezTo>
                    <a:pt x="47" y="21"/>
                    <a:pt x="32" y="35"/>
                    <a:pt x="51" y="40"/>
                  </a:cubicBezTo>
                  <a:cubicBezTo>
                    <a:pt x="71" y="44"/>
                    <a:pt x="91" y="38"/>
                    <a:pt x="100" y="23"/>
                  </a:cubicBezTo>
                  <a:cubicBezTo>
                    <a:pt x="102" y="19"/>
                    <a:pt x="103" y="15"/>
                    <a:pt x="105" y="10"/>
                  </a:cubicBezTo>
                  <a:cubicBezTo>
                    <a:pt x="107" y="5"/>
                    <a:pt x="109" y="0"/>
                    <a:pt x="116" y="0"/>
                  </a:cubicBezTo>
                  <a:cubicBezTo>
                    <a:pt x="123" y="0"/>
                    <a:pt x="125" y="6"/>
                    <a:pt x="128" y="12"/>
                  </a:cubicBezTo>
                  <a:cubicBezTo>
                    <a:pt x="137" y="35"/>
                    <a:pt x="117" y="61"/>
                    <a:pt x="90" y="64"/>
                  </a:cubicBezTo>
                  <a:cubicBezTo>
                    <a:pt x="72" y="66"/>
                    <a:pt x="57" y="57"/>
                    <a:pt x="40" y="55"/>
                  </a:cubicBezTo>
                  <a:cubicBezTo>
                    <a:pt x="31" y="54"/>
                    <a:pt x="23" y="54"/>
                    <a:pt x="14" y="56"/>
                  </a:cubicBezTo>
                  <a:cubicBezTo>
                    <a:pt x="10" y="59"/>
                    <a:pt x="5" y="60"/>
                    <a:pt x="2" y="55"/>
                  </a:cubicBezTo>
                  <a:cubicBezTo>
                    <a:pt x="0" y="50"/>
                    <a:pt x="5" y="48"/>
                    <a:pt x="8" y="46"/>
                  </a:cubicBezTo>
                  <a:cubicBezTo>
                    <a:pt x="15" y="41"/>
                    <a:pt x="23" y="36"/>
                    <a:pt x="25" y="27"/>
                  </a:cubicBezTo>
                  <a:cubicBezTo>
                    <a:pt x="25" y="25"/>
                    <a:pt x="25" y="24"/>
                    <a:pt x="26" y="24"/>
                  </a:cubicBezTo>
                  <a:cubicBezTo>
                    <a:pt x="30" y="20"/>
                    <a:pt x="33" y="16"/>
                    <a:pt x="37" y="12"/>
                  </a:cubicBezTo>
                  <a:cubicBezTo>
                    <a:pt x="39" y="10"/>
                    <a:pt x="41" y="10"/>
                    <a:pt x="42" y="13"/>
                  </a:cubicBezTo>
                  <a:close/>
                </a:path>
              </a:pathLst>
            </a:custGeom>
            <a:solidFill>
              <a:srgbClr val="E4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4" name="Freeform 208">
              <a:extLst>
                <a:ext uri="{FF2B5EF4-FFF2-40B4-BE49-F238E27FC236}">
                  <a16:creationId xmlns:a16="http://schemas.microsoft.com/office/drawing/2014/main" id="{7D783DF4-3F98-7419-E76B-9DB394BC7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3183"/>
              <a:ext cx="199" cy="424"/>
            </a:xfrm>
            <a:custGeom>
              <a:avLst/>
              <a:gdLst>
                <a:gd name="T0" fmla="*/ 98 w 102"/>
                <a:gd name="T1" fmla="*/ 0 h 82"/>
                <a:gd name="T2" fmla="*/ 83 w 102"/>
                <a:gd name="T3" fmla="*/ 23 h 82"/>
                <a:gd name="T4" fmla="*/ 81 w 102"/>
                <a:gd name="T5" fmla="*/ 28 h 82"/>
                <a:gd name="T6" fmla="*/ 87 w 102"/>
                <a:gd name="T7" fmla="*/ 29 h 82"/>
                <a:gd name="T8" fmla="*/ 63 w 102"/>
                <a:gd name="T9" fmla="*/ 53 h 82"/>
                <a:gd name="T10" fmla="*/ 16 w 102"/>
                <a:gd name="T11" fmla="*/ 76 h 82"/>
                <a:gd name="T12" fmla="*/ 3 w 102"/>
                <a:gd name="T13" fmla="*/ 69 h 82"/>
                <a:gd name="T14" fmla="*/ 3 w 102"/>
                <a:gd name="T15" fmla="*/ 69 h 82"/>
                <a:gd name="T16" fmla="*/ 11 w 102"/>
                <a:gd name="T17" fmla="*/ 58 h 82"/>
                <a:gd name="T18" fmla="*/ 51 w 102"/>
                <a:gd name="T19" fmla="*/ 32 h 82"/>
                <a:gd name="T20" fmla="*/ 74 w 102"/>
                <a:gd name="T21" fmla="*/ 16 h 82"/>
                <a:gd name="T22" fmla="*/ 89 w 102"/>
                <a:gd name="T23" fmla="*/ 6 h 82"/>
                <a:gd name="T24" fmla="*/ 98 w 102"/>
                <a:gd name="T2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82">
                  <a:moveTo>
                    <a:pt x="98" y="0"/>
                  </a:moveTo>
                  <a:cubicBezTo>
                    <a:pt x="102" y="13"/>
                    <a:pt x="93" y="19"/>
                    <a:pt x="83" y="23"/>
                  </a:cubicBezTo>
                  <a:cubicBezTo>
                    <a:pt x="82" y="23"/>
                    <a:pt x="74" y="24"/>
                    <a:pt x="81" y="28"/>
                  </a:cubicBezTo>
                  <a:cubicBezTo>
                    <a:pt x="82" y="29"/>
                    <a:pt x="85" y="29"/>
                    <a:pt x="87" y="29"/>
                  </a:cubicBezTo>
                  <a:cubicBezTo>
                    <a:pt x="86" y="43"/>
                    <a:pt x="72" y="47"/>
                    <a:pt x="63" y="53"/>
                  </a:cubicBezTo>
                  <a:cubicBezTo>
                    <a:pt x="49" y="64"/>
                    <a:pt x="29" y="62"/>
                    <a:pt x="16" y="76"/>
                  </a:cubicBezTo>
                  <a:cubicBezTo>
                    <a:pt x="11" y="82"/>
                    <a:pt x="9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0" y="62"/>
                    <a:pt x="5" y="60"/>
                    <a:pt x="11" y="58"/>
                  </a:cubicBezTo>
                  <a:cubicBezTo>
                    <a:pt x="19" y="42"/>
                    <a:pt x="38" y="42"/>
                    <a:pt x="51" y="32"/>
                  </a:cubicBezTo>
                  <a:cubicBezTo>
                    <a:pt x="55" y="22"/>
                    <a:pt x="65" y="19"/>
                    <a:pt x="74" y="16"/>
                  </a:cubicBezTo>
                  <a:cubicBezTo>
                    <a:pt x="79" y="12"/>
                    <a:pt x="86" y="13"/>
                    <a:pt x="89" y="6"/>
                  </a:cubicBezTo>
                  <a:cubicBezTo>
                    <a:pt x="92" y="4"/>
                    <a:pt x="95" y="2"/>
                    <a:pt x="98" y="0"/>
                  </a:cubicBezTo>
                  <a:close/>
                </a:path>
              </a:pathLst>
            </a:custGeom>
            <a:solidFill>
              <a:srgbClr val="E9C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5" name="Freeform 209">
              <a:extLst>
                <a:ext uri="{FF2B5EF4-FFF2-40B4-BE49-F238E27FC236}">
                  <a16:creationId xmlns:a16="http://schemas.microsoft.com/office/drawing/2014/main" id="{0815F989-F072-FC06-8B0D-DCB9334B2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945"/>
              <a:ext cx="72" cy="222"/>
            </a:xfrm>
            <a:custGeom>
              <a:avLst/>
              <a:gdLst>
                <a:gd name="T0" fmla="*/ 23 w 37"/>
                <a:gd name="T1" fmla="*/ 43 h 43"/>
                <a:gd name="T2" fmla="*/ 4 w 37"/>
                <a:gd name="T3" fmla="*/ 11 h 43"/>
                <a:gd name="T4" fmla="*/ 23 w 37"/>
                <a:gd name="T5" fmla="*/ 7 h 43"/>
                <a:gd name="T6" fmla="*/ 23 w 3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3">
                  <a:moveTo>
                    <a:pt x="23" y="43"/>
                  </a:moveTo>
                  <a:cubicBezTo>
                    <a:pt x="10" y="40"/>
                    <a:pt x="0" y="23"/>
                    <a:pt x="4" y="11"/>
                  </a:cubicBezTo>
                  <a:cubicBezTo>
                    <a:pt x="8" y="0"/>
                    <a:pt x="15" y="2"/>
                    <a:pt x="23" y="7"/>
                  </a:cubicBezTo>
                  <a:cubicBezTo>
                    <a:pt x="25" y="19"/>
                    <a:pt x="37" y="31"/>
                    <a:pt x="23" y="43"/>
                  </a:cubicBezTo>
                  <a:close/>
                </a:path>
              </a:pathLst>
            </a:custGeom>
            <a:solidFill>
              <a:srgbClr val="F3D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6" name="Freeform 210">
              <a:extLst>
                <a:ext uri="{FF2B5EF4-FFF2-40B4-BE49-F238E27FC236}">
                  <a16:creationId xmlns:a16="http://schemas.microsoft.com/office/drawing/2014/main" id="{789EBBDD-ADC1-9E71-6EDE-EC000528E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888"/>
              <a:ext cx="81" cy="414"/>
            </a:xfrm>
            <a:custGeom>
              <a:avLst/>
              <a:gdLst>
                <a:gd name="T0" fmla="*/ 6 w 41"/>
                <a:gd name="T1" fmla="*/ 38 h 80"/>
                <a:gd name="T2" fmla="*/ 1 w 41"/>
                <a:gd name="T3" fmla="*/ 10 h 80"/>
                <a:gd name="T4" fmla="*/ 13 w 41"/>
                <a:gd name="T5" fmla="*/ 6 h 80"/>
                <a:gd name="T6" fmla="*/ 41 w 41"/>
                <a:gd name="T7" fmla="*/ 62 h 80"/>
                <a:gd name="T8" fmla="*/ 15 w 41"/>
                <a:gd name="T9" fmla="*/ 79 h 80"/>
                <a:gd name="T10" fmla="*/ 7 w 41"/>
                <a:gd name="T11" fmla="*/ 69 h 80"/>
                <a:gd name="T12" fmla="*/ 6 w 41"/>
                <a:gd name="T13" fmla="*/ 3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80">
                  <a:moveTo>
                    <a:pt x="6" y="38"/>
                  </a:moveTo>
                  <a:cubicBezTo>
                    <a:pt x="1" y="29"/>
                    <a:pt x="0" y="20"/>
                    <a:pt x="1" y="10"/>
                  </a:cubicBezTo>
                  <a:cubicBezTo>
                    <a:pt x="2" y="0"/>
                    <a:pt x="7" y="3"/>
                    <a:pt x="13" y="6"/>
                  </a:cubicBezTo>
                  <a:cubicBezTo>
                    <a:pt x="22" y="25"/>
                    <a:pt x="31" y="43"/>
                    <a:pt x="41" y="62"/>
                  </a:cubicBezTo>
                  <a:cubicBezTo>
                    <a:pt x="38" y="76"/>
                    <a:pt x="26" y="77"/>
                    <a:pt x="15" y="79"/>
                  </a:cubicBezTo>
                  <a:cubicBezTo>
                    <a:pt x="8" y="80"/>
                    <a:pt x="7" y="75"/>
                    <a:pt x="7" y="69"/>
                  </a:cubicBezTo>
                  <a:cubicBezTo>
                    <a:pt x="6" y="59"/>
                    <a:pt x="8" y="48"/>
                    <a:pt x="6" y="38"/>
                  </a:cubicBezTo>
                  <a:close/>
                </a:path>
              </a:pathLst>
            </a:custGeom>
            <a:solidFill>
              <a:srgbClr val="FBF3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7" name="Freeform 211">
              <a:extLst>
                <a:ext uri="{FF2B5EF4-FFF2-40B4-BE49-F238E27FC236}">
                  <a16:creationId xmlns:a16="http://schemas.microsoft.com/office/drawing/2014/main" id="{190F8259-D94F-C354-9845-5753A5ECF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3240"/>
              <a:ext cx="78" cy="300"/>
            </a:xfrm>
            <a:custGeom>
              <a:avLst/>
              <a:gdLst>
                <a:gd name="T0" fmla="*/ 37 w 40"/>
                <a:gd name="T1" fmla="*/ 47 h 58"/>
                <a:gd name="T2" fmla="*/ 29 w 40"/>
                <a:gd name="T3" fmla="*/ 58 h 58"/>
                <a:gd name="T4" fmla="*/ 4 w 40"/>
                <a:gd name="T5" fmla="*/ 35 h 58"/>
                <a:gd name="T6" fmla="*/ 32 w 40"/>
                <a:gd name="T7" fmla="*/ 14 h 58"/>
                <a:gd name="T8" fmla="*/ 37 w 40"/>
                <a:gd name="T9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8">
                  <a:moveTo>
                    <a:pt x="37" y="47"/>
                  </a:moveTo>
                  <a:cubicBezTo>
                    <a:pt x="34" y="50"/>
                    <a:pt x="31" y="54"/>
                    <a:pt x="29" y="58"/>
                  </a:cubicBezTo>
                  <a:cubicBezTo>
                    <a:pt x="13" y="58"/>
                    <a:pt x="0" y="56"/>
                    <a:pt x="4" y="35"/>
                  </a:cubicBezTo>
                  <a:cubicBezTo>
                    <a:pt x="11" y="24"/>
                    <a:pt x="7" y="0"/>
                    <a:pt x="32" y="14"/>
                  </a:cubicBezTo>
                  <a:cubicBezTo>
                    <a:pt x="40" y="24"/>
                    <a:pt x="29" y="36"/>
                    <a:pt x="37" y="47"/>
                  </a:cubicBezTo>
                  <a:close/>
                </a:path>
              </a:pathLst>
            </a:custGeom>
            <a:solidFill>
              <a:srgbClr val="E8C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8" name="Freeform 212">
              <a:extLst>
                <a:ext uri="{FF2B5EF4-FFF2-40B4-BE49-F238E27FC236}">
                  <a16:creationId xmlns:a16="http://schemas.microsoft.com/office/drawing/2014/main" id="{FDF466EC-077D-2731-48EE-D2762A43C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3084"/>
              <a:ext cx="102" cy="306"/>
            </a:xfrm>
            <a:custGeom>
              <a:avLst/>
              <a:gdLst>
                <a:gd name="T0" fmla="*/ 1 w 52"/>
                <a:gd name="T1" fmla="*/ 0 h 59"/>
                <a:gd name="T2" fmla="*/ 5 w 52"/>
                <a:gd name="T3" fmla="*/ 37 h 59"/>
                <a:gd name="T4" fmla="*/ 36 w 52"/>
                <a:gd name="T5" fmla="*/ 24 h 59"/>
                <a:gd name="T6" fmla="*/ 52 w 52"/>
                <a:gd name="T7" fmla="*/ 32 h 59"/>
                <a:gd name="T8" fmla="*/ 30 w 52"/>
                <a:gd name="T9" fmla="*/ 47 h 59"/>
                <a:gd name="T10" fmla="*/ 0 w 52"/>
                <a:gd name="T11" fmla="*/ 27 h 59"/>
                <a:gd name="T12" fmla="*/ 1 w 52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9">
                  <a:moveTo>
                    <a:pt x="1" y="0"/>
                  </a:moveTo>
                  <a:cubicBezTo>
                    <a:pt x="8" y="11"/>
                    <a:pt x="1" y="25"/>
                    <a:pt x="5" y="37"/>
                  </a:cubicBezTo>
                  <a:cubicBezTo>
                    <a:pt x="17" y="36"/>
                    <a:pt x="27" y="32"/>
                    <a:pt x="36" y="24"/>
                  </a:cubicBezTo>
                  <a:cubicBezTo>
                    <a:pt x="43" y="24"/>
                    <a:pt x="47" y="30"/>
                    <a:pt x="52" y="32"/>
                  </a:cubicBezTo>
                  <a:cubicBezTo>
                    <a:pt x="49" y="43"/>
                    <a:pt x="40" y="45"/>
                    <a:pt x="30" y="47"/>
                  </a:cubicBezTo>
                  <a:cubicBezTo>
                    <a:pt x="0" y="59"/>
                    <a:pt x="0" y="59"/>
                    <a:pt x="0" y="27"/>
                  </a:cubicBezTo>
                  <a:cubicBezTo>
                    <a:pt x="0" y="18"/>
                    <a:pt x="0" y="9"/>
                    <a:pt x="1" y="0"/>
                  </a:cubicBezTo>
                  <a:close/>
                </a:path>
              </a:pathLst>
            </a:custGeom>
            <a:solidFill>
              <a:srgbClr val="E9D7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9" name="Freeform 213">
              <a:extLst>
                <a:ext uri="{FF2B5EF4-FFF2-40B4-BE49-F238E27FC236}">
                  <a16:creationId xmlns:a16="http://schemas.microsoft.com/office/drawing/2014/main" id="{BB93C732-2E45-18FE-9729-17748B4A4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712"/>
              <a:ext cx="41" cy="227"/>
            </a:xfrm>
            <a:custGeom>
              <a:avLst/>
              <a:gdLst>
                <a:gd name="T0" fmla="*/ 21 w 21"/>
                <a:gd name="T1" fmla="*/ 40 h 44"/>
                <a:gd name="T2" fmla="*/ 9 w 21"/>
                <a:gd name="T3" fmla="*/ 44 h 44"/>
                <a:gd name="T4" fmla="*/ 0 w 21"/>
                <a:gd name="T5" fmla="*/ 0 h 44"/>
                <a:gd name="T6" fmla="*/ 21 w 21"/>
                <a:gd name="T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4">
                  <a:moveTo>
                    <a:pt x="21" y="40"/>
                  </a:moveTo>
                  <a:cubicBezTo>
                    <a:pt x="16" y="40"/>
                    <a:pt x="11" y="40"/>
                    <a:pt x="9" y="44"/>
                  </a:cubicBezTo>
                  <a:cubicBezTo>
                    <a:pt x="3" y="31"/>
                    <a:pt x="1" y="18"/>
                    <a:pt x="0" y="0"/>
                  </a:cubicBezTo>
                  <a:cubicBezTo>
                    <a:pt x="11" y="14"/>
                    <a:pt x="16" y="27"/>
                    <a:pt x="21" y="40"/>
                  </a:cubicBezTo>
                  <a:close/>
                </a:path>
              </a:pathLst>
            </a:custGeom>
            <a:solidFill>
              <a:srgbClr val="EFDB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0" name="Freeform 214">
              <a:extLst>
                <a:ext uri="{FF2B5EF4-FFF2-40B4-BE49-F238E27FC236}">
                  <a16:creationId xmlns:a16="http://schemas.microsoft.com/office/drawing/2014/main" id="{EBA4EC79-9CAC-EA47-9CA2-E85F3F861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3250"/>
              <a:ext cx="56" cy="98"/>
            </a:xfrm>
            <a:custGeom>
              <a:avLst/>
              <a:gdLst>
                <a:gd name="T0" fmla="*/ 0 w 29"/>
                <a:gd name="T1" fmla="*/ 15 h 19"/>
                <a:gd name="T2" fmla="*/ 22 w 29"/>
                <a:gd name="T3" fmla="*/ 0 h 19"/>
                <a:gd name="T4" fmla="*/ 29 w 29"/>
                <a:gd name="T5" fmla="*/ 3 h 19"/>
                <a:gd name="T6" fmla="*/ 6 w 29"/>
                <a:gd name="T7" fmla="*/ 19 h 19"/>
                <a:gd name="T8" fmla="*/ 0 w 29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9">
                  <a:moveTo>
                    <a:pt x="0" y="15"/>
                  </a:moveTo>
                  <a:cubicBezTo>
                    <a:pt x="7" y="9"/>
                    <a:pt x="17" y="8"/>
                    <a:pt x="22" y="0"/>
                  </a:cubicBezTo>
                  <a:cubicBezTo>
                    <a:pt x="25" y="1"/>
                    <a:pt x="27" y="2"/>
                    <a:pt x="29" y="3"/>
                  </a:cubicBezTo>
                  <a:cubicBezTo>
                    <a:pt x="23" y="11"/>
                    <a:pt x="14" y="15"/>
                    <a:pt x="6" y="19"/>
                  </a:cubicBezTo>
                  <a:cubicBezTo>
                    <a:pt x="4" y="18"/>
                    <a:pt x="2" y="16"/>
                    <a:pt x="0" y="15"/>
                  </a:cubicBezTo>
                  <a:close/>
                </a:path>
              </a:pathLst>
            </a:custGeom>
            <a:solidFill>
              <a:srgbClr val="8A5B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1" name="Freeform 215">
              <a:extLst>
                <a:ext uri="{FF2B5EF4-FFF2-40B4-BE49-F238E27FC236}">
                  <a16:creationId xmlns:a16="http://schemas.microsoft.com/office/drawing/2014/main" id="{26DF624E-AB0F-D998-816D-C61DD3647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841"/>
              <a:ext cx="70" cy="564"/>
            </a:xfrm>
            <a:custGeom>
              <a:avLst/>
              <a:gdLst>
                <a:gd name="T0" fmla="*/ 36 w 36"/>
                <a:gd name="T1" fmla="*/ 99 h 109"/>
                <a:gd name="T2" fmla="*/ 3 w 36"/>
                <a:gd name="T3" fmla="*/ 99 h 109"/>
                <a:gd name="T4" fmla="*/ 4 w 36"/>
                <a:gd name="T5" fmla="*/ 87 h 109"/>
                <a:gd name="T6" fmla="*/ 4 w 36"/>
                <a:gd name="T7" fmla="*/ 31 h 109"/>
                <a:gd name="T8" fmla="*/ 0 w 36"/>
                <a:gd name="T9" fmla="*/ 11 h 109"/>
                <a:gd name="T10" fmla="*/ 18 w 36"/>
                <a:gd name="T11" fmla="*/ 11 h 109"/>
                <a:gd name="T12" fmla="*/ 20 w 36"/>
                <a:gd name="T13" fmla="*/ 18 h 109"/>
                <a:gd name="T14" fmla="*/ 31 w 36"/>
                <a:gd name="T15" fmla="*/ 59 h 109"/>
                <a:gd name="T16" fmla="*/ 36 w 36"/>
                <a:gd name="T17" fmla="*/ 9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09">
                  <a:moveTo>
                    <a:pt x="36" y="99"/>
                  </a:moveTo>
                  <a:cubicBezTo>
                    <a:pt x="25" y="91"/>
                    <a:pt x="14" y="109"/>
                    <a:pt x="3" y="99"/>
                  </a:cubicBezTo>
                  <a:cubicBezTo>
                    <a:pt x="3" y="95"/>
                    <a:pt x="3" y="91"/>
                    <a:pt x="4" y="87"/>
                  </a:cubicBezTo>
                  <a:cubicBezTo>
                    <a:pt x="6" y="68"/>
                    <a:pt x="5" y="50"/>
                    <a:pt x="4" y="31"/>
                  </a:cubicBezTo>
                  <a:cubicBezTo>
                    <a:pt x="3" y="24"/>
                    <a:pt x="1" y="17"/>
                    <a:pt x="0" y="11"/>
                  </a:cubicBezTo>
                  <a:cubicBezTo>
                    <a:pt x="6" y="0"/>
                    <a:pt x="12" y="5"/>
                    <a:pt x="18" y="11"/>
                  </a:cubicBezTo>
                  <a:cubicBezTo>
                    <a:pt x="19" y="13"/>
                    <a:pt x="19" y="16"/>
                    <a:pt x="20" y="18"/>
                  </a:cubicBezTo>
                  <a:cubicBezTo>
                    <a:pt x="17" y="34"/>
                    <a:pt x="25" y="46"/>
                    <a:pt x="31" y="59"/>
                  </a:cubicBezTo>
                  <a:cubicBezTo>
                    <a:pt x="29" y="72"/>
                    <a:pt x="32" y="86"/>
                    <a:pt x="36" y="99"/>
                  </a:cubicBezTo>
                  <a:close/>
                </a:path>
              </a:pathLst>
            </a:custGeom>
            <a:solidFill>
              <a:srgbClr val="F8F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2" name="Freeform 216">
              <a:extLst>
                <a:ext uri="{FF2B5EF4-FFF2-40B4-BE49-F238E27FC236}">
                  <a16:creationId xmlns:a16="http://schemas.microsoft.com/office/drawing/2014/main" id="{68200DC9-31C1-194A-7907-C3472B9C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27"/>
              <a:ext cx="51" cy="171"/>
            </a:xfrm>
            <a:custGeom>
              <a:avLst/>
              <a:gdLst>
                <a:gd name="T0" fmla="*/ 26 w 26"/>
                <a:gd name="T1" fmla="*/ 33 h 33"/>
                <a:gd name="T2" fmla="*/ 8 w 26"/>
                <a:gd name="T3" fmla="*/ 33 h 33"/>
                <a:gd name="T4" fmla="*/ 4 w 26"/>
                <a:gd name="T5" fmla="*/ 17 h 33"/>
                <a:gd name="T6" fmla="*/ 5 w 26"/>
                <a:gd name="T7" fmla="*/ 0 h 33"/>
                <a:gd name="T8" fmla="*/ 26 w 26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26" y="33"/>
                  </a:moveTo>
                  <a:cubicBezTo>
                    <a:pt x="20" y="32"/>
                    <a:pt x="14" y="27"/>
                    <a:pt x="8" y="33"/>
                  </a:cubicBezTo>
                  <a:cubicBezTo>
                    <a:pt x="6" y="27"/>
                    <a:pt x="9" y="21"/>
                    <a:pt x="4" y="17"/>
                  </a:cubicBezTo>
                  <a:cubicBezTo>
                    <a:pt x="5" y="12"/>
                    <a:pt x="0" y="7"/>
                    <a:pt x="5" y="0"/>
                  </a:cubicBezTo>
                  <a:cubicBezTo>
                    <a:pt x="14" y="10"/>
                    <a:pt x="24" y="19"/>
                    <a:pt x="26" y="33"/>
                  </a:cubicBezTo>
                  <a:close/>
                </a:path>
              </a:pathLst>
            </a:custGeom>
            <a:solidFill>
              <a:srgbClr val="F6E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3" name="Freeform 217">
              <a:extLst>
                <a:ext uri="{FF2B5EF4-FFF2-40B4-BE49-F238E27FC236}">
                  <a16:creationId xmlns:a16="http://schemas.microsoft.com/office/drawing/2014/main" id="{97CF3A32-4105-B0AF-7C08-88F7C2D09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934"/>
              <a:ext cx="37" cy="212"/>
            </a:xfrm>
            <a:custGeom>
              <a:avLst/>
              <a:gdLst>
                <a:gd name="T0" fmla="*/ 19 w 19"/>
                <a:gd name="T1" fmla="*/ 41 h 41"/>
                <a:gd name="T2" fmla="*/ 8 w 19"/>
                <a:gd name="T3" fmla="*/ 0 h 41"/>
                <a:gd name="T4" fmla="*/ 19 w 19"/>
                <a:gd name="T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41">
                  <a:moveTo>
                    <a:pt x="19" y="41"/>
                  </a:moveTo>
                  <a:cubicBezTo>
                    <a:pt x="5" y="30"/>
                    <a:pt x="0" y="12"/>
                    <a:pt x="8" y="0"/>
                  </a:cubicBezTo>
                  <a:cubicBezTo>
                    <a:pt x="13" y="14"/>
                    <a:pt x="18" y="26"/>
                    <a:pt x="19" y="41"/>
                  </a:cubicBezTo>
                  <a:close/>
                </a:path>
              </a:pathLst>
            </a:custGeom>
            <a:solidFill>
              <a:srgbClr val="F6E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4" name="Freeform 218">
              <a:extLst>
                <a:ext uri="{FF2B5EF4-FFF2-40B4-BE49-F238E27FC236}">
                  <a16:creationId xmlns:a16="http://schemas.microsoft.com/office/drawing/2014/main" id="{40C1D736-0129-878A-6E04-727C9274A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3002"/>
              <a:ext cx="13" cy="289"/>
            </a:xfrm>
            <a:custGeom>
              <a:avLst/>
              <a:gdLst>
                <a:gd name="T0" fmla="*/ 2 w 7"/>
                <a:gd name="T1" fmla="*/ 0 h 56"/>
                <a:gd name="T2" fmla="*/ 2 w 7"/>
                <a:gd name="T3" fmla="*/ 56 h 56"/>
                <a:gd name="T4" fmla="*/ 0 w 7"/>
                <a:gd name="T5" fmla="*/ 48 h 56"/>
                <a:gd name="T6" fmla="*/ 0 w 7"/>
                <a:gd name="T7" fmla="*/ 4 h 56"/>
                <a:gd name="T8" fmla="*/ 2 w 7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6">
                  <a:moveTo>
                    <a:pt x="2" y="0"/>
                  </a:moveTo>
                  <a:cubicBezTo>
                    <a:pt x="7" y="19"/>
                    <a:pt x="7" y="37"/>
                    <a:pt x="2" y="56"/>
                  </a:cubicBezTo>
                  <a:cubicBezTo>
                    <a:pt x="1" y="53"/>
                    <a:pt x="1" y="50"/>
                    <a:pt x="0" y="48"/>
                  </a:cubicBezTo>
                  <a:cubicBezTo>
                    <a:pt x="1" y="33"/>
                    <a:pt x="3" y="18"/>
                    <a:pt x="0" y="4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6E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5" name="Freeform 219">
              <a:extLst>
                <a:ext uri="{FF2B5EF4-FFF2-40B4-BE49-F238E27FC236}">
                  <a16:creationId xmlns:a16="http://schemas.microsoft.com/office/drawing/2014/main" id="{6BF8C2C0-48A6-A6E9-9B48-A33AD0D7C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422"/>
              <a:ext cx="144" cy="636"/>
            </a:xfrm>
            <a:custGeom>
              <a:avLst/>
              <a:gdLst>
                <a:gd name="T0" fmla="*/ 20 w 74"/>
                <a:gd name="T1" fmla="*/ 0 h 123"/>
                <a:gd name="T2" fmla="*/ 28 w 74"/>
                <a:gd name="T3" fmla="*/ 4 h 123"/>
                <a:gd name="T4" fmla="*/ 53 w 74"/>
                <a:gd name="T5" fmla="*/ 76 h 123"/>
                <a:gd name="T6" fmla="*/ 74 w 74"/>
                <a:gd name="T7" fmla="*/ 121 h 123"/>
                <a:gd name="T8" fmla="*/ 63 w 74"/>
                <a:gd name="T9" fmla="*/ 115 h 123"/>
                <a:gd name="T10" fmla="*/ 35 w 74"/>
                <a:gd name="T11" fmla="*/ 44 h 123"/>
                <a:gd name="T12" fmla="*/ 31 w 74"/>
                <a:gd name="T13" fmla="*/ 32 h 123"/>
                <a:gd name="T14" fmla="*/ 4 w 74"/>
                <a:gd name="T15" fmla="*/ 8 h 123"/>
                <a:gd name="T16" fmla="*/ 1 w 74"/>
                <a:gd name="T17" fmla="*/ 7 h 123"/>
                <a:gd name="T18" fmla="*/ 0 w 74"/>
                <a:gd name="T19" fmla="*/ 5 h 123"/>
                <a:gd name="T20" fmla="*/ 20 w 74"/>
                <a:gd name="T2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123">
                  <a:moveTo>
                    <a:pt x="20" y="0"/>
                  </a:moveTo>
                  <a:cubicBezTo>
                    <a:pt x="23" y="1"/>
                    <a:pt x="25" y="3"/>
                    <a:pt x="28" y="4"/>
                  </a:cubicBezTo>
                  <a:cubicBezTo>
                    <a:pt x="40" y="27"/>
                    <a:pt x="43" y="53"/>
                    <a:pt x="53" y="76"/>
                  </a:cubicBezTo>
                  <a:cubicBezTo>
                    <a:pt x="59" y="91"/>
                    <a:pt x="67" y="106"/>
                    <a:pt x="74" y="121"/>
                  </a:cubicBezTo>
                  <a:cubicBezTo>
                    <a:pt x="69" y="123"/>
                    <a:pt x="66" y="120"/>
                    <a:pt x="63" y="115"/>
                  </a:cubicBezTo>
                  <a:cubicBezTo>
                    <a:pt x="51" y="93"/>
                    <a:pt x="39" y="70"/>
                    <a:pt x="35" y="44"/>
                  </a:cubicBezTo>
                  <a:cubicBezTo>
                    <a:pt x="36" y="39"/>
                    <a:pt x="33" y="36"/>
                    <a:pt x="31" y="32"/>
                  </a:cubicBezTo>
                  <a:cubicBezTo>
                    <a:pt x="26" y="19"/>
                    <a:pt x="16" y="13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6" y="2"/>
                    <a:pt x="15" y="9"/>
                    <a:pt x="20" y="0"/>
                  </a:cubicBezTo>
                  <a:close/>
                </a:path>
              </a:pathLst>
            </a:custGeom>
            <a:solidFill>
              <a:srgbClr val="9A8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6" name="Freeform 220">
              <a:extLst>
                <a:ext uri="{FF2B5EF4-FFF2-40B4-BE49-F238E27FC236}">
                  <a16:creationId xmlns:a16="http://schemas.microsoft.com/office/drawing/2014/main" id="{033555FD-A2C0-B0E0-8A18-32D6A181D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650"/>
              <a:ext cx="104" cy="460"/>
            </a:xfrm>
            <a:custGeom>
              <a:avLst/>
              <a:gdLst>
                <a:gd name="T0" fmla="*/ 8 w 53"/>
                <a:gd name="T1" fmla="*/ 0 h 89"/>
                <a:gd name="T2" fmla="*/ 34 w 53"/>
                <a:gd name="T3" fmla="*/ 61 h 89"/>
                <a:gd name="T4" fmla="*/ 47 w 53"/>
                <a:gd name="T5" fmla="*/ 77 h 89"/>
                <a:gd name="T6" fmla="*/ 53 w 53"/>
                <a:gd name="T7" fmla="*/ 88 h 89"/>
                <a:gd name="T8" fmla="*/ 23 w 53"/>
                <a:gd name="T9" fmla="*/ 57 h 89"/>
                <a:gd name="T10" fmla="*/ 3 w 53"/>
                <a:gd name="T11" fmla="*/ 11 h 89"/>
                <a:gd name="T12" fmla="*/ 8 w 53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89">
                  <a:moveTo>
                    <a:pt x="8" y="0"/>
                  </a:moveTo>
                  <a:cubicBezTo>
                    <a:pt x="18" y="20"/>
                    <a:pt x="22" y="42"/>
                    <a:pt x="34" y="61"/>
                  </a:cubicBezTo>
                  <a:cubicBezTo>
                    <a:pt x="37" y="67"/>
                    <a:pt x="39" y="75"/>
                    <a:pt x="47" y="77"/>
                  </a:cubicBezTo>
                  <a:cubicBezTo>
                    <a:pt x="49" y="80"/>
                    <a:pt x="51" y="84"/>
                    <a:pt x="53" y="88"/>
                  </a:cubicBezTo>
                  <a:cubicBezTo>
                    <a:pt x="32" y="89"/>
                    <a:pt x="30" y="69"/>
                    <a:pt x="23" y="57"/>
                  </a:cubicBezTo>
                  <a:cubicBezTo>
                    <a:pt x="15" y="43"/>
                    <a:pt x="13" y="25"/>
                    <a:pt x="3" y="11"/>
                  </a:cubicBezTo>
                  <a:cubicBezTo>
                    <a:pt x="0" y="6"/>
                    <a:pt x="4" y="3"/>
                    <a:pt x="8" y="0"/>
                  </a:cubicBezTo>
                  <a:close/>
                </a:path>
              </a:pathLst>
            </a:custGeom>
            <a:solidFill>
              <a:srgbClr val="E3C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7" name="Freeform 221">
              <a:extLst>
                <a:ext uri="{FF2B5EF4-FFF2-40B4-BE49-F238E27FC236}">
                  <a16:creationId xmlns:a16="http://schemas.microsoft.com/office/drawing/2014/main" id="{402783EA-0DC7-9707-1F38-9749C5883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448"/>
              <a:ext cx="54" cy="140"/>
            </a:xfrm>
            <a:custGeom>
              <a:avLst/>
              <a:gdLst>
                <a:gd name="T0" fmla="*/ 0 w 28"/>
                <a:gd name="T1" fmla="*/ 3 h 27"/>
                <a:gd name="T2" fmla="*/ 27 w 28"/>
                <a:gd name="T3" fmla="*/ 27 h 27"/>
                <a:gd name="T4" fmla="*/ 0 w 28"/>
                <a:gd name="T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0" y="3"/>
                  </a:moveTo>
                  <a:cubicBezTo>
                    <a:pt x="19" y="0"/>
                    <a:pt x="28" y="8"/>
                    <a:pt x="27" y="27"/>
                  </a:cubicBezTo>
                  <a:cubicBezTo>
                    <a:pt x="15" y="23"/>
                    <a:pt x="2" y="19"/>
                    <a:pt x="0" y="3"/>
                  </a:cubicBezTo>
                  <a:close/>
                </a:path>
              </a:pathLst>
            </a:custGeom>
            <a:solidFill>
              <a:srgbClr val="E3C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8" name="Freeform 222">
              <a:extLst>
                <a:ext uri="{FF2B5EF4-FFF2-40B4-BE49-F238E27FC236}">
                  <a16:creationId xmlns:a16="http://schemas.microsoft.com/office/drawing/2014/main" id="{530DCA37-D737-02E3-2967-DFFDB7A8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457"/>
              <a:ext cx="72" cy="124"/>
            </a:xfrm>
            <a:custGeom>
              <a:avLst/>
              <a:gdLst>
                <a:gd name="T0" fmla="*/ 9 w 37"/>
                <a:gd name="T1" fmla="*/ 24 h 24"/>
                <a:gd name="T2" fmla="*/ 11 w 37"/>
                <a:gd name="T3" fmla="*/ 7 h 24"/>
                <a:gd name="T4" fmla="*/ 28 w 37"/>
                <a:gd name="T5" fmla="*/ 7 h 24"/>
                <a:gd name="T6" fmla="*/ 17 w 37"/>
                <a:gd name="T7" fmla="*/ 24 h 24"/>
                <a:gd name="T8" fmla="*/ 9 w 37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4">
                  <a:moveTo>
                    <a:pt x="9" y="24"/>
                  </a:moveTo>
                  <a:cubicBezTo>
                    <a:pt x="0" y="17"/>
                    <a:pt x="8" y="11"/>
                    <a:pt x="11" y="7"/>
                  </a:cubicBezTo>
                  <a:cubicBezTo>
                    <a:pt x="15" y="0"/>
                    <a:pt x="27" y="4"/>
                    <a:pt x="28" y="7"/>
                  </a:cubicBezTo>
                  <a:cubicBezTo>
                    <a:pt x="37" y="19"/>
                    <a:pt x="20" y="17"/>
                    <a:pt x="17" y="24"/>
                  </a:cubicBezTo>
                  <a:cubicBezTo>
                    <a:pt x="14" y="24"/>
                    <a:pt x="12" y="24"/>
                    <a:pt x="9" y="24"/>
                  </a:cubicBezTo>
                  <a:close/>
                </a:path>
              </a:pathLst>
            </a:custGeom>
            <a:solidFill>
              <a:srgbClr val="A52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9" name="Freeform 223">
              <a:extLst>
                <a:ext uri="{FF2B5EF4-FFF2-40B4-BE49-F238E27FC236}">
                  <a16:creationId xmlns:a16="http://schemas.microsoft.com/office/drawing/2014/main" id="{72A7BDC0-E3F0-8944-9CD5-49F089934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976"/>
              <a:ext cx="58" cy="134"/>
            </a:xfrm>
            <a:custGeom>
              <a:avLst/>
              <a:gdLst>
                <a:gd name="T0" fmla="*/ 5 w 30"/>
                <a:gd name="T1" fmla="*/ 26 h 26"/>
                <a:gd name="T2" fmla="*/ 0 w 30"/>
                <a:gd name="T3" fmla="*/ 25 h 26"/>
                <a:gd name="T4" fmla="*/ 30 w 30"/>
                <a:gd name="T5" fmla="*/ 0 h 26"/>
                <a:gd name="T6" fmla="*/ 30 w 30"/>
                <a:gd name="T7" fmla="*/ 5 h 26"/>
                <a:gd name="T8" fmla="*/ 5 w 3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5" y="26"/>
                  </a:moveTo>
                  <a:cubicBezTo>
                    <a:pt x="3" y="25"/>
                    <a:pt x="2" y="25"/>
                    <a:pt x="0" y="25"/>
                  </a:cubicBezTo>
                  <a:cubicBezTo>
                    <a:pt x="8" y="14"/>
                    <a:pt x="18" y="6"/>
                    <a:pt x="30" y="0"/>
                  </a:cubicBezTo>
                  <a:cubicBezTo>
                    <a:pt x="30" y="2"/>
                    <a:pt x="30" y="4"/>
                    <a:pt x="30" y="5"/>
                  </a:cubicBezTo>
                  <a:cubicBezTo>
                    <a:pt x="22" y="12"/>
                    <a:pt x="13" y="19"/>
                    <a:pt x="5" y="26"/>
                  </a:cubicBezTo>
                  <a:close/>
                </a:path>
              </a:pathLst>
            </a:custGeom>
            <a:solidFill>
              <a:srgbClr val="978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0" name="Freeform 224">
              <a:extLst>
                <a:ext uri="{FF2B5EF4-FFF2-40B4-BE49-F238E27FC236}">
                  <a16:creationId xmlns:a16="http://schemas.microsoft.com/office/drawing/2014/main" id="{C788B78A-277A-1500-101D-64D4E3DCE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412"/>
              <a:ext cx="15" cy="264"/>
            </a:xfrm>
            <a:custGeom>
              <a:avLst/>
              <a:gdLst>
                <a:gd name="T0" fmla="*/ 0 w 8"/>
                <a:gd name="T1" fmla="*/ 51 h 51"/>
                <a:gd name="T2" fmla="*/ 1 w 8"/>
                <a:gd name="T3" fmla="*/ 0 h 51"/>
                <a:gd name="T4" fmla="*/ 0 w 8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1">
                  <a:moveTo>
                    <a:pt x="0" y="51"/>
                  </a:moveTo>
                  <a:cubicBezTo>
                    <a:pt x="0" y="34"/>
                    <a:pt x="1" y="17"/>
                    <a:pt x="1" y="0"/>
                  </a:cubicBezTo>
                  <a:cubicBezTo>
                    <a:pt x="7" y="17"/>
                    <a:pt x="8" y="34"/>
                    <a:pt x="0" y="51"/>
                  </a:cubicBezTo>
                  <a:close/>
                </a:path>
              </a:pathLst>
            </a:custGeom>
            <a:solidFill>
              <a:srgbClr val="968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1" name="Freeform 225">
              <a:extLst>
                <a:ext uri="{FF2B5EF4-FFF2-40B4-BE49-F238E27FC236}">
                  <a16:creationId xmlns:a16="http://schemas.microsoft.com/office/drawing/2014/main" id="{6E03B7F0-0DBC-648D-CABC-2D831A271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1000"/>
              <a:ext cx="41" cy="113"/>
            </a:xfrm>
            <a:custGeom>
              <a:avLst/>
              <a:gdLst>
                <a:gd name="T0" fmla="*/ 0 w 21"/>
                <a:gd name="T1" fmla="*/ 18 h 22"/>
                <a:gd name="T2" fmla="*/ 21 w 21"/>
                <a:gd name="T3" fmla="*/ 0 h 22"/>
                <a:gd name="T4" fmla="*/ 0 w 21"/>
                <a:gd name="T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2">
                  <a:moveTo>
                    <a:pt x="0" y="18"/>
                  </a:moveTo>
                  <a:cubicBezTo>
                    <a:pt x="4" y="9"/>
                    <a:pt x="10" y="2"/>
                    <a:pt x="21" y="0"/>
                  </a:cubicBezTo>
                  <a:cubicBezTo>
                    <a:pt x="19" y="19"/>
                    <a:pt x="15" y="22"/>
                    <a:pt x="0" y="18"/>
                  </a:cubicBezTo>
                  <a:close/>
                </a:path>
              </a:pathLst>
            </a:custGeom>
            <a:solidFill>
              <a:srgbClr val="DDB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739944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0A383BE5-6687-4643-BA94-C3E7FA265BF7}"/>
              </a:ext>
            </a:extLst>
          </p:cNvPr>
          <p:cNvSpPr txBox="1"/>
          <p:nvPr/>
        </p:nvSpPr>
        <p:spPr>
          <a:xfrm>
            <a:off x="762357" y="4693255"/>
            <a:ext cx="5311322" cy="17135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756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 ها، عکس ها و این که این الگو زمان، پول و شهرت شما را تامین می کند.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756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32BF815-8B16-4320-88A9-582102802117}"/>
              </a:ext>
            </a:extLst>
          </p:cNvPr>
          <p:cNvSpPr txBox="1"/>
          <p:nvPr/>
        </p:nvSpPr>
        <p:spPr>
          <a:xfrm>
            <a:off x="858770" y="2846774"/>
            <a:ext cx="4471581" cy="5179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383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383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7FC145B-5F12-4AB3-B113-51D56255FCF0}"/>
              </a:ext>
            </a:extLst>
          </p:cNvPr>
          <p:cNvSpPr txBox="1"/>
          <p:nvPr/>
        </p:nvSpPr>
        <p:spPr>
          <a:xfrm>
            <a:off x="745212" y="567097"/>
            <a:ext cx="4248660" cy="22806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740" dirty="0">
                <a:latin typeface="+mj-lt"/>
                <a:cs typeface="B Nazanin" panose="00000700000000000000" pitchFamily="2" charset="-78"/>
              </a:rPr>
              <a:t>کسب و کار تاثیرگذار در </a:t>
            </a:r>
            <a:r>
              <a:rPr lang="fa-IR" altLang="ko-KR" sz="4740" dirty="0">
                <a:solidFill>
                  <a:schemeClr val="accent3"/>
                </a:solidFill>
                <a:latin typeface="+mj-lt"/>
                <a:cs typeface="B Nazanin" panose="00000700000000000000" pitchFamily="2" charset="-78"/>
              </a:rPr>
              <a:t>رسانه های اجتماعی</a:t>
            </a:r>
            <a:endParaRPr lang="ko-KR" altLang="en-US" sz="4740" b="1" dirty="0">
              <a:solidFill>
                <a:schemeClr val="accent3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5" name="Marcador de posición de imagen 4">
            <a:extLst>
              <a:ext uri="{FF2B5EF4-FFF2-40B4-BE49-F238E27FC236}">
                <a16:creationId xmlns:a16="http://schemas.microsoft.com/office/drawing/2014/main" id="{3E4F236F-3739-4562-A76D-8543214AA62F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300113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BA7C4924-AFAC-45F4-948B-CC13ADBFC84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670" y="1675237"/>
            <a:ext cx="6565029" cy="5835581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08FAFEA0-9E2A-499E-B886-D0BD3B610A93}"/>
              </a:ext>
            </a:extLst>
          </p:cNvPr>
          <p:cNvGrpSpPr/>
          <p:nvPr/>
        </p:nvGrpSpPr>
        <p:grpSpPr>
          <a:xfrm rot="10800000">
            <a:off x="10453735" y="1110621"/>
            <a:ext cx="1738265" cy="3429529"/>
            <a:chOff x="0" y="2486173"/>
            <a:chExt cx="1738265" cy="3429529"/>
          </a:xfrm>
        </p:grpSpPr>
        <p:sp>
          <p:nvSpPr>
            <p:cNvPr id="11" name="Arrow: Pentagon 10">
              <a:extLst>
                <a:ext uri="{FF2B5EF4-FFF2-40B4-BE49-F238E27FC236}">
                  <a16:creationId xmlns:a16="http://schemas.microsoft.com/office/drawing/2014/main" id="{18F6C579-3985-43B8-AA41-6C237CC7E7C7}"/>
                </a:ext>
              </a:extLst>
            </p:cNvPr>
            <p:cNvSpPr/>
            <p:nvPr/>
          </p:nvSpPr>
          <p:spPr>
            <a:xfrm>
              <a:off x="0" y="2486173"/>
              <a:ext cx="1738265" cy="1030107"/>
            </a:xfrm>
            <a:prstGeom prst="homePlat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Arrow: Pentagon 11">
              <a:extLst>
                <a:ext uri="{FF2B5EF4-FFF2-40B4-BE49-F238E27FC236}">
                  <a16:creationId xmlns:a16="http://schemas.microsoft.com/office/drawing/2014/main" id="{38160CF6-2BA1-4F65-AF09-458CC764CDC3}"/>
                </a:ext>
              </a:extLst>
            </p:cNvPr>
            <p:cNvSpPr/>
            <p:nvPr/>
          </p:nvSpPr>
          <p:spPr>
            <a:xfrm>
              <a:off x="0" y="3685884"/>
              <a:ext cx="1738265" cy="1030107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Arrow: Pentagon 12">
              <a:extLst>
                <a:ext uri="{FF2B5EF4-FFF2-40B4-BE49-F238E27FC236}">
                  <a16:creationId xmlns:a16="http://schemas.microsoft.com/office/drawing/2014/main" id="{BAFE1EB1-F5CB-40EB-B3B0-A5A1423A31A0}"/>
                </a:ext>
              </a:extLst>
            </p:cNvPr>
            <p:cNvSpPr/>
            <p:nvPr/>
          </p:nvSpPr>
          <p:spPr>
            <a:xfrm>
              <a:off x="0" y="4885595"/>
              <a:ext cx="1738265" cy="1030107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E85ED550-C840-42BE-A4AD-992B72181C0F}"/>
              </a:ext>
            </a:extLst>
          </p:cNvPr>
          <p:cNvSpPr/>
          <p:nvPr/>
        </p:nvSpPr>
        <p:spPr>
          <a:xfrm>
            <a:off x="11027884" y="2517193"/>
            <a:ext cx="566098" cy="546235"/>
          </a:xfrm>
          <a:custGeom>
            <a:avLst/>
            <a:gdLst>
              <a:gd name="connsiteX0" fmla="*/ 434340 w 1628775"/>
              <a:gd name="connsiteY0" fmla="*/ 348984 h 1571625"/>
              <a:gd name="connsiteX1" fmla="*/ 708660 w 1628775"/>
              <a:gd name="connsiteY1" fmla="*/ 18466 h 1571625"/>
              <a:gd name="connsiteX2" fmla="*/ 1204913 w 1628775"/>
              <a:gd name="connsiteY2" fmla="*/ 308979 h 1571625"/>
              <a:gd name="connsiteX3" fmla="*/ 1258253 w 1628775"/>
              <a:gd name="connsiteY3" fmla="*/ 349936 h 1571625"/>
              <a:gd name="connsiteX4" fmla="*/ 1463040 w 1628775"/>
              <a:gd name="connsiteY4" fmla="*/ 348984 h 1571625"/>
              <a:gd name="connsiteX5" fmla="*/ 1636395 w 1628775"/>
              <a:gd name="connsiteY5" fmla="*/ 520434 h 1571625"/>
              <a:gd name="connsiteX6" fmla="*/ 1636395 w 1628775"/>
              <a:gd name="connsiteY6" fmla="*/ 1411021 h 1571625"/>
              <a:gd name="connsiteX7" fmla="*/ 1470660 w 1628775"/>
              <a:gd name="connsiteY7" fmla="*/ 1579613 h 1571625"/>
              <a:gd name="connsiteX8" fmla="*/ 165735 w 1628775"/>
              <a:gd name="connsiteY8" fmla="*/ 1579613 h 1571625"/>
              <a:gd name="connsiteX9" fmla="*/ 0 w 1628775"/>
              <a:gd name="connsiteY9" fmla="*/ 1411974 h 1571625"/>
              <a:gd name="connsiteX10" fmla="*/ 0 w 1628775"/>
              <a:gd name="connsiteY10" fmla="*/ 516624 h 1571625"/>
              <a:gd name="connsiteX11" fmla="*/ 166688 w 1628775"/>
              <a:gd name="connsiteY11" fmla="*/ 348984 h 1571625"/>
              <a:gd name="connsiteX12" fmla="*/ 434340 w 1628775"/>
              <a:gd name="connsiteY12" fmla="*/ 348984 h 1571625"/>
              <a:gd name="connsiteX13" fmla="*/ 504825 w 1628775"/>
              <a:gd name="connsiteY13" fmla="*/ 881431 h 1571625"/>
              <a:gd name="connsiteX14" fmla="*/ 504825 w 1628775"/>
              <a:gd name="connsiteY14" fmla="*/ 1051929 h 1571625"/>
              <a:gd name="connsiteX15" fmla="*/ 670560 w 1628775"/>
              <a:gd name="connsiteY15" fmla="*/ 1050976 h 1571625"/>
              <a:gd name="connsiteX16" fmla="*/ 732472 w 1628775"/>
              <a:gd name="connsiteY16" fmla="*/ 1112888 h 1571625"/>
              <a:gd name="connsiteX17" fmla="*/ 732472 w 1628775"/>
              <a:gd name="connsiteY17" fmla="*/ 1279576 h 1571625"/>
              <a:gd name="connsiteX18" fmla="*/ 902970 w 1628775"/>
              <a:gd name="connsiteY18" fmla="*/ 1279576 h 1571625"/>
              <a:gd name="connsiteX19" fmla="*/ 902970 w 1628775"/>
              <a:gd name="connsiteY19" fmla="*/ 1154799 h 1571625"/>
              <a:gd name="connsiteX20" fmla="*/ 1002983 w 1628775"/>
              <a:gd name="connsiteY20" fmla="*/ 1051929 h 1571625"/>
              <a:gd name="connsiteX21" fmla="*/ 1131570 w 1628775"/>
              <a:gd name="connsiteY21" fmla="*/ 1051929 h 1571625"/>
              <a:gd name="connsiteX22" fmla="*/ 1131570 w 1628775"/>
              <a:gd name="connsiteY22" fmla="*/ 881431 h 1571625"/>
              <a:gd name="connsiteX23" fmla="*/ 962025 w 1628775"/>
              <a:gd name="connsiteY23" fmla="*/ 881431 h 1571625"/>
              <a:gd name="connsiteX24" fmla="*/ 902018 w 1628775"/>
              <a:gd name="connsiteY24" fmla="*/ 820471 h 1571625"/>
              <a:gd name="connsiteX25" fmla="*/ 902018 w 1628775"/>
              <a:gd name="connsiteY25" fmla="*/ 652831 h 1571625"/>
              <a:gd name="connsiteX26" fmla="*/ 731520 w 1628775"/>
              <a:gd name="connsiteY26" fmla="*/ 652831 h 1571625"/>
              <a:gd name="connsiteX27" fmla="*/ 731520 w 1628775"/>
              <a:gd name="connsiteY27" fmla="*/ 812851 h 1571625"/>
              <a:gd name="connsiteX28" fmla="*/ 665797 w 1628775"/>
              <a:gd name="connsiteY28" fmla="*/ 880479 h 1571625"/>
              <a:gd name="connsiteX29" fmla="*/ 504825 w 1628775"/>
              <a:gd name="connsiteY29" fmla="*/ 881431 h 1571625"/>
              <a:gd name="connsiteX30" fmla="*/ 516255 w 1628775"/>
              <a:gd name="connsiteY30" fmla="*/ 346126 h 1571625"/>
              <a:gd name="connsiteX31" fmla="*/ 1129665 w 1628775"/>
              <a:gd name="connsiteY31" fmla="*/ 346126 h 1571625"/>
              <a:gd name="connsiteX32" fmla="*/ 850583 w 1628775"/>
              <a:gd name="connsiteY32" fmla="*/ 79426 h 1571625"/>
              <a:gd name="connsiteX33" fmla="*/ 516255 w 1628775"/>
              <a:gd name="connsiteY33" fmla="*/ 346126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28775" h="1571625">
                <a:moveTo>
                  <a:pt x="434340" y="348984"/>
                </a:moveTo>
                <a:cubicBezTo>
                  <a:pt x="464820" y="181343"/>
                  <a:pt x="552450" y="67996"/>
                  <a:pt x="708660" y="18466"/>
                </a:cubicBezTo>
                <a:cubicBezTo>
                  <a:pt x="929640" y="-51066"/>
                  <a:pt x="1155383" y="82284"/>
                  <a:pt x="1204913" y="308979"/>
                </a:cubicBezTo>
                <a:cubicBezTo>
                  <a:pt x="1212533" y="344221"/>
                  <a:pt x="1225868" y="350888"/>
                  <a:pt x="1258253" y="349936"/>
                </a:cubicBezTo>
                <a:cubicBezTo>
                  <a:pt x="1326833" y="348031"/>
                  <a:pt x="1394460" y="348984"/>
                  <a:pt x="1463040" y="348984"/>
                </a:cubicBezTo>
                <a:cubicBezTo>
                  <a:pt x="1568768" y="349936"/>
                  <a:pt x="1636395" y="415659"/>
                  <a:pt x="1636395" y="520434"/>
                </a:cubicBezTo>
                <a:cubicBezTo>
                  <a:pt x="1636395" y="817613"/>
                  <a:pt x="1636395" y="1113841"/>
                  <a:pt x="1636395" y="1411021"/>
                </a:cubicBezTo>
                <a:cubicBezTo>
                  <a:pt x="1636395" y="1511986"/>
                  <a:pt x="1569720" y="1579613"/>
                  <a:pt x="1470660" y="1579613"/>
                </a:cubicBezTo>
                <a:cubicBezTo>
                  <a:pt x="1035368" y="1580566"/>
                  <a:pt x="601028" y="1580566"/>
                  <a:pt x="165735" y="1579613"/>
                </a:cubicBezTo>
                <a:cubicBezTo>
                  <a:pt x="63818" y="1579613"/>
                  <a:pt x="0" y="1513891"/>
                  <a:pt x="0" y="1411974"/>
                </a:cubicBezTo>
                <a:cubicBezTo>
                  <a:pt x="0" y="1113841"/>
                  <a:pt x="0" y="814756"/>
                  <a:pt x="0" y="516624"/>
                </a:cubicBezTo>
                <a:cubicBezTo>
                  <a:pt x="0" y="415659"/>
                  <a:pt x="65722" y="348984"/>
                  <a:pt x="166688" y="348984"/>
                </a:cubicBezTo>
                <a:cubicBezTo>
                  <a:pt x="254318" y="348031"/>
                  <a:pt x="342900" y="348984"/>
                  <a:pt x="434340" y="348984"/>
                </a:cubicBezTo>
                <a:close/>
                <a:moveTo>
                  <a:pt x="504825" y="881431"/>
                </a:moveTo>
                <a:cubicBezTo>
                  <a:pt x="504825" y="941438"/>
                  <a:pt x="504825" y="994779"/>
                  <a:pt x="504825" y="1051929"/>
                </a:cubicBezTo>
                <a:cubicBezTo>
                  <a:pt x="562928" y="1051929"/>
                  <a:pt x="617220" y="1053834"/>
                  <a:pt x="670560" y="1050976"/>
                </a:cubicBezTo>
                <a:cubicBezTo>
                  <a:pt x="716280" y="1049071"/>
                  <a:pt x="733425" y="1068121"/>
                  <a:pt x="732472" y="1112888"/>
                </a:cubicBezTo>
                <a:cubicBezTo>
                  <a:pt x="730568" y="1168134"/>
                  <a:pt x="732472" y="1222426"/>
                  <a:pt x="732472" y="1279576"/>
                </a:cubicBezTo>
                <a:cubicBezTo>
                  <a:pt x="791528" y="1279576"/>
                  <a:pt x="844868" y="1279576"/>
                  <a:pt x="902970" y="1279576"/>
                </a:cubicBezTo>
                <a:cubicBezTo>
                  <a:pt x="902970" y="1235761"/>
                  <a:pt x="902970" y="1194804"/>
                  <a:pt x="902970" y="1154799"/>
                </a:cubicBezTo>
                <a:cubicBezTo>
                  <a:pt x="902970" y="1051929"/>
                  <a:pt x="902970" y="1051929"/>
                  <a:pt x="1002983" y="1051929"/>
                </a:cubicBezTo>
                <a:cubicBezTo>
                  <a:pt x="1044893" y="1051929"/>
                  <a:pt x="1087755" y="1051929"/>
                  <a:pt x="1131570" y="1051929"/>
                </a:cubicBezTo>
                <a:cubicBezTo>
                  <a:pt x="1131570" y="992874"/>
                  <a:pt x="1131570" y="938581"/>
                  <a:pt x="1131570" y="881431"/>
                </a:cubicBezTo>
                <a:cubicBezTo>
                  <a:pt x="1072515" y="881431"/>
                  <a:pt x="1017270" y="881431"/>
                  <a:pt x="962025" y="881431"/>
                </a:cubicBezTo>
                <a:cubicBezTo>
                  <a:pt x="921068" y="881431"/>
                  <a:pt x="901065" y="863334"/>
                  <a:pt x="902018" y="820471"/>
                </a:cubicBezTo>
                <a:cubicBezTo>
                  <a:pt x="903922" y="765226"/>
                  <a:pt x="902018" y="709981"/>
                  <a:pt x="902018" y="652831"/>
                </a:cubicBezTo>
                <a:cubicBezTo>
                  <a:pt x="842010" y="652831"/>
                  <a:pt x="787718" y="652831"/>
                  <a:pt x="731520" y="652831"/>
                </a:cubicBezTo>
                <a:cubicBezTo>
                  <a:pt x="731520" y="709029"/>
                  <a:pt x="731520" y="760463"/>
                  <a:pt x="731520" y="812851"/>
                </a:cubicBezTo>
                <a:cubicBezTo>
                  <a:pt x="731520" y="869049"/>
                  <a:pt x="720090" y="880479"/>
                  <a:pt x="665797" y="880479"/>
                </a:cubicBezTo>
                <a:cubicBezTo>
                  <a:pt x="612458" y="881431"/>
                  <a:pt x="559118" y="881431"/>
                  <a:pt x="504825" y="881431"/>
                </a:cubicBezTo>
                <a:close/>
                <a:moveTo>
                  <a:pt x="516255" y="346126"/>
                </a:moveTo>
                <a:cubicBezTo>
                  <a:pt x="722947" y="346126"/>
                  <a:pt x="925830" y="346126"/>
                  <a:pt x="1129665" y="346126"/>
                </a:cubicBezTo>
                <a:cubicBezTo>
                  <a:pt x="1119188" y="208966"/>
                  <a:pt x="989647" y="86093"/>
                  <a:pt x="850583" y="79426"/>
                </a:cubicBezTo>
                <a:cubicBezTo>
                  <a:pt x="679133" y="70854"/>
                  <a:pt x="543878" y="176581"/>
                  <a:pt x="516255" y="34612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A1CBFB57-08AA-4331-852B-713961040E3B}"/>
              </a:ext>
            </a:extLst>
          </p:cNvPr>
          <p:cNvSpPr/>
          <p:nvPr/>
        </p:nvSpPr>
        <p:spPr>
          <a:xfrm>
            <a:off x="10994779" y="3707286"/>
            <a:ext cx="632308" cy="635619"/>
          </a:xfrm>
          <a:custGeom>
            <a:avLst/>
            <a:gdLst>
              <a:gd name="connsiteX0" fmla="*/ 549912 w 1819275"/>
              <a:gd name="connsiteY0" fmla="*/ 1441204 h 1828800"/>
              <a:gd name="connsiteX1" fmla="*/ 387035 w 1819275"/>
              <a:gd name="connsiteY1" fmla="*/ 1605987 h 1828800"/>
              <a:gd name="connsiteX2" fmla="*/ 459424 w 1819275"/>
              <a:gd name="connsiteY2" fmla="*/ 1663137 h 1828800"/>
              <a:gd name="connsiteX3" fmla="*/ 460377 w 1819275"/>
              <a:gd name="connsiteY3" fmla="*/ 1738384 h 1828800"/>
              <a:gd name="connsiteX4" fmla="*/ 457519 w 1819275"/>
              <a:gd name="connsiteY4" fmla="*/ 1742194 h 1828800"/>
              <a:gd name="connsiteX5" fmla="*/ 251779 w 1819275"/>
              <a:gd name="connsiteY5" fmla="*/ 1747909 h 1828800"/>
              <a:gd name="connsiteX6" fmla="*/ 26037 w 1819275"/>
              <a:gd name="connsiteY6" fmla="*/ 1523119 h 1828800"/>
              <a:gd name="connsiteX7" fmla="*/ 24132 w 1819275"/>
              <a:gd name="connsiteY7" fmla="*/ 1435489 h 1828800"/>
              <a:gd name="connsiteX8" fmla="*/ 91759 w 1819275"/>
              <a:gd name="connsiteY8" fmla="*/ 1367862 h 1828800"/>
              <a:gd name="connsiteX9" fmla="*/ 162244 w 1819275"/>
              <a:gd name="connsiteY9" fmla="*/ 1365957 h 1828800"/>
              <a:gd name="connsiteX10" fmla="*/ 224157 w 1819275"/>
              <a:gd name="connsiteY10" fmla="*/ 1434537 h 1828800"/>
              <a:gd name="connsiteX11" fmla="*/ 386082 w 1819275"/>
              <a:gd name="connsiteY11" fmla="*/ 1270707 h 1828800"/>
              <a:gd name="connsiteX12" fmla="*/ 327027 w 1819275"/>
              <a:gd name="connsiteY12" fmla="*/ 1224987 h 1828800"/>
              <a:gd name="connsiteX13" fmla="*/ 327979 w 1819275"/>
              <a:gd name="connsiteY13" fmla="*/ 1130689 h 1828800"/>
              <a:gd name="connsiteX14" fmla="*/ 1042354 w 1819275"/>
              <a:gd name="connsiteY14" fmla="*/ 411552 h 1828800"/>
              <a:gd name="connsiteX15" fmla="*/ 1321437 w 1819275"/>
              <a:gd name="connsiteY15" fmla="*/ 265819 h 1828800"/>
              <a:gd name="connsiteX16" fmla="*/ 1538607 w 1819275"/>
              <a:gd name="connsiteY16" fmla="*/ 213432 h 1828800"/>
              <a:gd name="connsiteX17" fmla="*/ 1581469 w 1819275"/>
              <a:gd name="connsiteY17" fmla="*/ 186762 h 1828800"/>
              <a:gd name="connsiteX18" fmla="*/ 1739585 w 1819275"/>
              <a:gd name="connsiteY18" fmla="*/ 28646 h 1828800"/>
              <a:gd name="connsiteX19" fmla="*/ 1811974 w 1819275"/>
              <a:gd name="connsiteY19" fmla="*/ 13407 h 1828800"/>
              <a:gd name="connsiteX20" fmla="*/ 1797687 w 1819275"/>
              <a:gd name="connsiteY20" fmla="*/ 90559 h 1828800"/>
              <a:gd name="connsiteX21" fmla="*/ 1617665 w 1819275"/>
              <a:gd name="connsiteY21" fmla="*/ 294394 h 1828800"/>
              <a:gd name="connsiteX22" fmla="*/ 1547179 w 1819275"/>
              <a:gd name="connsiteY22" fmla="*/ 559189 h 1828800"/>
              <a:gd name="connsiteX23" fmla="*/ 1416687 w 1819275"/>
              <a:gd name="connsiteY23" fmla="*/ 783027 h 1828800"/>
              <a:gd name="connsiteX24" fmla="*/ 711837 w 1819275"/>
              <a:gd name="connsiteY24" fmla="*/ 1485019 h 1828800"/>
              <a:gd name="connsiteX25" fmla="*/ 586107 w 1819275"/>
              <a:gd name="connsiteY25" fmla="*/ 1485971 h 1828800"/>
              <a:gd name="connsiteX26" fmla="*/ 549912 w 1819275"/>
              <a:gd name="connsiteY26" fmla="*/ 1441204 h 1828800"/>
              <a:gd name="connsiteX27" fmla="*/ 643257 w 1819275"/>
              <a:gd name="connsiteY27" fmla="*/ 1421202 h 1828800"/>
              <a:gd name="connsiteX28" fmla="*/ 1397637 w 1819275"/>
              <a:gd name="connsiteY28" fmla="*/ 667774 h 1828800"/>
              <a:gd name="connsiteX29" fmla="*/ 1156654 w 1819275"/>
              <a:gd name="connsiteY29" fmla="*/ 418219 h 1828800"/>
              <a:gd name="connsiteX30" fmla="*/ 1109982 w 1819275"/>
              <a:gd name="connsiteY30" fmla="*/ 466796 h 1828800"/>
              <a:gd name="connsiteX31" fmla="*/ 1224282 w 1819275"/>
              <a:gd name="connsiteY31" fmla="*/ 576334 h 1828800"/>
              <a:gd name="connsiteX32" fmla="*/ 1236665 w 1819275"/>
              <a:gd name="connsiteY32" fmla="*/ 645866 h 1828800"/>
              <a:gd name="connsiteX33" fmla="*/ 1163322 w 1819275"/>
              <a:gd name="connsiteY33" fmla="*/ 634437 h 1828800"/>
              <a:gd name="connsiteX34" fmla="*/ 1062357 w 1819275"/>
              <a:gd name="connsiteY34" fmla="*/ 523946 h 1828800"/>
              <a:gd name="connsiteX35" fmla="*/ 983299 w 1819275"/>
              <a:gd name="connsiteY35" fmla="*/ 595384 h 1828800"/>
              <a:gd name="connsiteX36" fmla="*/ 1054737 w 1819275"/>
              <a:gd name="connsiteY36" fmla="*/ 662059 h 1828800"/>
              <a:gd name="connsiteX37" fmla="*/ 1061404 w 1819275"/>
              <a:gd name="connsiteY37" fmla="*/ 728734 h 1828800"/>
              <a:gd name="connsiteX38" fmla="*/ 994729 w 1819275"/>
              <a:gd name="connsiteY38" fmla="*/ 722066 h 1828800"/>
              <a:gd name="connsiteX39" fmla="*/ 932817 w 1819275"/>
              <a:gd name="connsiteY39" fmla="*/ 656344 h 1828800"/>
              <a:gd name="connsiteX40" fmla="*/ 861379 w 1819275"/>
              <a:gd name="connsiteY40" fmla="*/ 714446 h 1828800"/>
              <a:gd name="connsiteX41" fmla="*/ 985204 w 1819275"/>
              <a:gd name="connsiteY41" fmla="*/ 832557 h 1828800"/>
              <a:gd name="connsiteX42" fmla="*/ 991872 w 1819275"/>
              <a:gd name="connsiteY42" fmla="*/ 885896 h 1828800"/>
              <a:gd name="connsiteX43" fmla="*/ 943294 w 1819275"/>
              <a:gd name="connsiteY43" fmla="*/ 899232 h 1828800"/>
              <a:gd name="connsiteX44" fmla="*/ 909957 w 1819275"/>
              <a:gd name="connsiteY44" fmla="*/ 873514 h 1828800"/>
              <a:gd name="connsiteX45" fmla="*/ 814707 w 1819275"/>
              <a:gd name="connsiteY45" fmla="*/ 763024 h 1828800"/>
              <a:gd name="connsiteX46" fmla="*/ 803277 w 1819275"/>
              <a:gd name="connsiteY46" fmla="*/ 777312 h 1828800"/>
              <a:gd name="connsiteX47" fmla="*/ 731840 w 1819275"/>
              <a:gd name="connsiteY47" fmla="*/ 843034 h 1828800"/>
              <a:gd name="connsiteX48" fmla="*/ 806135 w 1819275"/>
              <a:gd name="connsiteY48" fmla="*/ 908757 h 1828800"/>
              <a:gd name="connsiteX49" fmla="*/ 813754 w 1819275"/>
              <a:gd name="connsiteY49" fmla="*/ 973527 h 1828800"/>
              <a:gd name="connsiteX50" fmla="*/ 748985 w 1819275"/>
              <a:gd name="connsiteY50" fmla="*/ 966859 h 1828800"/>
              <a:gd name="connsiteX51" fmla="*/ 686119 w 1819275"/>
              <a:gd name="connsiteY51" fmla="*/ 891612 h 1828800"/>
              <a:gd name="connsiteX52" fmla="*/ 673737 w 1819275"/>
              <a:gd name="connsiteY52" fmla="*/ 903041 h 1828800"/>
              <a:gd name="connsiteX53" fmla="*/ 613729 w 1819275"/>
              <a:gd name="connsiteY53" fmla="*/ 956382 h 1828800"/>
              <a:gd name="connsiteX54" fmla="*/ 733744 w 1819275"/>
              <a:gd name="connsiteY54" fmla="*/ 1067824 h 1828800"/>
              <a:gd name="connsiteX55" fmla="*/ 744222 w 1819275"/>
              <a:gd name="connsiteY55" fmla="*/ 1138309 h 1828800"/>
              <a:gd name="connsiteX56" fmla="*/ 674690 w 1819275"/>
              <a:gd name="connsiteY56" fmla="*/ 1126879 h 1828800"/>
              <a:gd name="connsiteX57" fmla="*/ 566104 w 1819275"/>
              <a:gd name="connsiteY57" fmla="*/ 1010674 h 1828800"/>
              <a:gd name="connsiteX58" fmla="*/ 490857 w 1819275"/>
              <a:gd name="connsiteY58" fmla="*/ 1087827 h 1828800"/>
              <a:gd name="connsiteX59" fmla="*/ 565152 w 1819275"/>
              <a:gd name="connsiteY59" fmla="*/ 1155454 h 1828800"/>
              <a:gd name="connsiteX60" fmla="*/ 568010 w 1819275"/>
              <a:gd name="connsiteY60" fmla="*/ 1221177 h 1828800"/>
              <a:gd name="connsiteX61" fmla="*/ 507049 w 1819275"/>
              <a:gd name="connsiteY61" fmla="*/ 1212604 h 1828800"/>
              <a:gd name="connsiteX62" fmla="*/ 436565 w 1819275"/>
              <a:gd name="connsiteY62" fmla="*/ 1137357 h 1828800"/>
              <a:gd name="connsiteX63" fmla="*/ 398465 w 1819275"/>
              <a:gd name="connsiteY63" fmla="*/ 1172599 h 1828800"/>
              <a:gd name="connsiteX64" fmla="*/ 417515 w 1819275"/>
              <a:gd name="connsiteY64" fmla="*/ 1196412 h 1828800"/>
              <a:gd name="connsiteX65" fmla="*/ 643257 w 1819275"/>
              <a:gd name="connsiteY65" fmla="*/ 1421202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19275" h="1828800">
                <a:moveTo>
                  <a:pt x="549912" y="1441204"/>
                </a:moveTo>
                <a:cubicBezTo>
                  <a:pt x="494667" y="1497402"/>
                  <a:pt x="447042" y="1545979"/>
                  <a:pt x="387035" y="1605987"/>
                </a:cubicBezTo>
                <a:cubicBezTo>
                  <a:pt x="409894" y="1624084"/>
                  <a:pt x="435612" y="1642182"/>
                  <a:pt x="459424" y="1663137"/>
                </a:cubicBezTo>
                <a:cubicBezTo>
                  <a:pt x="485142" y="1686949"/>
                  <a:pt x="484190" y="1712666"/>
                  <a:pt x="460377" y="1738384"/>
                </a:cubicBezTo>
                <a:cubicBezTo>
                  <a:pt x="459424" y="1739337"/>
                  <a:pt x="458472" y="1740289"/>
                  <a:pt x="457519" y="1742194"/>
                </a:cubicBezTo>
                <a:cubicBezTo>
                  <a:pt x="341315" y="1857446"/>
                  <a:pt x="361317" y="1858399"/>
                  <a:pt x="251779" y="1747909"/>
                </a:cubicBezTo>
                <a:cubicBezTo>
                  <a:pt x="177484" y="1672662"/>
                  <a:pt x="102237" y="1596462"/>
                  <a:pt x="26037" y="1523119"/>
                </a:cubicBezTo>
                <a:cubicBezTo>
                  <a:pt x="-5396" y="1492639"/>
                  <a:pt x="-11110" y="1466921"/>
                  <a:pt x="24132" y="1435489"/>
                </a:cubicBezTo>
                <a:cubicBezTo>
                  <a:pt x="47944" y="1414534"/>
                  <a:pt x="69852" y="1391674"/>
                  <a:pt x="91759" y="1367862"/>
                </a:cubicBezTo>
                <a:cubicBezTo>
                  <a:pt x="115572" y="1343096"/>
                  <a:pt x="139384" y="1345002"/>
                  <a:pt x="162244" y="1365957"/>
                </a:cubicBezTo>
                <a:cubicBezTo>
                  <a:pt x="185104" y="1387864"/>
                  <a:pt x="205107" y="1412629"/>
                  <a:pt x="224157" y="1434537"/>
                </a:cubicBezTo>
                <a:cubicBezTo>
                  <a:pt x="278449" y="1380244"/>
                  <a:pt x="327027" y="1330714"/>
                  <a:pt x="386082" y="1270707"/>
                </a:cubicBezTo>
                <a:cubicBezTo>
                  <a:pt x="368937" y="1257371"/>
                  <a:pt x="346077" y="1243084"/>
                  <a:pt x="327027" y="1224987"/>
                </a:cubicBezTo>
                <a:cubicBezTo>
                  <a:pt x="287974" y="1186887"/>
                  <a:pt x="288927" y="1169741"/>
                  <a:pt x="327979" y="1130689"/>
                </a:cubicBezTo>
                <a:cubicBezTo>
                  <a:pt x="567057" y="891612"/>
                  <a:pt x="809944" y="656344"/>
                  <a:pt x="1042354" y="411552"/>
                </a:cubicBezTo>
                <a:cubicBezTo>
                  <a:pt x="1122365" y="326779"/>
                  <a:pt x="1215710" y="290584"/>
                  <a:pt x="1321437" y="265819"/>
                </a:cubicBezTo>
                <a:cubicBezTo>
                  <a:pt x="1393827" y="248674"/>
                  <a:pt x="1466217" y="232482"/>
                  <a:pt x="1538607" y="213432"/>
                </a:cubicBezTo>
                <a:cubicBezTo>
                  <a:pt x="1554799" y="209621"/>
                  <a:pt x="1570040" y="198191"/>
                  <a:pt x="1581469" y="186762"/>
                </a:cubicBezTo>
                <a:cubicBezTo>
                  <a:pt x="1634810" y="135327"/>
                  <a:pt x="1687197" y="81987"/>
                  <a:pt x="1739585" y="28646"/>
                </a:cubicBezTo>
                <a:cubicBezTo>
                  <a:pt x="1760540" y="7691"/>
                  <a:pt x="1783399" y="-15168"/>
                  <a:pt x="1811974" y="13407"/>
                </a:cubicBezTo>
                <a:cubicBezTo>
                  <a:pt x="1841502" y="42934"/>
                  <a:pt x="1819594" y="66746"/>
                  <a:pt x="1797687" y="90559"/>
                </a:cubicBezTo>
                <a:cubicBezTo>
                  <a:pt x="1735774" y="157234"/>
                  <a:pt x="1659574" y="216289"/>
                  <a:pt x="1617665" y="294394"/>
                </a:cubicBezTo>
                <a:cubicBezTo>
                  <a:pt x="1575754" y="373452"/>
                  <a:pt x="1564324" y="469654"/>
                  <a:pt x="1547179" y="559189"/>
                </a:cubicBezTo>
                <a:cubicBezTo>
                  <a:pt x="1529082" y="650629"/>
                  <a:pt x="1483362" y="719209"/>
                  <a:pt x="1416687" y="783027"/>
                </a:cubicBezTo>
                <a:cubicBezTo>
                  <a:pt x="1179515" y="1014484"/>
                  <a:pt x="947104" y="1250704"/>
                  <a:pt x="711837" y="1485019"/>
                </a:cubicBezTo>
                <a:cubicBezTo>
                  <a:pt x="652782" y="1544074"/>
                  <a:pt x="645162" y="1545027"/>
                  <a:pt x="586107" y="1485971"/>
                </a:cubicBezTo>
                <a:cubicBezTo>
                  <a:pt x="574677" y="1471684"/>
                  <a:pt x="563247" y="1456444"/>
                  <a:pt x="549912" y="1441204"/>
                </a:cubicBezTo>
                <a:close/>
                <a:moveTo>
                  <a:pt x="643257" y="1421202"/>
                </a:moveTo>
                <a:cubicBezTo>
                  <a:pt x="899479" y="1165932"/>
                  <a:pt x="1151892" y="912566"/>
                  <a:pt x="1397637" y="667774"/>
                </a:cubicBezTo>
                <a:cubicBezTo>
                  <a:pt x="1319532" y="586812"/>
                  <a:pt x="1239522" y="503944"/>
                  <a:pt x="1156654" y="418219"/>
                </a:cubicBezTo>
                <a:cubicBezTo>
                  <a:pt x="1142367" y="433459"/>
                  <a:pt x="1128079" y="448699"/>
                  <a:pt x="1109982" y="466796"/>
                </a:cubicBezTo>
                <a:cubicBezTo>
                  <a:pt x="1150940" y="505849"/>
                  <a:pt x="1187135" y="541091"/>
                  <a:pt x="1224282" y="576334"/>
                </a:cubicBezTo>
                <a:cubicBezTo>
                  <a:pt x="1245237" y="596337"/>
                  <a:pt x="1261429" y="620149"/>
                  <a:pt x="1236665" y="645866"/>
                </a:cubicBezTo>
                <a:cubicBezTo>
                  <a:pt x="1209994" y="673489"/>
                  <a:pt x="1185229" y="657296"/>
                  <a:pt x="1163322" y="634437"/>
                </a:cubicBezTo>
                <a:cubicBezTo>
                  <a:pt x="1128079" y="596337"/>
                  <a:pt x="1092837" y="558237"/>
                  <a:pt x="1062357" y="523946"/>
                </a:cubicBezTo>
                <a:cubicBezTo>
                  <a:pt x="1030924" y="552521"/>
                  <a:pt x="1009017" y="572524"/>
                  <a:pt x="983299" y="595384"/>
                </a:cubicBezTo>
                <a:cubicBezTo>
                  <a:pt x="1008065" y="619196"/>
                  <a:pt x="1031877" y="640152"/>
                  <a:pt x="1054737" y="662059"/>
                </a:cubicBezTo>
                <a:cubicBezTo>
                  <a:pt x="1075692" y="682062"/>
                  <a:pt x="1084265" y="705874"/>
                  <a:pt x="1061404" y="728734"/>
                </a:cubicBezTo>
                <a:cubicBezTo>
                  <a:pt x="1039497" y="750641"/>
                  <a:pt x="1014732" y="743021"/>
                  <a:pt x="994729" y="722066"/>
                </a:cubicBezTo>
                <a:cubicBezTo>
                  <a:pt x="972822" y="698254"/>
                  <a:pt x="949962" y="674441"/>
                  <a:pt x="932817" y="656344"/>
                </a:cubicBezTo>
                <a:cubicBezTo>
                  <a:pt x="907099" y="677299"/>
                  <a:pt x="888049" y="692539"/>
                  <a:pt x="861379" y="714446"/>
                </a:cubicBezTo>
                <a:cubicBezTo>
                  <a:pt x="906147" y="756357"/>
                  <a:pt x="948057" y="792552"/>
                  <a:pt x="985204" y="832557"/>
                </a:cubicBezTo>
                <a:cubicBezTo>
                  <a:pt x="995682" y="843987"/>
                  <a:pt x="998540" y="871609"/>
                  <a:pt x="991872" y="885896"/>
                </a:cubicBezTo>
                <a:cubicBezTo>
                  <a:pt x="987110" y="896374"/>
                  <a:pt x="960440" y="900184"/>
                  <a:pt x="943294" y="899232"/>
                </a:cubicBezTo>
                <a:cubicBezTo>
                  <a:pt x="931865" y="898279"/>
                  <a:pt x="919482" y="883991"/>
                  <a:pt x="909957" y="873514"/>
                </a:cubicBezTo>
                <a:cubicBezTo>
                  <a:pt x="877572" y="837319"/>
                  <a:pt x="846140" y="800171"/>
                  <a:pt x="814707" y="763024"/>
                </a:cubicBezTo>
                <a:cubicBezTo>
                  <a:pt x="810897" y="767787"/>
                  <a:pt x="807087" y="772549"/>
                  <a:pt x="803277" y="777312"/>
                </a:cubicBezTo>
                <a:cubicBezTo>
                  <a:pt x="781369" y="797314"/>
                  <a:pt x="760415" y="817316"/>
                  <a:pt x="731840" y="843034"/>
                </a:cubicBezTo>
                <a:cubicBezTo>
                  <a:pt x="758510" y="866846"/>
                  <a:pt x="782322" y="887802"/>
                  <a:pt x="806135" y="908757"/>
                </a:cubicBezTo>
                <a:cubicBezTo>
                  <a:pt x="828042" y="928759"/>
                  <a:pt x="836615" y="956382"/>
                  <a:pt x="813754" y="973527"/>
                </a:cubicBezTo>
                <a:cubicBezTo>
                  <a:pt x="800419" y="983052"/>
                  <a:pt x="764224" y="978289"/>
                  <a:pt x="748985" y="966859"/>
                </a:cubicBezTo>
                <a:cubicBezTo>
                  <a:pt x="723267" y="947809"/>
                  <a:pt x="707074" y="917329"/>
                  <a:pt x="686119" y="891612"/>
                </a:cubicBezTo>
                <a:cubicBezTo>
                  <a:pt x="682310" y="895421"/>
                  <a:pt x="677547" y="899232"/>
                  <a:pt x="673737" y="903041"/>
                </a:cubicBezTo>
                <a:cubicBezTo>
                  <a:pt x="656592" y="918282"/>
                  <a:pt x="638494" y="934474"/>
                  <a:pt x="613729" y="956382"/>
                </a:cubicBezTo>
                <a:cubicBezTo>
                  <a:pt x="656592" y="996387"/>
                  <a:pt x="695644" y="1031629"/>
                  <a:pt x="733744" y="1067824"/>
                </a:cubicBezTo>
                <a:cubicBezTo>
                  <a:pt x="755652" y="1088779"/>
                  <a:pt x="768035" y="1113544"/>
                  <a:pt x="744222" y="1138309"/>
                </a:cubicBezTo>
                <a:cubicBezTo>
                  <a:pt x="719457" y="1163074"/>
                  <a:pt x="694692" y="1148787"/>
                  <a:pt x="674690" y="1126879"/>
                </a:cubicBezTo>
                <a:cubicBezTo>
                  <a:pt x="639447" y="1088779"/>
                  <a:pt x="603252" y="1050679"/>
                  <a:pt x="566104" y="1010674"/>
                </a:cubicBezTo>
                <a:cubicBezTo>
                  <a:pt x="538482" y="1038296"/>
                  <a:pt x="518479" y="1060204"/>
                  <a:pt x="490857" y="1087827"/>
                </a:cubicBezTo>
                <a:cubicBezTo>
                  <a:pt x="516574" y="1110687"/>
                  <a:pt x="541340" y="1132594"/>
                  <a:pt x="565152" y="1155454"/>
                </a:cubicBezTo>
                <a:cubicBezTo>
                  <a:pt x="586107" y="1175457"/>
                  <a:pt x="592774" y="1204032"/>
                  <a:pt x="568010" y="1221177"/>
                </a:cubicBezTo>
                <a:cubicBezTo>
                  <a:pt x="554674" y="1229749"/>
                  <a:pt x="522290" y="1224034"/>
                  <a:pt x="507049" y="1212604"/>
                </a:cubicBezTo>
                <a:cubicBezTo>
                  <a:pt x="481332" y="1193554"/>
                  <a:pt x="461329" y="1164979"/>
                  <a:pt x="436565" y="1137357"/>
                </a:cubicBezTo>
                <a:cubicBezTo>
                  <a:pt x="419419" y="1153549"/>
                  <a:pt x="409894" y="1162121"/>
                  <a:pt x="398465" y="1172599"/>
                </a:cubicBezTo>
                <a:cubicBezTo>
                  <a:pt x="407990" y="1184029"/>
                  <a:pt x="412752" y="1190696"/>
                  <a:pt x="417515" y="1196412"/>
                </a:cubicBezTo>
                <a:cubicBezTo>
                  <a:pt x="495619" y="1272612"/>
                  <a:pt x="571819" y="1348812"/>
                  <a:pt x="643257" y="142120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Rounded Rectangle 40">
            <a:extLst>
              <a:ext uri="{FF2B5EF4-FFF2-40B4-BE49-F238E27FC236}">
                <a16:creationId xmlns:a16="http://schemas.microsoft.com/office/drawing/2014/main" id="{F07EB980-5E20-4189-9973-91752B4AAC3F}"/>
              </a:ext>
            </a:extLst>
          </p:cNvPr>
          <p:cNvSpPr/>
          <p:nvPr/>
        </p:nvSpPr>
        <p:spPr>
          <a:xfrm rot="2942052">
            <a:off x="11014851" y="1406771"/>
            <a:ext cx="497971" cy="529764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92E666-2711-44AB-A2E9-6D0793A8BC81}"/>
              </a:ext>
            </a:extLst>
          </p:cNvPr>
          <p:cNvSpPr txBox="1"/>
          <p:nvPr/>
        </p:nvSpPr>
        <p:spPr>
          <a:xfrm>
            <a:off x="539338" y="801900"/>
            <a:ext cx="384012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B Nazanin" panose="00000700000000000000" pitchFamily="2" charset="-78"/>
              </a:rPr>
              <a:t>عالی اسلاید</a:t>
            </a:r>
            <a:endParaRPr lang="ko-KR" altLang="en-US" sz="5400" b="1" dirty="0">
              <a:solidFill>
                <a:schemeClr val="tx1">
                  <a:lumMod val="95000"/>
                  <a:lumOff val="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2AC59A2-E964-40DE-A6A1-830AB22EF344}"/>
              </a:ext>
            </a:extLst>
          </p:cNvPr>
          <p:cNvGrpSpPr/>
          <p:nvPr/>
        </p:nvGrpSpPr>
        <p:grpSpPr>
          <a:xfrm>
            <a:off x="6132436" y="2024038"/>
            <a:ext cx="4321299" cy="3366496"/>
            <a:chOff x="1546363" y="2786226"/>
            <a:chExt cx="4321299" cy="336649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48AB1DC-4542-4205-81BE-B11568710CBF}"/>
                </a:ext>
              </a:extLst>
            </p:cNvPr>
            <p:cNvSpPr txBox="1"/>
            <p:nvPr/>
          </p:nvSpPr>
          <p:spPr>
            <a:xfrm>
              <a:off x="1546363" y="2786226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rgbClr val="6A0B05"/>
                  </a:solidFill>
                  <a:cs typeface="B Nazanin" panose="00000700000000000000" pitchFamily="2" charset="-78"/>
                </a:rPr>
                <a:t>ارائه نمونه کارها ساده</a:t>
              </a:r>
              <a:endParaRPr lang="en-US" altLang="ko-KR" dirty="0">
                <a:solidFill>
                  <a:srgbClr val="6A0B0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909C5F1-C91D-456F-82C5-B7F3511646A1}"/>
                </a:ext>
              </a:extLst>
            </p:cNvPr>
            <p:cNvSpPr txBox="1"/>
            <p:nvPr/>
          </p:nvSpPr>
          <p:spPr>
            <a:xfrm>
              <a:off x="1546363" y="5198250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rgbClr val="6A0B05"/>
                  </a:solidFill>
                  <a:cs typeface="B Nazanin" panose="00000700000000000000" pitchFamily="2" charset="-78"/>
                </a:rPr>
                <a:t>ارائه نمونه کارها</a:t>
              </a:r>
              <a:endParaRPr lang="en-US" altLang="ko-KR" dirty="0">
                <a:solidFill>
                  <a:srgbClr val="6A0B0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68029B5-94BC-46F3-88C4-A524A1702100}"/>
                </a:ext>
              </a:extLst>
            </p:cNvPr>
            <p:cNvSpPr txBox="1"/>
            <p:nvPr/>
          </p:nvSpPr>
          <p:spPr>
            <a:xfrm>
              <a:off x="1546363" y="3992238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نمونه کارها ساده</a:t>
              </a:r>
              <a:endParaRPr lang="en-US" altLang="ko-KR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CDA65A6-4F98-4A1C-9C63-6A9058F6FE0A}"/>
                </a:ext>
              </a:extLst>
            </p:cNvPr>
            <p:cNvSpPr txBox="1"/>
            <p:nvPr/>
          </p:nvSpPr>
          <p:spPr>
            <a:xfrm>
              <a:off x="1546363" y="3100158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7AA35A2-C190-4A6D-A2BA-BBA085EA1C49}"/>
                </a:ext>
              </a:extLst>
            </p:cNvPr>
            <p:cNvSpPr txBox="1"/>
            <p:nvPr/>
          </p:nvSpPr>
          <p:spPr>
            <a:xfrm>
              <a:off x="1546363" y="4303275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64EA458-9858-4EC4-A7C0-E7D2BEB5CBFE}"/>
                </a:ext>
              </a:extLst>
            </p:cNvPr>
            <p:cNvSpPr txBox="1"/>
            <p:nvPr/>
          </p:nvSpPr>
          <p:spPr>
            <a:xfrm>
              <a:off x="1546363" y="5506391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91817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/>
          <a:p>
            <a:pPr marL="0" indent="0" algn="ctr">
              <a:buNone/>
            </a:pPr>
            <a:r>
              <a:rPr lang="fa-IR" sz="4000" b="1" dirty="0">
                <a:solidFill>
                  <a:srgbClr val="BA1A18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b="1" dirty="0">
              <a:solidFill>
                <a:srgbClr val="BA1A18"/>
              </a:solidFill>
              <a:cs typeface="B Nazanin" panose="00000700000000000000" pitchFamily="2" charset="-78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9C908851-EF33-445D-B6CF-386A176641FD}"/>
              </a:ext>
            </a:extLst>
          </p:cNvPr>
          <p:cNvCxnSpPr>
            <a:cxnSpLocks/>
          </p:cNvCxnSpPr>
          <p:nvPr/>
        </p:nvCxnSpPr>
        <p:spPr>
          <a:xfrm flipH="1">
            <a:off x="-1113" y="4082040"/>
            <a:ext cx="7205870" cy="0"/>
          </a:xfrm>
          <a:prstGeom prst="line">
            <a:avLst/>
          </a:prstGeom>
          <a:ln w="444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Oval 72">
            <a:extLst>
              <a:ext uri="{FF2B5EF4-FFF2-40B4-BE49-F238E27FC236}">
                <a16:creationId xmlns:a16="http://schemas.microsoft.com/office/drawing/2014/main" id="{1AF24295-A287-4176-A1CE-E0FB5AE8E744}"/>
              </a:ext>
            </a:extLst>
          </p:cNvPr>
          <p:cNvSpPr/>
          <p:nvPr/>
        </p:nvSpPr>
        <p:spPr>
          <a:xfrm flipH="1">
            <a:off x="6599208" y="2011700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74" name="Freeform 31">
            <a:extLst>
              <a:ext uri="{FF2B5EF4-FFF2-40B4-BE49-F238E27FC236}">
                <a16:creationId xmlns:a16="http://schemas.microsoft.com/office/drawing/2014/main" id="{B7B6F528-C89B-4C92-AC16-CB79EAF5F413}"/>
              </a:ext>
            </a:extLst>
          </p:cNvPr>
          <p:cNvSpPr>
            <a:spLocks noChangeAspect="1"/>
          </p:cNvSpPr>
          <p:nvPr/>
        </p:nvSpPr>
        <p:spPr>
          <a:xfrm rot="8580000">
            <a:off x="6739828" y="2152750"/>
            <a:ext cx="324311" cy="323447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2A62C814-0A67-4751-AC8E-41DFE0C66E02}"/>
              </a:ext>
            </a:extLst>
          </p:cNvPr>
          <p:cNvGrpSpPr/>
          <p:nvPr/>
        </p:nvGrpSpPr>
        <p:grpSpPr>
          <a:xfrm flipH="1">
            <a:off x="1701614" y="1960531"/>
            <a:ext cx="4735786" cy="707886"/>
            <a:chOff x="592509" y="1556792"/>
            <a:chExt cx="2361076" cy="707886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A3D1E3ED-1FEA-4319-9EEA-3C616797BAFD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B9259F4A-9498-4E32-B901-391CCF3BFA62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9" name="Oval 78">
            <a:extLst>
              <a:ext uri="{FF2B5EF4-FFF2-40B4-BE49-F238E27FC236}">
                <a16:creationId xmlns:a16="http://schemas.microsoft.com/office/drawing/2014/main" id="{B1C0AFF6-9A6A-4D32-A2B3-FBD9E2C7ECB7}"/>
              </a:ext>
            </a:extLst>
          </p:cNvPr>
          <p:cNvSpPr/>
          <p:nvPr/>
        </p:nvSpPr>
        <p:spPr>
          <a:xfrm flipH="1">
            <a:off x="6599208" y="5480247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80" name="Rectangle 1">
            <a:extLst>
              <a:ext uri="{FF2B5EF4-FFF2-40B4-BE49-F238E27FC236}">
                <a16:creationId xmlns:a16="http://schemas.microsoft.com/office/drawing/2014/main" id="{39E9BAFA-12B8-4193-9B78-893FA29DC3CD}"/>
              </a:ext>
            </a:extLst>
          </p:cNvPr>
          <p:cNvSpPr>
            <a:spLocks noChangeAspect="1"/>
          </p:cNvSpPr>
          <p:nvPr/>
        </p:nvSpPr>
        <p:spPr>
          <a:xfrm>
            <a:off x="6755259" y="5636575"/>
            <a:ext cx="293456" cy="292893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3F9FCB3A-0966-4148-9A67-720E53A954EE}"/>
              </a:ext>
            </a:extLst>
          </p:cNvPr>
          <p:cNvGrpSpPr/>
          <p:nvPr/>
        </p:nvGrpSpPr>
        <p:grpSpPr>
          <a:xfrm flipH="1">
            <a:off x="1701615" y="5429078"/>
            <a:ext cx="4735786" cy="707886"/>
            <a:chOff x="592509" y="1556792"/>
            <a:chExt cx="2361076" cy="707886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7325B36A-4219-4418-9608-87C151FE5DB9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EF8C6E81-3B9A-4AC6-8C8E-ACA4E819A6FA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" name="Oval 84">
            <a:extLst>
              <a:ext uri="{FF2B5EF4-FFF2-40B4-BE49-F238E27FC236}">
                <a16:creationId xmlns:a16="http://schemas.microsoft.com/office/drawing/2014/main" id="{ADD5F755-2452-4F9B-A748-0265FE4D519C}"/>
              </a:ext>
            </a:extLst>
          </p:cNvPr>
          <p:cNvSpPr/>
          <p:nvPr/>
        </p:nvSpPr>
        <p:spPr>
          <a:xfrm flipH="1">
            <a:off x="5363442" y="4370446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86" name="Rounded Rectangle 9">
            <a:extLst>
              <a:ext uri="{FF2B5EF4-FFF2-40B4-BE49-F238E27FC236}">
                <a16:creationId xmlns:a16="http://schemas.microsoft.com/office/drawing/2014/main" id="{DEF08CA4-BD6E-41A9-8935-FBC8F0DFFCD0}"/>
              </a:ext>
            </a:extLst>
          </p:cNvPr>
          <p:cNvSpPr>
            <a:spLocks/>
          </p:cNvSpPr>
          <p:nvPr/>
        </p:nvSpPr>
        <p:spPr>
          <a:xfrm>
            <a:off x="5525333" y="4532336"/>
            <a:ext cx="281770" cy="28177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81E2DA44-C141-4390-BF83-191B06C58E0C}"/>
              </a:ext>
            </a:extLst>
          </p:cNvPr>
          <p:cNvGrpSpPr/>
          <p:nvPr/>
        </p:nvGrpSpPr>
        <p:grpSpPr>
          <a:xfrm flipH="1">
            <a:off x="465847" y="4319277"/>
            <a:ext cx="4735786" cy="707886"/>
            <a:chOff x="592509" y="1556792"/>
            <a:chExt cx="2361076" cy="707886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4D54804-7557-4B14-AB1E-C43D5FA7BB16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60981BBD-6887-46D6-9F31-1E6832472143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" name="Oval 90">
            <a:extLst>
              <a:ext uri="{FF2B5EF4-FFF2-40B4-BE49-F238E27FC236}">
                <a16:creationId xmlns:a16="http://schemas.microsoft.com/office/drawing/2014/main" id="{FB54CA28-5159-408A-9124-E6F54B2DA7FE}"/>
              </a:ext>
            </a:extLst>
          </p:cNvPr>
          <p:cNvSpPr/>
          <p:nvPr/>
        </p:nvSpPr>
        <p:spPr>
          <a:xfrm flipH="1">
            <a:off x="5363442" y="3121500"/>
            <a:ext cx="605549" cy="60554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cs typeface="B Nazanin" panose="00000700000000000000" pitchFamily="2" charset="-78"/>
            </a:endParaRPr>
          </a:p>
        </p:txBody>
      </p:sp>
      <p:sp>
        <p:nvSpPr>
          <p:cNvPr id="92" name="Donut 6">
            <a:extLst>
              <a:ext uri="{FF2B5EF4-FFF2-40B4-BE49-F238E27FC236}">
                <a16:creationId xmlns:a16="http://schemas.microsoft.com/office/drawing/2014/main" id="{0A94BBE7-055D-4914-91DA-F5A1FDBF3C55}"/>
              </a:ext>
            </a:extLst>
          </p:cNvPr>
          <p:cNvSpPr>
            <a:spLocks noChangeAspect="1"/>
          </p:cNvSpPr>
          <p:nvPr/>
        </p:nvSpPr>
        <p:spPr>
          <a:xfrm>
            <a:off x="5493176" y="3251236"/>
            <a:ext cx="346079" cy="346079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014099A7-792B-4BE1-9E6A-54675D51360A}"/>
              </a:ext>
            </a:extLst>
          </p:cNvPr>
          <p:cNvGrpSpPr/>
          <p:nvPr/>
        </p:nvGrpSpPr>
        <p:grpSpPr>
          <a:xfrm flipH="1">
            <a:off x="465848" y="3070331"/>
            <a:ext cx="4735786" cy="707886"/>
            <a:chOff x="592509" y="1556792"/>
            <a:chExt cx="2361076" cy="707886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51E28159-8966-4292-9DE6-7EB33F577B1E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5F24E5D0-9FEF-4574-842B-323E31CB48B3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Elipse 33"/>
          <p:cNvSpPr/>
          <p:nvPr/>
        </p:nvSpPr>
        <p:spPr>
          <a:xfrm>
            <a:off x="7204757" y="1946534"/>
            <a:ext cx="4481925" cy="4481925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>
              <a:cs typeface="B Nazanin" panose="000007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65E6D1FB-CFDC-BC87-DBC1-C5E1A90D65B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13700" y="2085976"/>
            <a:ext cx="2860675" cy="4183063"/>
            <a:chOff x="5048" y="1314"/>
            <a:chExt cx="1802" cy="2635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7B001026-8CD5-C63F-FD2B-DCA69F129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" y="1314"/>
              <a:ext cx="1133" cy="2203"/>
            </a:xfrm>
            <a:custGeom>
              <a:avLst/>
              <a:gdLst>
                <a:gd name="T0" fmla="*/ 439 w 877"/>
                <a:gd name="T1" fmla="*/ 0 h 1706"/>
                <a:gd name="T2" fmla="*/ 498 w 877"/>
                <a:gd name="T3" fmla="*/ 105 h 1706"/>
                <a:gd name="T4" fmla="*/ 758 w 877"/>
                <a:gd name="T5" fmla="*/ 658 h 1706"/>
                <a:gd name="T6" fmla="*/ 856 w 877"/>
                <a:gd name="T7" fmla="*/ 1003 h 1706"/>
                <a:gd name="T8" fmla="*/ 865 w 877"/>
                <a:gd name="T9" fmla="*/ 1241 h 1706"/>
                <a:gd name="T10" fmla="*/ 672 w 877"/>
                <a:gd name="T11" fmla="*/ 1589 h 1706"/>
                <a:gd name="T12" fmla="*/ 191 w 877"/>
                <a:gd name="T13" fmla="*/ 1578 h 1706"/>
                <a:gd name="T14" fmla="*/ 8 w 877"/>
                <a:gd name="T15" fmla="*/ 1200 h 1706"/>
                <a:gd name="T16" fmla="*/ 39 w 877"/>
                <a:gd name="T17" fmla="*/ 916 h 1706"/>
                <a:gd name="T18" fmla="*/ 216 w 877"/>
                <a:gd name="T19" fmla="*/ 425 h 1706"/>
                <a:gd name="T20" fmla="*/ 434 w 877"/>
                <a:gd name="T21" fmla="*/ 7 h 1706"/>
                <a:gd name="T22" fmla="*/ 439 w 877"/>
                <a:gd name="T23" fmla="*/ 0 h 1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7" h="1706">
                  <a:moveTo>
                    <a:pt x="439" y="0"/>
                  </a:moveTo>
                  <a:cubicBezTo>
                    <a:pt x="459" y="36"/>
                    <a:pt x="479" y="70"/>
                    <a:pt x="498" y="105"/>
                  </a:cubicBezTo>
                  <a:cubicBezTo>
                    <a:pt x="597" y="284"/>
                    <a:pt x="687" y="466"/>
                    <a:pt x="758" y="658"/>
                  </a:cubicBezTo>
                  <a:cubicBezTo>
                    <a:pt x="800" y="770"/>
                    <a:pt x="836" y="884"/>
                    <a:pt x="856" y="1003"/>
                  </a:cubicBezTo>
                  <a:cubicBezTo>
                    <a:pt x="870" y="1082"/>
                    <a:pt x="877" y="1161"/>
                    <a:pt x="865" y="1241"/>
                  </a:cubicBezTo>
                  <a:cubicBezTo>
                    <a:pt x="843" y="1380"/>
                    <a:pt x="783" y="1499"/>
                    <a:pt x="672" y="1589"/>
                  </a:cubicBezTo>
                  <a:cubicBezTo>
                    <a:pt x="530" y="1706"/>
                    <a:pt x="329" y="1701"/>
                    <a:pt x="191" y="1578"/>
                  </a:cubicBezTo>
                  <a:cubicBezTo>
                    <a:pt x="78" y="1477"/>
                    <a:pt x="21" y="1349"/>
                    <a:pt x="8" y="1200"/>
                  </a:cubicBezTo>
                  <a:cubicBezTo>
                    <a:pt x="0" y="1104"/>
                    <a:pt x="17" y="1010"/>
                    <a:pt x="39" y="916"/>
                  </a:cubicBezTo>
                  <a:cubicBezTo>
                    <a:pt x="79" y="746"/>
                    <a:pt x="143" y="584"/>
                    <a:pt x="216" y="425"/>
                  </a:cubicBezTo>
                  <a:cubicBezTo>
                    <a:pt x="282" y="282"/>
                    <a:pt x="356" y="143"/>
                    <a:pt x="434" y="7"/>
                  </a:cubicBezTo>
                  <a:cubicBezTo>
                    <a:pt x="435" y="6"/>
                    <a:pt x="437" y="4"/>
                    <a:pt x="439" y="0"/>
                  </a:cubicBezTo>
                  <a:close/>
                </a:path>
              </a:pathLst>
            </a:custGeom>
            <a:solidFill>
              <a:srgbClr val="BA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736D35AE-612B-8DCD-452E-33819BCCD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1759"/>
              <a:ext cx="1058" cy="2190"/>
            </a:xfrm>
            <a:custGeom>
              <a:avLst/>
              <a:gdLst>
                <a:gd name="T0" fmla="*/ 438 w 818"/>
                <a:gd name="T1" fmla="*/ 0 h 1695"/>
                <a:gd name="T2" fmla="*/ 523 w 818"/>
                <a:gd name="T3" fmla="*/ 153 h 1695"/>
                <a:gd name="T4" fmla="*/ 562 w 818"/>
                <a:gd name="T5" fmla="*/ 226 h 1695"/>
                <a:gd name="T6" fmla="*/ 563 w 818"/>
                <a:gd name="T7" fmla="*/ 250 h 1695"/>
                <a:gd name="T8" fmla="*/ 462 w 818"/>
                <a:gd name="T9" fmla="*/ 573 h 1695"/>
                <a:gd name="T10" fmla="*/ 433 w 818"/>
                <a:gd name="T11" fmla="*/ 824 h 1695"/>
                <a:gd name="T12" fmla="*/ 633 w 818"/>
                <a:gd name="T13" fmla="*/ 1288 h 1695"/>
                <a:gd name="T14" fmla="*/ 810 w 818"/>
                <a:gd name="T15" fmla="*/ 1395 h 1695"/>
                <a:gd name="T16" fmla="*/ 818 w 818"/>
                <a:gd name="T17" fmla="*/ 1398 h 1695"/>
                <a:gd name="T18" fmla="*/ 761 w 818"/>
                <a:gd name="T19" fmla="*/ 1497 h 1695"/>
                <a:gd name="T20" fmla="*/ 542 w 818"/>
                <a:gd name="T21" fmla="*/ 1659 h 1695"/>
                <a:gd name="T22" fmla="*/ 204 w 818"/>
                <a:gd name="T23" fmla="*/ 1590 h 1695"/>
                <a:gd name="T24" fmla="*/ 21 w 818"/>
                <a:gd name="T25" fmla="*/ 1293 h 1695"/>
                <a:gd name="T26" fmla="*/ 15 w 818"/>
                <a:gd name="T27" fmla="*/ 1036 h 1695"/>
                <a:gd name="T28" fmla="*/ 142 w 818"/>
                <a:gd name="T29" fmla="*/ 597 h 1695"/>
                <a:gd name="T30" fmla="*/ 397 w 818"/>
                <a:gd name="T31" fmla="*/ 73 h 1695"/>
                <a:gd name="T32" fmla="*/ 438 w 818"/>
                <a:gd name="T33" fmla="*/ 0 h 1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8" h="1695">
                  <a:moveTo>
                    <a:pt x="438" y="0"/>
                  </a:moveTo>
                  <a:cubicBezTo>
                    <a:pt x="467" y="53"/>
                    <a:pt x="495" y="103"/>
                    <a:pt x="523" y="153"/>
                  </a:cubicBezTo>
                  <a:cubicBezTo>
                    <a:pt x="536" y="177"/>
                    <a:pt x="548" y="202"/>
                    <a:pt x="562" y="226"/>
                  </a:cubicBezTo>
                  <a:cubicBezTo>
                    <a:pt x="566" y="234"/>
                    <a:pt x="566" y="241"/>
                    <a:pt x="563" y="250"/>
                  </a:cubicBezTo>
                  <a:cubicBezTo>
                    <a:pt x="522" y="355"/>
                    <a:pt x="487" y="462"/>
                    <a:pt x="462" y="573"/>
                  </a:cubicBezTo>
                  <a:cubicBezTo>
                    <a:pt x="444" y="656"/>
                    <a:pt x="430" y="739"/>
                    <a:pt x="433" y="824"/>
                  </a:cubicBezTo>
                  <a:cubicBezTo>
                    <a:pt x="438" y="1005"/>
                    <a:pt x="502" y="1161"/>
                    <a:pt x="633" y="1288"/>
                  </a:cubicBezTo>
                  <a:cubicBezTo>
                    <a:pt x="684" y="1336"/>
                    <a:pt x="743" y="1372"/>
                    <a:pt x="810" y="1395"/>
                  </a:cubicBezTo>
                  <a:cubicBezTo>
                    <a:pt x="812" y="1396"/>
                    <a:pt x="814" y="1397"/>
                    <a:pt x="818" y="1398"/>
                  </a:cubicBezTo>
                  <a:cubicBezTo>
                    <a:pt x="802" y="1434"/>
                    <a:pt x="783" y="1466"/>
                    <a:pt x="761" y="1497"/>
                  </a:cubicBezTo>
                  <a:cubicBezTo>
                    <a:pt x="704" y="1573"/>
                    <a:pt x="634" y="1632"/>
                    <a:pt x="542" y="1659"/>
                  </a:cubicBezTo>
                  <a:cubicBezTo>
                    <a:pt x="418" y="1695"/>
                    <a:pt x="305" y="1670"/>
                    <a:pt x="204" y="1590"/>
                  </a:cubicBezTo>
                  <a:cubicBezTo>
                    <a:pt x="107" y="1514"/>
                    <a:pt x="51" y="1411"/>
                    <a:pt x="21" y="1293"/>
                  </a:cubicBezTo>
                  <a:cubicBezTo>
                    <a:pt x="0" y="1208"/>
                    <a:pt x="3" y="1122"/>
                    <a:pt x="15" y="1036"/>
                  </a:cubicBezTo>
                  <a:cubicBezTo>
                    <a:pt x="37" y="884"/>
                    <a:pt x="85" y="739"/>
                    <a:pt x="142" y="597"/>
                  </a:cubicBezTo>
                  <a:cubicBezTo>
                    <a:pt x="214" y="416"/>
                    <a:pt x="301" y="242"/>
                    <a:pt x="397" y="73"/>
                  </a:cubicBezTo>
                  <a:cubicBezTo>
                    <a:pt x="410" y="50"/>
                    <a:pt x="423" y="27"/>
                    <a:pt x="438" y="0"/>
                  </a:cubicBezTo>
                  <a:close/>
                </a:path>
              </a:pathLst>
            </a:custGeom>
            <a:solidFill>
              <a:srgbClr val="BA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8600ADC7-8619-46C5-9C0A-B709DABFCE6F}"/>
              </a:ext>
            </a:extLst>
          </p:cNvPr>
          <p:cNvGrpSpPr/>
          <p:nvPr/>
        </p:nvGrpSpPr>
        <p:grpSpPr>
          <a:xfrm>
            <a:off x="9179000" y="4978586"/>
            <a:ext cx="2550779" cy="904115"/>
            <a:chOff x="395534" y="3737446"/>
            <a:chExt cx="3972999" cy="904115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8AADDEC9-38B1-4AC9-901E-85F59A739959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EAE3214-2E7E-4306-964B-61F057D78BFA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2FE771C3-5549-46F4-82EF-3BAB87E804B8}"/>
              </a:ext>
            </a:extLst>
          </p:cNvPr>
          <p:cNvGrpSpPr/>
          <p:nvPr/>
        </p:nvGrpSpPr>
        <p:grpSpPr>
          <a:xfrm>
            <a:off x="2031323" y="5795093"/>
            <a:ext cx="2535251" cy="904115"/>
            <a:chOff x="395534" y="3737446"/>
            <a:chExt cx="3972999" cy="904115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662B589-D935-4EA2-B2D5-808E07A94158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668AD391-6BFE-4B9F-84BB-08397095D4AE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92388A8B-8CED-4FEA-9277-7D693E56AEAC}"/>
              </a:ext>
            </a:extLst>
          </p:cNvPr>
          <p:cNvGrpSpPr/>
          <p:nvPr/>
        </p:nvGrpSpPr>
        <p:grpSpPr>
          <a:xfrm>
            <a:off x="743817" y="5028391"/>
            <a:ext cx="2535251" cy="904115"/>
            <a:chOff x="395534" y="3737446"/>
            <a:chExt cx="3972999" cy="904115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E0057AD7-9BA3-4382-B812-D7303368116D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2929ACD-AF68-4557-83A2-B19BD2465A2E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4B83547-C99C-4C4D-811D-66087DF9ACAF}"/>
              </a:ext>
            </a:extLst>
          </p:cNvPr>
          <p:cNvGrpSpPr/>
          <p:nvPr/>
        </p:nvGrpSpPr>
        <p:grpSpPr>
          <a:xfrm>
            <a:off x="7722719" y="5983288"/>
            <a:ext cx="2668703" cy="904115"/>
            <a:chOff x="395534" y="3737446"/>
            <a:chExt cx="3972999" cy="904115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59E8DF86-EAA1-438B-9FDC-659513B8B3CC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1A221C2B-3D15-4483-B7C3-E5AAB851A8FD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53118832-F9B5-4FAD-8F54-E04BE62EB78B}"/>
              </a:ext>
            </a:extLst>
          </p:cNvPr>
          <p:cNvGrpSpPr/>
          <p:nvPr/>
        </p:nvGrpSpPr>
        <p:grpSpPr>
          <a:xfrm>
            <a:off x="9179000" y="2790462"/>
            <a:ext cx="2550779" cy="904115"/>
            <a:chOff x="395534" y="3737446"/>
            <a:chExt cx="3972999" cy="904115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D08CD85-1F55-45CC-8A61-23EA4095A92B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2E31E260-9D44-45AC-B4DC-E5DC4FDE3958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45066538-9A5E-456D-9136-F3ECE208CAC2}"/>
              </a:ext>
            </a:extLst>
          </p:cNvPr>
          <p:cNvSpPr txBox="1"/>
          <p:nvPr/>
        </p:nvSpPr>
        <p:spPr>
          <a:xfrm>
            <a:off x="341742" y="1907320"/>
            <a:ext cx="2937326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accent1"/>
                </a:solidFill>
                <a:cs typeface="B Nazanin" panose="00000700000000000000" pitchFamily="2" charset="-78"/>
              </a:rPr>
              <a:t>عالی </a:t>
            </a:r>
            <a:r>
              <a:rPr lang="fa-IR" altLang="ko-KR" sz="4000" b="1" dirty="0">
                <a:cs typeface="B Nazanin" panose="00000700000000000000" pitchFamily="2" charset="-78"/>
              </a:rPr>
              <a:t>اسلاید</a:t>
            </a:r>
            <a:endParaRPr lang="ko-KR" altLang="en-US" sz="4000" b="1" dirty="0">
              <a:cs typeface="B Nazanin" panose="00000700000000000000" pitchFamily="2" charset="-78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2ECF0AB-B8C5-4B0B-BB00-CDCCF6391AED}"/>
              </a:ext>
            </a:extLst>
          </p:cNvPr>
          <p:cNvSpPr txBox="1"/>
          <p:nvPr/>
        </p:nvSpPr>
        <p:spPr>
          <a:xfrm>
            <a:off x="328222" y="2853919"/>
            <a:ext cx="2937323" cy="85287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2400" dirty="0">
                <a:cs typeface="B Nazanin" panose="00000700000000000000" pitchFamily="2" charset="-78"/>
              </a:rPr>
              <a:t>L</a:t>
            </a:r>
            <a:r>
              <a:rPr lang="en-US" altLang="ko-KR" sz="2400" dirty="0">
                <a:cs typeface="B Nazanin" panose="00000700000000000000" pitchFamily="2" charset="-78"/>
              </a:rPr>
              <a:t>OREM IPSUM</a:t>
            </a:r>
          </a:p>
          <a:p>
            <a:pPr algn="r" rtl="1"/>
            <a:r>
              <a:rPr lang="en-US" altLang="ko-KR" sz="2400" dirty="0">
                <a:cs typeface="B Nazanin" panose="00000700000000000000" pitchFamily="2" charset="-78"/>
              </a:rPr>
              <a:t>DOLOR SIT AMET</a:t>
            </a:r>
            <a:endParaRPr lang="ko-KR" altLang="en-US" sz="2400" dirty="0">
              <a:cs typeface="B Nazanin" panose="00000700000000000000" pitchFamily="2" charset="-78"/>
            </a:endParaRPr>
          </a:p>
        </p:txBody>
      </p:sp>
      <p:cxnSp>
        <p:nvCxnSpPr>
          <p:cNvPr id="18" name="Conector recto de flecha 17"/>
          <p:cNvCxnSpPr/>
          <p:nvPr/>
        </p:nvCxnSpPr>
        <p:spPr>
          <a:xfrm flipH="1">
            <a:off x="3726752" y="4759569"/>
            <a:ext cx="278354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ector recto de flecha 28"/>
          <p:cNvCxnSpPr/>
          <p:nvPr/>
        </p:nvCxnSpPr>
        <p:spPr>
          <a:xfrm flipH="1">
            <a:off x="3726752" y="3371411"/>
            <a:ext cx="139177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4">
            <a:extLst>
              <a:ext uri="{FF2B5EF4-FFF2-40B4-BE49-F238E27FC236}">
                <a16:creationId xmlns:a16="http://schemas.microsoft.com/office/drawing/2014/main" id="{365DB508-C0E9-C983-462F-A26B0ED33D3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81538" y="2122488"/>
            <a:ext cx="3619501" cy="3686174"/>
            <a:chOff x="2949" y="1337"/>
            <a:chExt cx="2280" cy="2322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FB49239-CB38-4790-2757-2D1FE082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1458"/>
              <a:ext cx="1730" cy="927"/>
            </a:xfrm>
            <a:custGeom>
              <a:avLst/>
              <a:gdLst>
                <a:gd name="T0" fmla="*/ 730 w 730"/>
                <a:gd name="T1" fmla="*/ 65 h 391"/>
                <a:gd name="T2" fmla="*/ 653 w 730"/>
                <a:gd name="T3" fmla="*/ 218 h 391"/>
                <a:gd name="T4" fmla="*/ 572 w 730"/>
                <a:gd name="T5" fmla="*/ 240 h 391"/>
                <a:gd name="T6" fmla="*/ 465 w 730"/>
                <a:gd name="T7" fmla="*/ 320 h 391"/>
                <a:gd name="T8" fmla="*/ 406 w 730"/>
                <a:gd name="T9" fmla="*/ 350 h 391"/>
                <a:gd name="T10" fmla="*/ 229 w 730"/>
                <a:gd name="T11" fmla="*/ 303 h 391"/>
                <a:gd name="T12" fmla="*/ 193 w 730"/>
                <a:gd name="T13" fmla="*/ 94 h 391"/>
                <a:gd name="T14" fmla="*/ 147 w 730"/>
                <a:gd name="T15" fmla="*/ 48 h 391"/>
                <a:gd name="T16" fmla="*/ 112 w 730"/>
                <a:gd name="T17" fmla="*/ 105 h 391"/>
                <a:gd name="T18" fmla="*/ 138 w 730"/>
                <a:gd name="T19" fmla="*/ 203 h 391"/>
                <a:gd name="T20" fmla="*/ 121 w 730"/>
                <a:gd name="T21" fmla="*/ 234 h 391"/>
                <a:gd name="T22" fmla="*/ 101 w 730"/>
                <a:gd name="T23" fmla="*/ 167 h 391"/>
                <a:gd name="T24" fmla="*/ 56 w 730"/>
                <a:gd name="T25" fmla="*/ 155 h 391"/>
                <a:gd name="T26" fmla="*/ 8 w 730"/>
                <a:gd name="T27" fmla="*/ 25 h 391"/>
                <a:gd name="T28" fmla="*/ 39 w 730"/>
                <a:gd name="T29" fmla="*/ 30 h 391"/>
                <a:gd name="T30" fmla="*/ 112 w 730"/>
                <a:gd name="T31" fmla="*/ 33 h 391"/>
                <a:gd name="T32" fmla="*/ 174 w 730"/>
                <a:gd name="T33" fmla="*/ 24 h 391"/>
                <a:gd name="T34" fmla="*/ 230 w 730"/>
                <a:gd name="T35" fmla="*/ 59 h 391"/>
                <a:gd name="T36" fmla="*/ 229 w 730"/>
                <a:gd name="T37" fmla="*/ 230 h 391"/>
                <a:gd name="T38" fmla="*/ 256 w 730"/>
                <a:gd name="T39" fmla="*/ 288 h 391"/>
                <a:gd name="T40" fmla="*/ 252 w 730"/>
                <a:gd name="T41" fmla="*/ 235 h 391"/>
                <a:gd name="T42" fmla="*/ 266 w 730"/>
                <a:gd name="T43" fmla="*/ 91 h 391"/>
                <a:gd name="T44" fmla="*/ 324 w 730"/>
                <a:gd name="T45" fmla="*/ 24 h 391"/>
                <a:gd name="T46" fmla="*/ 338 w 730"/>
                <a:gd name="T47" fmla="*/ 22 h 391"/>
                <a:gd name="T48" fmla="*/ 285 w 730"/>
                <a:gd name="T49" fmla="*/ 99 h 391"/>
                <a:gd name="T50" fmla="*/ 283 w 730"/>
                <a:gd name="T51" fmla="*/ 231 h 391"/>
                <a:gd name="T52" fmla="*/ 285 w 730"/>
                <a:gd name="T53" fmla="*/ 277 h 391"/>
                <a:gd name="T54" fmla="*/ 321 w 730"/>
                <a:gd name="T55" fmla="*/ 330 h 391"/>
                <a:gd name="T56" fmla="*/ 372 w 730"/>
                <a:gd name="T57" fmla="*/ 267 h 391"/>
                <a:gd name="T58" fmla="*/ 390 w 730"/>
                <a:gd name="T59" fmla="*/ 107 h 391"/>
                <a:gd name="T60" fmla="*/ 410 w 730"/>
                <a:gd name="T61" fmla="*/ 60 h 391"/>
                <a:gd name="T62" fmla="*/ 416 w 730"/>
                <a:gd name="T63" fmla="*/ 167 h 391"/>
                <a:gd name="T64" fmla="*/ 447 w 730"/>
                <a:gd name="T65" fmla="*/ 179 h 391"/>
                <a:gd name="T66" fmla="*/ 454 w 730"/>
                <a:gd name="T67" fmla="*/ 214 h 391"/>
                <a:gd name="T68" fmla="*/ 489 w 730"/>
                <a:gd name="T69" fmla="*/ 154 h 391"/>
                <a:gd name="T70" fmla="*/ 529 w 730"/>
                <a:gd name="T71" fmla="*/ 50 h 391"/>
                <a:gd name="T72" fmla="*/ 560 w 730"/>
                <a:gd name="T73" fmla="*/ 66 h 391"/>
                <a:gd name="T74" fmla="*/ 535 w 730"/>
                <a:gd name="T75" fmla="*/ 206 h 391"/>
                <a:gd name="T76" fmla="*/ 565 w 730"/>
                <a:gd name="T77" fmla="*/ 203 h 391"/>
                <a:gd name="T78" fmla="*/ 628 w 730"/>
                <a:gd name="T79" fmla="*/ 21 h 391"/>
                <a:gd name="T80" fmla="*/ 637 w 730"/>
                <a:gd name="T81" fmla="*/ 70 h 391"/>
                <a:gd name="T82" fmla="*/ 624 w 730"/>
                <a:gd name="T83" fmla="*/ 121 h 391"/>
                <a:gd name="T84" fmla="*/ 644 w 730"/>
                <a:gd name="T85" fmla="*/ 97 h 391"/>
                <a:gd name="T86" fmla="*/ 677 w 730"/>
                <a:gd name="T87" fmla="*/ 0 h 391"/>
                <a:gd name="T88" fmla="*/ 730 w 730"/>
                <a:gd name="T89" fmla="*/ 4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0" h="391">
                  <a:moveTo>
                    <a:pt x="730" y="41"/>
                  </a:moveTo>
                  <a:cubicBezTo>
                    <a:pt x="730" y="49"/>
                    <a:pt x="730" y="57"/>
                    <a:pt x="730" y="65"/>
                  </a:cubicBezTo>
                  <a:cubicBezTo>
                    <a:pt x="709" y="86"/>
                    <a:pt x="700" y="113"/>
                    <a:pt x="694" y="141"/>
                  </a:cubicBezTo>
                  <a:cubicBezTo>
                    <a:pt x="689" y="171"/>
                    <a:pt x="673" y="196"/>
                    <a:pt x="653" y="218"/>
                  </a:cubicBezTo>
                  <a:cubicBezTo>
                    <a:pt x="641" y="231"/>
                    <a:pt x="626" y="237"/>
                    <a:pt x="608" y="228"/>
                  </a:cubicBezTo>
                  <a:cubicBezTo>
                    <a:pt x="592" y="220"/>
                    <a:pt x="580" y="224"/>
                    <a:pt x="572" y="240"/>
                  </a:cubicBezTo>
                  <a:cubicBezTo>
                    <a:pt x="564" y="255"/>
                    <a:pt x="551" y="264"/>
                    <a:pt x="535" y="269"/>
                  </a:cubicBezTo>
                  <a:cubicBezTo>
                    <a:pt x="505" y="277"/>
                    <a:pt x="481" y="292"/>
                    <a:pt x="465" y="320"/>
                  </a:cubicBezTo>
                  <a:cubicBezTo>
                    <a:pt x="457" y="335"/>
                    <a:pt x="443" y="342"/>
                    <a:pt x="426" y="341"/>
                  </a:cubicBezTo>
                  <a:cubicBezTo>
                    <a:pt x="418" y="341"/>
                    <a:pt x="411" y="344"/>
                    <a:pt x="406" y="350"/>
                  </a:cubicBezTo>
                  <a:cubicBezTo>
                    <a:pt x="374" y="387"/>
                    <a:pt x="332" y="391"/>
                    <a:pt x="293" y="360"/>
                  </a:cubicBezTo>
                  <a:cubicBezTo>
                    <a:pt x="271" y="342"/>
                    <a:pt x="252" y="320"/>
                    <a:pt x="229" y="303"/>
                  </a:cubicBezTo>
                  <a:cubicBezTo>
                    <a:pt x="216" y="293"/>
                    <a:pt x="213" y="277"/>
                    <a:pt x="213" y="260"/>
                  </a:cubicBezTo>
                  <a:cubicBezTo>
                    <a:pt x="211" y="204"/>
                    <a:pt x="201" y="149"/>
                    <a:pt x="193" y="94"/>
                  </a:cubicBezTo>
                  <a:cubicBezTo>
                    <a:pt x="191" y="77"/>
                    <a:pt x="183" y="62"/>
                    <a:pt x="173" y="49"/>
                  </a:cubicBezTo>
                  <a:cubicBezTo>
                    <a:pt x="163" y="35"/>
                    <a:pt x="160" y="34"/>
                    <a:pt x="147" y="48"/>
                  </a:cubicBezTo>
                  <a:cubicBezTo>
                    <a:pt x="141" y="55"/>
                    <a:pt x="133" y="60"/>
                    <a:pt x="124" y="62"/>
                  </a:cubicBezTo>
                  <a:cubicBezTo>
                    <a:pt x="102" y="66"/>
                    <a:pt x="94" y="91"/>
                    <a:pt x="112" y="105"/>
                  </a:cubicBezTo>
                  <a:cubicBezTo>
                    <a:pt x="132" y="122"/>
                    <a:pt x="135" y="143"/>
                    <a:pt x="135" y="166"/>
                  </a:cubicBezTo>
                  <a:cubicBezTo>
                    <a:pt x="135" y="178"/>
                    <a:pt x="135" y="191"/>
                    <a:pt x="138" y="203"/>
                  </a:cubicBezTo>
                  <a:cubicBezTo>
                    <a:pt x="139" y="209"/>
                    <a:pt x="139" y="215"/>
                    <a:pt x="137" y="221"/>
                  </a:cubicBezTo>
                  <a:cubicBezTo>
                    <a:pt x="135" y="228"/>
                    <a:pt x="130" y="235"/>
                    <a:pt x="121" y="234"/>
                  </a:cubicBezTo>
                  <a:cubicBezTo>
                    <a:pt x="112" y="233"/>
                    <a:pt x="109" y="225"/>
                    <a:pt x="110" y="218"/>
                  </a:cubicBezTo>
                  <a:cubicBezTo>
                    <a:pt x="112" y="200"/>
                    <a:pt x="107" y="183"/>
                    <a:pt x="101" y="167"/>
                  </a:cubicBezTo>
                  <a:cubicBezTo>
                    <a:pt x="99" y="161"/>
                    <a:pt x="97" y="154"/>
                    <a:pt x="88" y="163"/>
                  </a:cubicBezTo>
                  <a:cubicBezTo>
                    <a:pt x="75" y="175"/>
                    <a:pt x="65" y="173"/>
                    <a:pt x="56" y="155"/>
                  </a:cubicBezTo>
                  <a:cubicBezTo>
                    <a:pt x="47" y="135"/>
                    <a:pt x="44" y="113"/>
                    <a:pt x="42" y="91"/>
                  </a:cubicBezTo>
                  <a:cubicBezTo>
                    <a:pt x="39" y="64"/>
                    <a:pt x="34" y="40"/>
                    <a:pt x="8" y="25"/>
                  </a:cubicBezTo>
                  <a:cubicBezTo>
                    <a:pt x="4" y="23"/>
                    <a:pt x="0" y="18"/>
                    <a:pt x="2" y="12"/>
                  </a:cubicBezTo>
                  <a:cubicBezTo>
                    <a:pt x="20" y="8"/>
                    <a:pt x="30" y="19"/>
                    <a:pt x="39" y="30"/>
                  </a:cubicBezTo>
                  <a:cubicBezTo>
                    <a:pt x="60" y="53"/>
                    <a:pt x="68" y="54"/>
                    <a:pt x="95" y="38"/>
                  </a:cubicBezTo>
                  <a:cubicBezTo>
                    <a:pt x="100" y="35"/>
                    <a:pt x="106" y="32"/>
                    <a:pt x="112" y="33"/>
                  </a:cubicBezTo>
                  <a:cubicBezTo>
                    <a:pt x="126" y="34"/>
                    <a:pt x="139" y="31"/>
                    <a:pt x="150" y="21"/>
                  </a:cubicBezTo>
                  <a:cubicBezTo>
                    <a:pt x="158" y="15"/>
                    <a:pt x="167" y="17"/>
                    <a:pt x="174" y="24"/>
                  </a:cubicBezTo>
                  <a:cubicBezTo>
                    <a:pt x="184" y="33"/>
                    <a:pt x="194" y="40"/>
                    <a:pt x="209" y="40"/>
                  </a:cubicBezTo>
                  <a:cubicBezTo>
                    <a:pt x="220" y="41"/>
                    <a:pt x="226" y="49"/>
                    <a:pt x="230" y="59"/>
                  </a:cubicBezTo>
                  <a:cubicBezTo>
                    <a:pt x="235" y="77"/>
                    <a:pt x="236" y="94"/>
                    <a:pt x="231" y="112"/>
                  </a:cubicBezTo>
                  <a:cubicBezTo>
                    <a:pt x="218" y="151"/>
                    <a:pt x="221" y="191"/>
                    <a:pt x="229" y="230"/>
                  </a:cubicBezTo>
                  <a:cubicBezTo>
                    <a:pt x="232" y="244"/>
                    <a:pt x="237" y="257"/>
                    <a:pt x="241" y="271"/>
                  </a:cubicBezTo>
                  <a:cubicBezTo>
                    <a:pt x="243" y="278"/>
                    <a:pt x="245" y="286"/>
                    <a:pt x="256" y="288"/>
                  </a:cubicBezTo>
                  <a:cubicBezTo>
                    <a:pt x="260" y="279"/>
                    <a:pt x="253" y="273"/>
                    <a:pt x="249" y="267"/>
                  </a:cubicBezTo>
                  <a:cubicBezTo>
                    <a:pt x="242" y="255"/>
                    <a:pt x="242" y="244"/>
                    <a:pt x="252" y="235"/>
                  </a:cubicBezTo>
                  <a:cubicBezTo>
                    <a:pt x="263" y="225"/>
                    <a:pt x="264" y="213"/>
                    <a:pt x="263" y="199"/>
                  </a:cubicBezTo>
                  <a:cubicBezTo>
                    <a:pt x="260" y="163"/>
                    <a:pt x="257" y="127"/>
                    <a:pt x="266" y="91"/>
                  </a:cubicBezTo>
                  <a:cubicBezTo>
                    <a:pt x="269" y="78"/>
                    <a:pt x="276" y="66"/>
                    <a:pt x="290" y="62"/>
                  </a:cubicBezTo>
                  <a:cubicBezTo>
                    <a:pt x="309" y="56"/>
                    <a:pt x="320" y="43"/>
                    <a:pt x="324" y="24"/>
                  </a:cubicBezTo>
                  <a:cubicBezTo>
                    <a:pt x="325" y="19"/>
                    <a:pt x="326" y="15"/>
                    <a:pt x="331" y="12"/>
                  </a:cubicBezTo>
                  <a:cubicBezTo>
                    <a:pt x="336" y="13"/>
                    <a:pt x="338" y="17"/>
                    <a:pt x="338" y="22"/>
                  </a:cubicBezTo>
                  <a:cubicBezTo>
                    <a:pt x="343" y="48"/>
                    <a:pt x="327" y="73"/>
                    <a:pt x="301" y="81"/>
                  </a:cubicBezTo>
                  <a:cubicBezTo>
                    <a:pt x="292" y="84"/>
                    <a:pt x="287" y="90"/>
                    <a:pt x="285" y="99"/>
                  </a:cubicBezTo>
                  <a:cubicBezTo>
                    <a:pt x="279" y="128"/>
                    <a:pt x="277" y="157"/>
                    <a:pt x="281" y="186"/>
                  </a:cubicBezTo>
                  <a:cubicBezTo>
                    <a:pt x="283" y="201"/>
                    <a:pt x="284" y="216"/>
                    <a:pt x="283" y="231"/>
                  </a:cubicBezTo>
                  <a:cubicBezTo>
                    <a:pt x="282" y="234"/>
                    <a:pt x="282" y="236"/>
                    <a:pt x="281" y="238"/>
                  </a:cubicBezTo>
                  <a:cubicBezTo>
                    <a:pt x="271" y="252"/>
                    <a:pt x="274" y="264"/>
                    <a:pt x="285" y="277"/>
                  </a:cubicBezTo>
                  <a:cubicBezTo>
                    <a:pt x="295" y="287"/>
                    <a:pt x="303" y="300"/>
                    <a:pt x="304" y="315"/>
                  </a:cubicBezTo>
                  <a:cubicBezTo>
                    <a:pt x="304" y="326"/>
                    <a:pt x="311" y="330"/>
                    <a:pt x="321" y="330"/>
                  </a:cubicBezTo>
                  <a:cubicBezTo>
                    <a:pt x="334" y="330"/>
                    <a:pt x="345" y="326"/>
                    <a:pt x="352" y="316"/>
                  </a:cubicBezTo>
                  <a:cubicBezTo>
                    <a:pt x="363" y="301"/>
                    <a:pt x="373" y="285"/>
                    <a:pt x="372" y="267"/>
                  </a:cubicBezTo>
                  <a:cubicBezTo>
                    <a:pt x="371" y="233"/>
                    <a:pt x="379" y="201"/>
                    <a:pt x="384" y="168"/>
                  </a:cubicBezTo>
                  <a:cubicBezTo>
                    <a:pt x="386" y="148"/>
                    <a:pt x="380" y="126"/>
                    <a:pt x="390" y="107"/>
                  </a:cubicBezTo>
                  <a:cubicBezTo>
                    <a:pt x="395" y="96"/>
                    <a:pt x="398" y="85"/>
                    <a:pt x="400" y="73"/>
                  </a:cubicBezTo>
                  <a:cubicBezTo>
                    <a:pt x="402" y="68"/>
                    <a:pt x="402" y="61"/>
                    <a:pt x="410" y="60"/>
                  </a:cubicBezTo>
                  <a:cubicBezTo>
                    <a:pt x="420" y="74"/>
                    <a:pt x="415" y="90"/>
                    <a:pt x="409" y="104"/>
                  </a:cubicBezTo>
                  <a:cubicBezTo>
                    <a:pt x="400" y="126"/>
                    <a:pt x="407" y="146"/>
                    <a:pt x="416" y="167"/>
                  </a:cubicBezTo>
                  <a:cubicBezTo>
                    <a:pt x="425" y="161"/>
                    <a:pt x="428" y="144"/>
                    <a:pt x="440" y="149"/>
                  </a:cubicBezTo>
                  <a:cubicBezTo>
                    <a:pt x="451" y="154"/>
                    <a:pt x="446" y="169"/>
                    <a:pt x="447" y="179"/>
                  </a:cubicBezTo>
                  <a:cubicBezTo>
                    <a:pt x="447" y="184"/>
                    <a:pt x="447" y="189"/>
                    <a:pt x="447" y="195"/>
                  </a:cubicBezTo>
                  <a:cubicBezTo>
                    <a:pt x="448" y="202"/>
                    <a:pt x="445" y="212"/>
                    <a:pt x="454" y="214"/>
                  </a:cubicBezTo>
                  <a:cubicBezTo>
                    <a:pt x="464" y="216"/>
                    <a:pt x="474" y="211"/>
                    <a:pt x="479" y="201"/>
                  </a:cubicBezTo>
                  <a:cubicBezTo>
                    <a:pt x="485" y="186"/>
                    <a:pt x="486" y="170"/>
                    <a:pt x="489" y="154"/>
                  </a:cubicBezTo>
                  <a:cubicBezTo>
                    <a:pt x="495" y="122"/>
                    <a:pt x="501" y="89"/>
                    <a:pt x="520" y="60"/>
                  </a:cubicBezTo>
                  <a:cubicBezTo>
                    <a:pt x="522" y="57"/>
                    <a:pt x="525" y="53"/>
                    <a:pt x="529" y="50"/>
                  </a:cubicBezTo>
                  <a:cubicBezTo>
                    <a:pt x="536" y="44"/>
                    <a:pt x="543" y="39"/>
                    <a:pt x="552" y="43"/>
                  </a:cubicBezTo>
                  <a:cubicBezTo>
                    <a:pt x="561" y="48"/>
                    <a:pt x="561" y="57"/>
                    <a:pt x="560" y="66"/>
                  </a:cubicBezTo>
                  <a:cubicBezTo>
                    <a:pt x="554" y="104"/>
                    <a:pt x="538" y="139"/>
                    <a:pt x="523" y="173"/>
                  </a:cubicBezTo>
                  <a:cubicBezTo>
                    <a:pt x="513" y="196"/>
                    <a:pt x="512" y="195"/>
                    <a:pt x="535" y="206"/>
                  </a:cubicBezTo>
                  <a:cubicBezTo>
                    <a:pt x="545" y="211"/>
                    <a:pt x="540" y="222"/>
                    <a:pt x="547" y="230"/>
                  </a:cubicBezTo>
                  <a:cubicBezTo>
                    <a:pt x="557" y="224"/>
                    <a:pt x="561" y="214"/>
                    <a:pt x="565" y="203"/>
                  </a:cubicBezTo>
                  <a:cubicBezTo>
                    <a:pt x="575" y="177"/>
                    <a:pt x="582" y="150"/>
                    <a:pt x="589" y="123"/>
                  </a:cubicBezTo>
                  <a:cubicBezTo>
                    <a:pt x="597" y="87"/>
                    <a:pt x="607" y="52"/>
                    <a:pt x="628" y="21"/>
                  </a:cubicBezTo>
                  <a:cubicBezTo>
                    <a:pt x="631" y="16"/>
                    <a:pt x="633" y="8"/>
                    <a:pt x="641" y="8"/>
                  </a:cubicBezTo>
                  <a:cubicBezTo>
                    <a:pt x="651" y="29"/>
                    <a:pt x="662" y="49"/>
                    <a:pt x="637" y="70"/>
                  </a:cubicBezTo>
                  <a:cubicBezTo>
                    <a:pt x="626" y="79"/>
                    <a:pt x="624" y="95"/>
                    <a:pt x="621" y="109"/>
                  </a:cubicBezTo>
                  <a:cubicBezTo>
                    <a:pt x="619" y="113"/>
                    <a:pt x="618" y="119"/>
                    <a:pt x="624" y="121"/>
                  </a:cubicBezTo>
                  <a:cubicBezTo>
                    <a:pt x="628" y="123"/>
                    <a:pt x="631" y="119"/>
                    <a:pt x="633" y="116"/>
                  </a:cubicBezTo>
                  <a:cubicBezTo>
                    <a:pt x="638" y="110"/>
                    <a:pt x="642" y="104"/>
                    <a:pt x="644" y="97"/>
                  </a:cubicBezTo>
                  <a:cubicBezTo>
                    <a:pt x="650" y="65"/>
                    <a:pt x="667" y="36"/>
                    <a:pt x="674" y="5"/>
                  </a:cubicBezTo>
                  <a:cubicBezTo>
                    <a:pt x="674" y="3"/>
                    <a:pt x="676" y="2"/>
                    <a:pt x="677" y="0"/>
                  </a:cubicBezTo>
                  <a:cubicBezTo>
                    <a:pt x="679" y="0"/>
                    <a:pt x="682" y="0"/>
                    <a:pt x="683" y="2"/>
                  </a:cubicBezTo>
                  <a:cubicBezTo>
                    <a:pt x="689" y="25"/>
                    <a:pt x="708" y="35"/>
                    <a:pt x="730" y="41"/>
                  </a:cubicBezTo>
                  <a:close/>
                </a:path>
              </a:pathLst>
            </a:custGeom>
            <a:solidFill>
              <a:srgbClr val="E0D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6DC595F-CD54-1D38-E221-EADADB022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442"/>
              <a:ext cx="1858" cy="962"/>
            </a:xfrm>
            <a:custGeom>
              <a:avLst/>
              <a:gdLst>
                <a:gd name="T0" fmla="*/ 56 w 784"/>
                <a:gd name="T1" fmla="*/ 20 h 406"/>
                <a:gd name="T2" fmla="*/ 66 w 784"/>
                <a:gd name="T3" fmla="*/ 29 h 406"/>
                <a:gd name="T4" fmla="*/ 100 w 784"/>
                <a:gd name="T5" fmla="*/ 90 h 406"/>
                <a:gd name="T6" fmla="*/ 112 w 784"/>
                <a:gd name="T7" fmla="*/ 152 h 406"/>
                <a:gd name="T8" fmla="*/ 127 w 784"/>
                <a:gd name="T9" fmla="*/ 174 h 406"/>
                <a:gd name="T10" fmla="*/ 141 w 784"/>
                <a:gd name="T11" fmla="*/ 159 h 406"/>
                <a:gd name="T12" fmla="*/ 156 w 784"/>
                <a:gd name="T13" fmla="*/ 161 h 406"/>
                <a:gd name="T14" fmla="*/ 168 w 784"/>
                <a:gd name="T15" fmla="*/ 223 h 406"/>
                <a:gd name="T16" fmla="*/ 175 w 784"/>
                <a:gd name="T17" fmla="*/ 238 h 406"/>
                <a:gd name="T18" fmla="*/ 187 w 784"/>
                <a:gd name="T19" fmla="*/ 225 h 406"/>
                <a:gd name="T20" fmla="*/ 178 w 784"/>
                <a:gd name="T21" fmla="*/ 133 h 406"/>
                <a:gd name="T22" fmla="*/ 169 w 784"/>
                <a:gd name="T23" fmla="*/ 122 h 406"/>
                <a:gd name="T24" fmla="*/ 153 w 784"/>
                <a:gd name="T25" fmla="*/ 80 h 406"/>
                <a:gd name="T26" fmla="*/ 172 w 784"/>
                <a:gd name="T27" fmla="*/ 64 h 406"/>
                <a:gd name="T28" fmla="*/ 201 w 784"/>
                <a:gd name="T29" fmla="*/ 47 h 406"/>
                <a:gd name="T30" fmla="*/ 228 w 784"/>
                <a:gd name="T31" fmla="*/ 47 h 406"/>
                <a:gd name="T32" fmla="*/ 260 w 784"/>
                <a:gd name="T33" fmla="*/ 145 h 406"/>
                <a:gd name="T34" fmla="*/ 273 w 784"/>
                <a:gd name="T35" fmla="*/ 281 h 406"/>
                <a:gd name="T36" fmla="*/ 289 w 784"/>
                <a:gd name="T37" fmla="*/ 310 h 406"/>
                <a:gd name="T38" fmla="*/ 342 w 784"/>
                <a:gd name="T39" fmla="*/ 355 h 406"/>
                <a:gd name="T40" fmla="*/ 417 w 784"/>
                <a:gd name="T41" fmla="*/ 380 h 406"/>
                <a:gd name="T42" fmla="*/ 455 w 784"/>
                <a:gd name="T43" fmla="*/ 355 h 406"/>
                <a:gd name="T44" fmla="*/ 480 w 784"/>
                <a:gd name="T45" fmla="*/ 343 h 406"/>
                <a:gd name="T46" fmla="*/ 515 w 784"/>
                <a:gd name="T47" fmla="*/ 325 h 406"/>
                <a:gd name="T48" fmla="*/ 589 w 784"/>
                <a:gd name="T49" fmla="*/ 271 h 406"/>
                <a:gd name="T50" fmla="*/ 622 w 784"/>
                <a:gd name="T51" fmla="*/ 244 h 406"/>
                <a:gd name="T52" fmla="*/ 662 w 784"/>
                <a:gd name="T53" fmla="*/ 229 h 406"/>
                <a:gd name="T54" fmla="*/ 709 w 784"/>
                <a:gd name="T55" fmla="*/ 215 h 406"/>
                <a:gd name="T56" fmla="*/ 745 w 784"/>
                <a:gd name="T57" fmla="*/ 137 h 406"/>
                <a:gd name="T58" fmla="*/ 784 w 784"/>
                <a:gd name="T59" fmla="*/ 72 h 406"/>
                <a:gd name="T60" fmla="*/ 784 w 784"/>
                <a:gd name="T61" fmla="*/ 92 h 406"/>
                <a:gd name="T62" fmla="*/ 766 w 784"/>
                <a:gd name="T63" fmla="*/ 152 h 406"/>
                <a:gd name="T64" fmla="*/ 738 w 784"/>
                <a:gd name="T65" fmla="*/ 203 h 406"/>
                <a:gd name="T66" fmla="*/ 700 w 784"/>
                <a:gd name="T67" fmla="*/ 240 h 406"/>
                <a:gd name="T68" fmla="*/ 695 w 784"/>
                <a:gd name="T69" fmla="*/ 243 h 406"/>
                <a:gd name="T70" fmla="*/ 660 w 784"/>
                <a:gd name="T71" fmla="*/ 247 h 406"/>
                <a:gd name="T72" fmla="*/ 632 w 784"/>
                <a:gd name="T73" fmla="*/ 256 h 406"/>
                <a:gd name="T74" fmla="*/ 584 w 784"/>
                <a:gd name="T75" fmla="*/ 288 h 406"/>
                <a:gd name="T76" fmla="*/ 528 w 784"/>
                <a:gd name="T77" fmla="*/ 332 h 406"/>
                <a:gd name="T78" fmla="*/ 492 w 784"/>
                <a:gd name="T79" fmla="*/ 359 h 406"/>
                <a:gd name="T80" fmla="*/ 477 w 784"/>
                <a:gd name="T81" fmla="*/ 365 h 406"/>
                <a:gd name="T82" fmla="*/ 413 w 784"/>
                <a:gd name="T83" fmla="*/ 399 h 406"/>
                <a:gd name="T84" fmla="*/ 372 w 784"/>
                <a:gd name="T85" fmla="*/ 400 h 406"/>
                <a:gd name="T86" fmla="*/ 312 w 784"/>
                <a:gd name="T87" fmla="*/ 374 h 406"/>
                <a:gd name="T88" fmla="*/ 289 w 784"/>
                <a:gd name="T89" fmla="*/ 363 h 406"/>
                <a:gd name="T90" fmla="*/ 185 w 784"/>
                <a:gd name="T91" fmla="*/ 291 h 406"/>
                <a:gd name="T92" fmla="*/ 147 w 784"/>
                <a:gd name="T93" fmla="*/ 250 h 406"/>
                <a:gd name="T94" fmla="*/ 132 w 784"/>
                <a:gd name="T95" fmla="*/ 228 h 406"/>
                <a:gd name="T96" fmla="*/ 122 w 784"/>
                <a:gd name="T97" fmla="*/ 208 h 406"/>
                <a:gd name="T98" fmla="*/ 75 w 784"/>
                <a:gd name="T99" fmla="*/ 78 h 406"/>
                <a:gd name="T100" fmla="*/ 14 w 784"/>
                <a:gd name="T101" fmla="*/ 37 h 406"/>
                <a:gd name="T102" fmla="*/ 3 w 784"/>
                <a:gd name="T103" fmla="*/ 36 h 406"/>
                <a:gd name="T104" fmla="*/ 1 w 784"/>
                <a:gd name="T105" fmla="*/ 23 h 406"/>
                <a:gd name="T106" fmla="*/ 56 w 784"/>
                <a:gd name="T107" fmla="*/ 2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4" h="406">
                  <a:moveTo>
                    <a:pt x="56" y="20"/>
                  </a:moveTo>
                  <a:cubicBezTo>
                    <a:pt x="58" y="24"/>
                    <a:pt x="62" y="27"/>
                    <a:pt x="66" y="29"/>
                  </a:cubicBezTo>
                  <a:cubicBezTo>
                    <a:pt x="91" y="42"/>
                    <a:pt x="98" y="65"/>
                    <a:pt x="100" y="90"/>
                  </a:cubicBezTo>
                  <a:cubicBezTo>
                    <a:pt x="102" y="111"/>
                    <a:pt x="105" y="132"/>
                    <a:pt x="112" y="152"/>
                  </a:cubicBezTo>
                  <a:cubicBezTo>
                    <a:pt x="115" y="161"/>
                    <a:pt x="117" y="171"/>
                    <a:pt x="127" y="174"/>
                  </a:cubicBezTo>
                  <a:cubicBezTo>
                    <a:pt x="139" y="177"/>
                    <a:pt x="137" y="165"/>
                    <a:pt x="141" y="159"/>
                  </a:cubicBezTo>
                  <a:cubicBezTo>
                    <a:pt x="146" y="153"/>
                    <a:pt x="153" y="150"/>
                    <a:pt x="156" y="161"/>
                  </a:cubicBezTo>
                  <a:cubicBezTo>
                    <a:pt x="162" y="181"/>
                    <a:pt x="175" y="200"/>
                    <a:pt x="168" y="223"/>
                  </a:cubicBezTo>
                  <a:cubicBezTo>
                    <a:pt x="167" y="229"/>
                    <a:pt x="168" y="237"/>
                    <a:pt x="175" y="238"/>
                  </a:cubicBezTo>
                  <a:cubicBezTo>
                    <a:pt x="183" y="239"/>
                    <a:pt x="189" y="231"/>
                    <a:pt x="187" y="225"/>
                  </a:cubicBezTo>
                  <a:cubicBezTo>
                    <a:pt x="182" y="194"/>
                    <a:pt x="188" y="163"/>
                    <a:pt x="178" y="133"/>
                  </a:cubicBezTo>
                  <a:cubicBezTo>
                    <a:pt x="177" y="128"/>
                    <a:pt x="174" y="124"/>
                    <a:pt x="169" y="122"/>
                  </a:cubicBezTo>
                  <a:cubicBezTo>
                    <a:pt x="149" y="114"/>
                    <a:pt x="151" y="97"/>
                    <a:pt x="153" y="80"/>
                  </a:cubicBezTo>
                  <a:cubicBezTo>
                    <a:pt x="154" y="70"/>
                    <a:pt x="160" y="62"/>
                    <a:pt x="172" y="64"/>
                  </a:cubicBezTo>
                  <a:cubicBezTo>
                    <a:pt x="186" y="65"/>
                    <a:pt x="194" y="57"/>
                    <a:pt x="201" y="47"/>
                  </a:cubicBezTo>
                  <a:cubicBezTo>
                    <a:pt x="211" y="32"/>
                    <a:pt x="217" y="33"/>
                    <a:pt x="228" y="47"/>
                  </a:cubicBezTo>
                  <a:cubicBezTo>
                    <a:pt x="250" y="76"/>
                    <a:pt x="258" y="110"/>
                    <a:pt x="260" y="145"/>
                  </a:cubicBezTo>
                  <a:cubicBezTo>
                    <a:pt x="262" y="191"/>
                    <a:pt x="276" y="235"/>
                    <a:pt x="273" y="281"/>
                  </a:cubicBezTo>
                  <a:cubicBezTo>
                    <a:pt x="272" y="292"/>
                    <a:pt x="279" y="304"/>
                    <a:pt x="289" y="310"/>
                  </a:cubicBezTo>
                  <a:cubicBezTo>
                    <a:pt x="310" y="321"/>
                    <a:pt x="325" y="340"/>
                    <a:pt x="342" y="355"/>
                  </a:cubicBezTo>
                  <a:cubicBezTo>
                    <a:pt x="363" y="374"/>
                    <a:pt x="385" y="389"/>
                    <a:pt x="417" y="380"/>
                  </a:cubicBezTo>
                  <a:cubicBezTo>
                    <a:pt x="433" y="376"/>
                    <a:pt x="447" y="370"/>
                    <a:pt x="455" y="355"/>
                  </a:cubicBezTo>
                  <a:cubicBezTo>
                    <a:pt x="460" y="345"/>
                    <a:pt x="466" y="339"/>
                    <a:pt x="480" y="343"/>
                  </a:cubicBezTo>
                  <a:cubicBezTo>
                    <a:pt x="495" y="347"/>
                    <a:pt x="508" y="338"/>
                    <a:pt x="515" y="325"/>
                  </a:cubicBezTo>
                  <a:cubicBezTo>
                    <a:pt x="531" y="294"/>
                    <a:pt x="557" y="279"/>
                    <a:pt x="589" y="271"/>
                  </a:cubicBezTo>
                  <a:cubicBezTo>
                    <a:pt x="604" y="267"/>
                    <a:pt x="614" y="257"/>
                    <a:pt x="622" y="244"/>
                  </a:cubicBezTo>
                  <a:cubicBezTo>
                    <a:pt x="634" y="222"/>
                    <a:pt x="639" y="220"/>
                    <a:pt x="662" y="229"/>
                  </a:cubicBezTo>
                  <a:cubicBezTo>
                    <a:pt x="682" y="237"/>
                    <a:pt x="697" y="233"/>
                    <a:pt x="709" y="215"/>
                  </a:cubicBezTo>
                  <a:cubicBezTo>
                    <a:pt x="725" y="192"/>
                    <a:pt x="740" y="167"/>
                    <a:pt x="745" y="137"/>
                  </a:cubicBezTo>
                  <a:cubicBezTo>
                    <a:pt x="750" y="113"/>
                    <a:pt x="754" y="83"/>
                    <a:pt x="784" y="72"/>
                  </a:cubicBezTo>
                  <a:cubicBezTo>
                    <a:pt x="784" y="78"/>
                    <a:pt x="784" y="85"/>
                    <a:pt x="784" y="92"/>
                  </a:cubicBezTo>
                  <a:cubicBezTo>
                    <a:pt x="770" y="109"/>
                    <a:pt x="770" y="132"/>
                    <a:pt x="766" y="152"/>
                  </a:cubicBezTo>
                  <a:cubicBezTo>
                    <a:pt x="762" y="173"/>
                    <a:pt x="756" y="189"/>
                    <a:pt x="738" y="203"/>
                  </a:cubicBezTo>
                  <a:cubicBezTo>
                    <a:pt x="724" y="213"/>
                    <a:pt x="713" y="228"/>
                    <a:pt x="700" y="240"/>
                  </a:cubicBezTo>
                  <a:cubicBezTo>
                    <a:pt x="698" y="241"/>
                    <a:pt x="697" y="242"/>
                    <a:pt x="695" y="243"/>
                  </a:cubicBezTo>
                  <a:cubicBezTo>
                    <a:pt x="684" y="249"/>
                    <a:pt x="672" y="250"/>
                    <a:pt x="660" y="247"/>
                  </a:cubicBezTo>
                  <a:cubicBezTo>
                    <a:pt x="648" y="244"/>
                    <a:pt x="639" y="247"/>
                    <a:pt x="632" y="256"/>
                  </a:cubicBezTo>
                  <a:cubicBezTo>
                    <a:pt x="619" y="271"/>
                    <a:pt x="603" y="281"/>
                    <a:pt x="584" y="288"/>
                  </a:cubicBezTo>
                  <a:cubicBezTo>
                    <a:pt x="560" y="296"/>
                    <a:pt x="540" y="308"/>
                    <a:pt x="528" y="332"/>
                  </a:cubicBezTo>
                  <a:cubicBezTo>
                    <a:pt x="521" y="347"/>
                    <a:pt x="509" y="356"/>
                    <a:pt x="492" y="359"/>
                  </a:cubicBezTo>
                  <a:cubicBezTo>
                    <a:pt x="487" y="359"/>
                    <a:pt x="481" y="361"/>
                    <a:pt x="477" y="365"/>
                  </a:cubicBezTo>
                  <a:cubicBezTo>
                    <a:pt x="459" y="383"/>
                    <a:pt x="436" y="390"/>
                    <a:pt x="413" y="399"/>
                  </a:cubicBezTo>
                  <a:cubicBezTo>
                    <a:pt x="399" y="406"/>
                    <a:pt x="386" y="405"/>
                    <a:pt x="372" y="400"/>
                  </a:cubicBezTo>
                  <a:cubicBezTo>
                    <a:pt x="351" y="393"/>
                    <a:pt x="331" y="386"/>
                    <a:pt x="312" y="374"/>
                  </a:cubicBezTo>
                  <a:cubicBezTo>
                    <a:pt x="305" y="369"/>
                    <a:pt x="297" y="364"/>
                    <a:pt x="289" y="363"/>
                  </a:cubicBezTo>
                  <a:cubicBezTo>
                    <a:pt x="241" y="358"/>
                    <a:pt x="213" y="324"/>
                    <a:pt x="185" y="291"/>
                  </a:cubicBezTo>
                  <a:cubicBezTo>
                    <a:pt x="173" y="277"/>
                    <a:pt x="162" y="262"/>
                    <a:pt x="147" y="250"/>
                  </a:cubicBezTo>
                  <a:cubicBezTo>
                    <a:pt x="141" y="244"/>
                    <a:pt x="136" y="236"/>
                    <a:pt x="132" y="228"/>
                  </a:cubicBezTo>
                  <a:cubicBezTo>
                    <a:pt x="129" y="221"/>
                    <a:pt x="126" y="214"/>
                    <a:pt x="122" y="208"/>
                  </a:cubicBezTo>
                  <a:cubicBezTo>
                    <a:pt x="94" y="169"/>
                    <a:pt x="84" y="124"/>
                    <a:pt x="75" y="78"/>
                  </a:cubicBezTo>
                  <a:cubicBezTo>
                    <a:pt x="69" y="49"/>
                    <a:pt x="43" y="31"/>
                    <a:pt x="14" y="37"/>
                  </a:cubicBezTo>
                  <a:cubicBezTo>
                    <a:pt x="10" y="38"/>
                    <a:pt x="6" y="39"/>
                    <a:pt x="3" y="36"/>
                  </a:cubicBezTo>
                  <a:cubicBezTo>
                    <a:pt x="0" y="32"/>
                    <a:pt x="0" y="27"/>
                    <a:pt x="1" y="23"/>
                  </a:cubicBezTo>
                  <a:cubicBezTo>
                    <a:pt x="17" y="2"/>
                    <a:pt x="39" y="0"/>
                    <a:pt x="56" y="20"/>
                  </a:cubicBezTo>
                  <a:close/>
                </a:path>
              </a:pathLst>
            </a:custGeom>
            <a:solidFill>
              <a:srgbClr val="DAC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9EFC88F6-2784-A063-F5C3-D18092D05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638"/>
              <a:ext cx="993" cy="938"/>
            </a:xfrm>
            <a:custGeom>
              <a:avLst/>
              <a:gdLst>
                <a:gd name="T0" fmla="*/ 419 w 419"/>
                <a:gd name="T1" fmla="*/ 30 h 396"/>
                <a:gd name="T2" fmla="*/ 419 w 419"/>
                <a:gd name="T3" fmla="*/ 66 h 396"/>
                <a:gd name="T4" fmla="*/ 398 w 419"/>
                <a:gd name="T5" fmla="*/ 79 h 396"/>
                <a:gd name="T6" fmla="*/ 367 w 419"/>
                <a:gd name="T7" fmla="*/ 127 h 396"/>
                <a:gd name="T8" fmla="*/ 372 w 419"/>
                <a:gd name="T9" fmla="*/ 168 h 396"/>
                <a:gd name="T10" fmla="*/ 382 w 419"/>
                <a:gd name="T11" fmla="*/ 236 h 396"/>
                <a:gd name="T12" fmla="*/ 383 w 419"/>
                <a:gd name="T13" fmla="*/ 245 h 396"/>
                <a:gd name="T14" fmla="*/ 390 w 419"/>
                <a:gd name="T15" fmla="*/ 274 h 396"/>
                <a:gd name="T16" fmla="*/ 392 w 419"/>
                <a:gd name="T17" fmla="*/ 289 h 396"/>
                <a:gd name="T18" fmla="*/ 416 w 419"/>
                <a:gd name="T19" fmla="*/ 323 h 396"/>
                <a:gd name="T20" fmla="*/ 384 w 419"/>
                <a:gd name="T21" fmla="*/ 327 h 396"/>
                <a:gd name="T22" fmla="*/ 369 w 419"/>
                <a:gd name="T23" fmla="*/ 302 h 396"/>
                <a:gd name="T24" fmla="*/ 357 w 419"/>
                <a:gd name="T25" fmla="*/ 219 h 396"/>
                <a:gd name="T26" fmla="*/ 350 w 419"/>
                <a:gd name="T27" fmla="*/ 146 h 396"/>
                <a:gd name="T28" fmla="*/ 371 w 419"/>
                <a:gd name="T29" fmla="*/ 48 h 396"/>
                <a:gd name="T30" fmla="*/ 376 w 419"/>
                <a:gd name="T31" fmla="*/ 38 h 396"/>
                <a:gd name="T32" fmla="*/ 364 w 419"/>
                <a:gd name="T33" fmla="*/ 38 h 396"/>
                <a:gd name="T34" fmla="*/ 344 w 419"/>
                <a:gd name="T35" fmla="*/ 51 h 396"/>
                <a:gd name="T36" fmla="*/ 323 w 419"/>
                <a:gd name="T37" fmla="*/ 159 h 396"/>
                <a:gd name="T38" fmla="*/ 330 w 419"/>
                <a:gd name="T39" fmla="*/ 210 h 396"/>
                <a:gd name="T40" fmla="*/ 330 w 419"/>
                <a:gd name="T41" fmla="*/ 241 h 396"/>
                <a:gd name="T42" fmla="*/ 328 w 419"/>
                <a:gd name="T43" fmla="*/ 277 h 396"/>
                <a:gd name="T44" fmla="*/ 341 w 419"/>
                <a:gd name="T45" fmla="*/ 307 h 396"/>
                <a:gd name="T46" fmla="*/ 366 w 419"/>
                <a:gd name="T47" fmla="*/ 358 h 396"/>
                <a:gd name="T48" fmla="*/ 355 w 419"/>
                <a:gd name="T49" fmla="*/ 347 h 396"/>
                <a:gd name="T50" fmla="*/ 346 w 419"/>
                <a:gd name="T51" fmla="*/ 334 h 396"/>
                <a:gd name="T52" fmla="*/ 331 w 419"/>
                <a:gd name="T53" fmla="*/ 334 h 396"/>
                <a:gd name="T54" fmla="*/ 333 w 419"/>
                <a:gd name="T55" fmla="*/ 347 h 396"/>
                <a:gd name="T56" fmla="*/ 346 w 419"/>
                <a:gd name="T57" fmla="*/ 371 h 396"/>
                <a:gd name="T58" fmla="*/ 320 w 419"/>
                <a:gd name="T59" fmla="*/ 357 h 396"/>
                <a:gd name="T60" fmla="*/ 283 w 419"/>
                <a:gd name="T61" fmla="*/ 314 h 396"/>
                <a:gd name="T62" fmla="*/ 246 w 419"/>
                <a:gd name="T63" fmla="*/ 317 h 396"/>
                <a:gd name="T64" fmla="*/ 239 w 419"/>
                <a:gd name="T65" fmla="*/ 357 h 396"/>
                <a:gd name="T66" fmla="*/ 230 w 419"/>
                <a:gd name="T67" fmla="*/ 379 h 396"/>
                <a:gd name="T68" fmla="*/ 209 w 419"/>
                <a:gd name="T69" fmla="*/ 374 h 396"/>
                <a:gd name="T70" fmla="*/ 206 w 419"/>
                <a:gd name="T71" fmla="*/ 368 h 396"/>
                <a:gd name="T72" fmla="*/ 189 w 419"/>
                <a:gd name="T73" fmla="*/ 257 h 396"/>
                <a:gd name="T74" fmla="*/ 191 w 419"/>
                <a:gd name="T75" fmla="*/ 190 h 396"/>
                <a:gd name="T76" fmla="*/ 223 w 419"/>
                <a:gd name="T77" fmla="*/ 151 h 396"/>
                <a:gd name="T78" fmla="*/ 240 w 419"/>
                <a:gd name="T79" fmla="*/ 125 h 396"/>
                <a:gd name="T80" fmla="*/ 212 w 419"/>
                <a:gd name="T81" fmla="*/ 131 h 396"/>
                <a:gd name="T82" fmla="*/ 178 w 419"/>
                <a:gd name="T83" fmla="*/ 129 h 396"/>
                <a:gd name="T84" fmla="*/ 138 w 419"/>
                <a:gd name="T85" fmla="*/ 122 h 396"/>
                <a:gd name="T86" fmla="*/ 99 w 419"/>
                <a:gd name="T87" fmla="*/ 126 h 396"/>
                <a:gd name="T88" fmla="*/ 58 w 419"/>
                <a:gd name="T89" fmla="*/ 156 h 396"/>
                <a:gd name="T90" fmla="*/ 58 w 419"/>
                <a:gd name="T91" fmla="*/ 295 h 396"/>
                <a:gd name="T92" fmla="*/ 43 w 419"/>
                <a:gd name="T93" fmla="*/ 376 h 396"/>
                <a:gd name="T94" fmla="*/ 8 w 419"/>
                <a:gd name="T95" fmla="*/ 396 h 396"/>
                <a:gd name="T96" fmla="*/ 2 w 419"/>
                <a:gd name="T97" fmla="*/ 387 h 396"/>
                <a:gd name="T98" fmla="*/ 11 w 419"/>
                <a:gd name="T99" fmla="*/ 377 h 396"/>
                <a:gd name="T100" fmla="*/ 30 w 419"/>
                <a:gd name="T101" fmla="*/ 356 h 396"/>
                <a:gd name="T102" fmla="*/ 32 w 419"/>
                <a:gd name="T103" fmla="*/ 266 h 396"/>
                <a:gd name="T104" fmla="*/ 30 w 419"/>
                <a:gd name="T105" fmla="*/ 150 h 396"/>
                <a:gd name="T106" fmla="*/ 48 w 419"/>
                <a:gd name="T107" fmla="*/ 107 h 396"/>
                <a:gd name="T108" fmla="*/ 93 w 419"/>
                <a:gd name="T109" fmla="*/ 92 h 396"/>
                <a:gd name="T110" fmla="*/ 158 w 419"/>
                <a:gd name="T111" fmla="*/ 88 h 396"/>
                <a:gd name="T112" fmla="*/ 174 w 419"/>
                <a:gd name="T113" fmla="*/ 86 h 396"/>
                <a:gd name="T114" fmla="*/ 286 w 419"/>
                <a:gd name="T115" fmla="*/ 64 h 396"/>
                <a:gd name="T116" fmla="*/ 343 w 419"/>
                <a:gd name="T117" fmla="*/ 27 h 396"/>
                <a:gd name="T118" fmla="*/ 364 w 419"/>
                <a:gd name="T119" fmla="*/ 13 h 396"/>
                <a:gd name="T120" fmla="*/ 419 w 419"/>
                <a:gd name="T121" fmla="*/ 3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9" h="396">
                  <a:moveTo>
                    <a:pt x="419" y="30"/>
                  </a:moveTo>
                  <a:cubicBezTo>
                    <a:pt x="419" y="42"/>
                    <a:pt x="419" y="54"/>
                    <a:pt x="419" y="66"/>
                  </a:cubicBezTo>
                  <a:cubicBezTo>
                    <a:pt x="414" y="75"/>
                    <a:pt x="407" y="78"/>
                    <a:pt x="398" y="79"/>
                  </a:cubicBezTo>
                  <a:cubicBezTo>
                    <a:pt x="372" y="84"/>
                    <a:pt x="360" y="102"/>
                    <a:pt x="367" y="127"/>
                  </a:cubicBezTo>
                  <a:cubicBezTo>
                    <a:pt x="371" y="141"/>
                    <a:pt x="373" y="154"/>
                    <a:pt x="372" y="168"/>
                  </a:cubicBezTo>
                  <a:cubicBezTo>
                    <a:pt x="370" y="192"/>
                    <a:pt x="374" y="214"/>
                    <a:pt x="382" y="236"/>
                  </a:cubicBezTo>
                  <a:cubicBezTo>
                    <a:pt x="383" y="239"/>
                    <a:pt x="383" y="242"/>
                    <a:pt x="383" y="245"/>
                  </a:cubicBezTo>
                  <a:cubicBezTo>
                    <a:pt x="383" y="256"/>
                    <a:pt x="385" y="265"/>
                    <a:pt x="390" y="274"/>
                  </a:cubicBezTo>
                  <a:cubicBezTo>
                    <a:pt x="391" y="279"/>
                    <a:pt x="392" y="284"/>
                    <a:pt x="392" y="289"/>
                  </a:cubicBezTo>
                  <a:cubicBezTo>
                    <a:pt x="387" y="310"/>
                    <a:pt x="403" y="315"/>
                    <a:pt x="416" y="323"/>
                  </a:cubicBezTo>
                  <a:cubicBezTo>
                    <a:pt x="407" y="339"/>
                    <a:pt x="396" y="335"/>
                    <a:pt x="384" y="327"/>
                  </a:cubicBezTo>
                  <a:cubicBezTo>
                    <a:pt x="376" y="321"/>
                    <a:pt x="372" y="312"/>
                    <a:pt x="369" y="302"/>
                  </a:cubicBezTo>
                  <a:cubicBezTo>
                    <a:pt x="362" y="275"/>
                    <a:pt x="356" y="248"/>
                    <a:pt x="357" y="219"/>
                  </a:cubicBezTo>
                  <a:cubicBezTo>
                    <a:pt x="358" y="195"/>
                    <a:pt x="355" y="171"/>
                    <a:pt x="350" y="146"/>
                  </a:cubicBezTo>
                  <a:cubicBezTo>
                    <a:pt x="341" y="111"/>
                    <a:pt x="344" y="76"/>
                    <a:pt x="371" y="48"/>
                  </a:cubicBezTo>
                  <a:cubicBezTo>
                    <a:pt x="374" y="45"/>
                    <a:pt x="378" y="42"/>
                    <a:pt x="376" y="38"/>
                  </a:cubicBezTo>
                  <a:cubicBezTo>
                    <a:pt x="372" y="32"/>
                    <a:pt x="367" y="36"/>
                    <a:pt x="364" y="38"/>
                  </a:cubicBezTo>
                  <a:cubicBezTo>
                    <a:pt x="356" y="41"/>
                    <a:pt x="350" y="46"/>
                    <a:pt x="344" y="51"/>
                  </a:cubicBezTo>
                  <a:cubicBezTo>
                    <a:pt x="321" y="74"/>
                    <a:pt x="310" y="129"/>
                    <a:pt x="323" y="159"/>
                  </a:cubicBezTo>
                  <a:cubicBezTo>
                    <a:pt x="330" y="176"/>
                    <a:pt x="334" y="192"/>
                    <a:pt x="330" y="210"/>
                  </a:cubicBezTo>
                  <a:cubicBezTo>
                    <a:pt x="327" y="220"/>
                    <a:pt x="328" y="231"/>
                    <a:pt x="330" y="241"/>
                  </a:cubicBezTo>
                  <a:cubicBezTo>
                    <a:pt x="333" y="253"/>
                    <a:pt x="333" y="266"/>
                    <a:pt x="328" y="277"/>
                  </a:cubicBezTo>
                  <a:cubicBezTo>
                    <a:pt x="321" y="292"/>
                    <a:pt x="324" y="300"/>
                    <a:pt x="341" y="307"/>
                  </a:cubicBezTo>
                  <a:cubicBezTo>
                    <a:pt x="365" y="316"/>
                    <a:pt x="374" y="338"/>
                    <a:pt x="366" y="358"/>
                  </a:cubicBezTo>
                  <a:cubicBezTo>
                    <a:pt x="358" y="359"/>
                    <a:pt x="357" y="352"/>
                    <a:pt x="355" y="347"/>
                  </a:cubicBezTo>
                  <a:cubicBezTo>
                    <a:pt x="352" y="343"/>
                    <a:pt x="350" y="337"/>
                    <a:pt x="346" y="334"/>
                  </a:cubicBezTo>
                  <a:cubicBezTo>
                    <a:pt x="341" y="331"/>
                    <a:pt x="335" y="330"/>
                    <a:pt x="331" y="334"/>
                  </a:cubicBezTo>
                  <a:cubicBezTo>
                    <a:pt x="327" y="338"/>
                    <a:pt x="331" y="343"/>
                    <a:pt x="333" y="347"/>
                  </a:cubicBezTo>
                  <a:cubicBezTo>
                    <a:pt x="338" y="355"/>
                    <a:pt x="350" y="359"/>
                    <a:pt x="346" y="371"/>
                  </a:cubicBezTo>
                  <a:cubicBezTo>
                    <a:pt x="334" y="375"/>
                    <a:pt x="327" y="365"/>
                    <a:pt x="320" y="357"/>
                  </a:cubicBezTo>
                  <a:cubicBezTo>
                    <a:pt x="307" y="344"/>
                    <a:pt x="294" y="330"/>
                    <a:pt x="283" y="314"/>
                  </a:cubicBezTo>
                  <a:cubicBezTo>
                    <a:pt x="270" y="295"/>
                    <a:pt x="257" y="296"/>
                    <a:pt x="246" y="317"/>
                  </a:cubicBezTo>
                  <a:cubicBezTo>
                    <a:pt x="238" y="330"/>
                    <a:pt x="238" y="343"/>
                    <a:pt x="239" y="357"/>
                  </a:cubicBezTo>
                  <a:cubicBezTo>
                    <a:pt x="240" y="366"/>
                    <a:pt x="238" y="375"/>
                    <a:pt x="230" y="379"/>
                  </a:cubicBezTo>
                  <a:cubicBezTo>
                    <a:pt x="222" y="384"/>
                    <a:pt x="214" y="382"/>
                    <a:pt x="209" y="374"/>
                  </a:cubicBezTo>
                  <a:cubicBezTo>
                    <a:pt x="208" y="372"/>
                    <a:pt x="207" y="370"/>
                    <a:pt x="206" y="368"/>
                  </a:cubicBezTo>
                  <a:cubicBezTo>
                    <a:pt x="206" y="330"/>
                    <a:pt x="196" y="294"/>
                    <a:pt x="189" y="257"/>
                  </a:cubicBezTo>
                  <a:cubicBezTo>
                    <a:pt x="184" y="234"/>
                    <a:pt x="183" y="212"/>
                    <a:pt x="191" y="190"/>
                  </a:cubicBezTo>
                  <a:cubicBezTo>
                    <a:pt x="197" y="173"/>
                    <a:pt x="207" y="160"/>
                    <a:pt x="223" y="151"/>
                  </a:cubicBezTo>
                  <a:cubicBezTo>
                    <a:pt x="233" y="146"/>
                    <a:pt x="249" y="138"/>
                    <a:pt x="240" y="125"/>
                  </a:cubicBezTo>
                  <a:cubicBezTo>
                    <a:pt x="232" y="111"/>
                    <a:pt x="220" y="124"/>
                    <a:pt x="212" y="131"/>
                  </a:cubicBezTo>
                  <a:cubicBezTo>
                    <a:pt x="200" y="140"/>
                    <a:pt x="190" y="140"/>
                    <a:pt x="178" y="129"/>
                  </a:cubicBezTo>
                  <a:cubicBezTo>
                    <a:pt x="167" y="118"/>
                    <a:pt x="153" y="115"/>
                    <a:pt x="138" y="122"/>
                  </a:cubicBezTo>
                  <a:cubicBezTo>
                    <a:pt x="125" y="128"/>
                    <a:pt x="112" y="128"/>
                    <a:pt x="99" y="126"/>
                  </a:cubicBezTo>
                  <a:cubicBezTo>
                    <a:pt x="70" y="122"/>
                    <a:pt x="63" y="127"/>
                    <a:pt x="58" y="156"/>
                  </a:cubicBezTo>
                  <a:cubicBezTo>
                    <a:pt x="52" y="202"/>
                    <a:pt x="51" y="248"/>
                    <a:pt x="58" y="295"/>
                  </a:cubicBezTo>
                  <a:cubicBezTo>
                    <a:pt x="63" y="323"/>
                    <a:pt x="63" y="352"/>
                    <a:pt x="43" y="376"/>
                  </a:cubicBezTo>
                  <a:cubicBezTo>
                    <a:pt x="34" y="388"/>
                    <a:pt x="23" y="396"/>
                    <a:pt x="8" y="396"/>
                  </a:cubicBezTo>
                  <a:cubicBezTo>
                    <a:pt x="3" y="395"/>
                    <a:pt x="0" y="392"/>
                    <a:pt x="2" y="387"/>
                  </a:cubicBezTo>
                  <a:cubicBezTo>
                    <a:pt x="3" y="382"/>
                    <a:pt x="7" y="379"/>
                    <a:pt x="11" y="377"/>
                  </a:cubicBezTo>
                  <a:cubicBezTo>
                    <a:pt x="23" y="375"/>
                    <a:pt x="26" y="366"/>
                    <a:pt x="30" y="356"/>
                  </a:cubicBezTo>
                  <a:cubicBezTo>
                    <a:pt x="40" y="326"/>
                    <a:pt x="35" y="296"/>
                    <a:pt x="32" y="266"/>
                  </a:cubicBezTo>
                  <a:cubicBezTo>
                    <a:pt x="27" y="227"/>
                    <a:pt x="29" y="189"/>
                    <a:pt x="30" y="150"/>
                  </a:cubicBezTo>
                  <a:cubicBezTo>
                    <a:pt x="31" y="134"/>
                    <a:pt x="36" y="119"/>
                    <a:pt x="48" y="107"/>
                  </a:cubicBezTo>
                  <a:cubicBezTo>
                    <a:pt x="61" y="95"/>
                    <a:pt x="74" y="87"/>
                    <a:pt x="93" y="92"/>
                  </a:cubicBezTo>
                  <a:cubicBezTo>
                    <a:pt x="114" y="97"/>
                    <a:pt x="137" y="101"/>
                    <a:pt x="158" y="88"/>
                  </a:cubicBezTo>
                  <a:cubicBezTo>
                    <a:pt x="163" y="85"/>
                    <a:pt x="169" y="85"/>
                    <a:pt x="174" y="86"/>
                  </a:cubicBezTo>
                  <a:cubicBezTo>
                    <a:pt x="214" y="95"/>
                    <a:pt x="251" y="85"/>
                    <a:pt x="286" y="64"/>
                  </a:cubicBezTo>
                  <a:cubicBezTo>
                    <a:pt x="306" y="53"/>
                    <a:pt x="324" y="40"/>
                    <a:pt x="343" y="27"/>
                  </a:cubicBezTo>
                  <a:cubicBezTo>
                    <a:pt x="349" y="22"/>
                    <a:pt x="356" y="17"/>
                    <a:pt x="364" y="13"/>
                  </a:cubicBezTo>
                  <a:cubicBezTo>
                    <a:pt x="391" y="0"/>
                    <a:pt x="404" y="4"/>
                    <a:pt x="419" y="30"/>
                  </a:cubicBezTo>
                  <a:close/>
                </a:path>
              </a:pathLst>
            </a:custGeom>
            <a:solidFill>
              <a:srgbClr val="DAC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42AA7A1C-0963-0114-745C-5115B96C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930"/>
              <a:ext cx="974" cy="699"/>
            </a:xfrm>
            <a:custGeom>
              <a:avLst/>
              <a:gdLst>
                <a:gd name="T0" fmla="*/ 203 w 411"/>
                <a:gd name="T1" fmla="*/ 247 h 295"/>
                <a:gd name="T2" fmla="*/ 203 w 411"/>
                <a:gd name="T3" fmla="*/ 251 h 295"/>
                <a:gd name="T4" fmla="*/ 228 w 411"/>
                <a:gd name="T5" fmla="*/ 248 h 295"/>
                <a:gd name="T6" fmla="*/ 239 w 411"/>
                <a:gd name="T7" fmla="*/ 216 h 295"/>
                <a:gd name="T8" fmla="*/ 277 w 411"/>
                <a:gd name="T9" fmla="*/ 206 h 295"/>
                <a:gd name="T10" fmla="*/ 309 w 411"/>
                <a:gd name="T11" fmla="*/ 232 h 295"/>
                <a:gd name="T12" fmla="*/ 331 w 411"/>
                <a:gd name="T13" fmla="*/ 249 h 295"/>
                <a:gd name="T14" fmla="*/ 358 w 411"/>
                <a:gd name="T15" fmla="*/ 240 h 295"/>
                <a:gd name="T16" fmla="*/ 411 w 411"/>
                <a:gd name="T17" fmla="*/ 211 h 295"/>
                <a:gd name="T18" fmla="*/ 411 w 411"/>
                <a:gd name="T19" fmla="*/ 231 h 295"/>
                <a:gd name="T20" fmla="*/ 395 w 411"/>
                <a:gd name="T21" fmla="*/ 240 h 295"/>
                <a:gd name="T22" fmla="*/ 369 w 411"/>
                <a:gd name="T23" fmla="*/ 259 h 295"/>
                <a:gd name="T24" fmla="*/ 336 w 411"/>
                <a:gd name="T25" fmla="*/ 270 h 295"/>
                <a:gd name="T26" fmla="*/ 307 w 411"/>
                <a:gd name="T27" fmla="*/ 257 h 295"/>
                <a:gd name="T28" fmla="*/ 232 w 411"/>
                <a:gd name="T29" fmla="*/ 270 h 295"/>
                <a:gd name="T30" fmla="*/ 196 w 411"/>
                <a:gd name="T31" fmla="*/ 269 h 295"/>
                <a:gd name="T32" fmla="*/ 180 w 411"/>
                <a:gd name="T33" fmla="*/ 250 h 295"/>
                <a:gd name="T34" fmla="*/ 145 w 411"/>
                <a:gd name="T35" fmla="*/ 244 h 295"/>
                <a:gd name="T36" fmla="*/ 129 w 411"/>
                <a:gd name="T37" fmla="*/ 251 h 295"/>
                <a:gd name="T38" fmla="*/ 49 w 411"/>
                <a:gd name="T39" fmla="*/ 281 h 295"/>
                <a:gd name="T40" fmla="*/ 6 w 411"/>
                <a:gd name="T41" fmla="*/ 290 h 295"/>
                <a:gd name="T42" fmla="*/ 1 w 411"/>
                <a:gd name="T43" fmla="*/ 279 h 295"/>
                <a:gd name="T44" fmla="*/ 4 w 411"/>
                <a:gd name="T45" fmla="*/ 276 h 295"/>
                <a:gd name="T46" fmla="*/ 52 w 411"/>
                <a:gd name="T47" fmla="*/ 168 h 295"/>
                <a:gd name="T48" fmla="*/ 48 w 411"/>
                <a:gd name="T49" fmla="*/ 89 h 295"/>
                <a:gd name="T50" fmla="*/ 76 w 411"/>
                <a:gd name="T51" fmla="*/ 74 h 295"/>
                <a:gd name="T52" fmla="*/ 89 w 411"/>
                <a:gd name="T53" fmla="*/ 64 h 295"/>
                <a:gd name="T54" fmla="*/ 108 w 411"/>
                <a:gd name="T55" fmla="*/ 21 h 295"/>
                <a:gd name="T56" fmla="*/ 161 w 411"/>
                <a:gd name="T57" fmla="*/ 31 h 295"/>
                <a:gd name="T58" fmla="*/ 164 w 411"/>
                <a:gd name="T59" fmla="*/ 78 h 295"/>
                <a:gd name="T60" fmla="*/ 163 w 411"/>
                <a:gd name="T61" fmla="*/ 106 h 295"/>
                <a:gd name="T62" fmla="*/ 183 w 411"/>
                <a:gd name="T63" fmla="*/ 171 h 295"/>
                <a:gd name="T64" fmla="*/ 203 w 411"/>
                <a:gd name="T65" fmla="*/ 24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1" h="295">
                  <a:moveTo>
                    <a:pt x="203" y="247"/>
                  </a:moveTo>
                  <a:cubicBezTo>
                    <a:pt x="203" y="248"/>
                    <a:pt x="203" y="250"/>
                    <a:pt x="203" y="251"/>
                  </a:cubicBezTo>
                  <a:cubicBezTo>
                    <a:pt x="215" y="264"/>
                    <a:pt x="221" y="264"/>
                    <a:pt x="228" y="248"/>
                  </a:cubicBezTo>
                  <a:cubicBezTo>
                    <a:pt x="232" y="237"/>
                    <a:pt x="233" y="226"/>
                    <a:pt x="239" y="216"/>
                  </a:cubicBezTo>
                  <a:cubicBezTo>
                    <a:pt x="249" y="199"/>
                    <a:pt x="260" y="196"/>
                    <a:pt x="277" y="206"/>
                  </a:cubicBezTo>
                  <a:cubicBezTo>
                    <a:pt x="289" y="213"/>
                    <a:pt x="300" y="222"/>
                    <a:pt x="309" y="232"/>
                  </a:cubicBezTo>
                  <a:cubicBezTo>
                    <a:pt x="316" y="238"/>
                    <a:pt x="323" y="244"/>
                    <a:pt x="331" y="249"/>
                  </a:cubicBezTo>
                  <a:cubicBezTo>
                    <a:pt x="343" y="255"/>
                    <a:pt x="352" y="255"/>
                    <a:pt x="358" y="240"/>
                  </a:cubicBezTo>
                  <a:cubicBezTo>
                    <a:pt x="371" y="209"/>
                    <a:pt x="372" y="209"/>
                    <a:pt x="411" y="211"/>
                  </a:cubicBezTo>
                  <a:cubicBezTo>
                    <a:pt x="411" y="218"/>
                    <a:pt x="411" y="224"/>
                    <a:pt x="411" y="231"/>
                  </a:cubicBezTo>
                  <a:cubicBezTo>
                    <a:pt x="407" y="236"/>
                    <a:pt x="402" y="239"/>
                    <a:pt x="395" y="240"/>
                  </a:cubicBezTo>
                  <a:cubicBezTo>
                    <a:pt x="383" y="241"/>
                    <a:pt x="375" y="247"/>
                    <a:pt x="369" y="259"/>
                  </a:cubicBezTo>
                  <a:cubicBezTo>
                    <a:pt x="362" y="272"/>
                    <a:pt x="351" y="277"/>
                    <a:pt x="336" y="270"/>
                  </a:cubicBezTo>
                  <a:cubicBezTo>
                    <a:pt x="327" y="266"/>
                    <a:pt x="317" y="261"/>
                    <a:pt x="307" y="257"/>
                  </a:cubicBezTo>
                  <a:cubicBezTo>
                    <a:pt x="279" y="244"/>
                    <a:pt x="254" y="249"/>
                    <a:pt x="232" y="270"/>
                  </a:cubicBezTo>
                  <a:cubicBezTo>
                    <a:pt x="216" y="286"/>
                    <a:pt x="210" y="286"/>
                    <a:pt x="196" y="269"/>
                  </a:cubicBezTo>
                  <a:cubicBezTo>
                    <a:pt x="191" y="263"/>
                    <a:pt x="186" y="256"/>
                    <a:pt x="180" y="250"/>
                  </a:cubicBezTo>
                  <a:cubicBezTo>
                    <a:pt x="170" y="241"/>
                    <a:pt x="158" y="238"/>
                    <a:pt x="145" y="244"/>
                  </a:cubicBezTo>
                  <a:cubicBezTo>
                    <a:pt x="140" y="247"/>
                    <a:pt x="135" y="251"/>
                    <a:pt x="129" y="251"/>
                  </a:cubicBezTo>
                  <a:cubicBezTo>
                    <a:pt x="97" y="248"/>
                    <a:pt x="73" y="262"/>
                    <a:pt x="49" y="281"/>
                  </a:cubicBezTo>
                  <a:cubicBezTo>
                    <a:pt x="38" y="290"/>
                    <a:pt x="22" y="295"/>
                    <a:pt x="6" y="290"/>
                  </a:cubicBezTo>
                  <a:cubicBezTo>
                    <a:pt x="2" y="287"/>
                    <a:pt x="0" y="284"/>
                    <a:pt x="1" y="279"/>
                  </a:cubicBezTo>
                  <a:cubicBezTo>
                    <a:pt x="2" y="278"/>
                    <a:pt x="3" y="276"/>
                    <a:pt x="4" y="276"/>
                  </a:cubicBezTo>
                  <a:cubicBezTo>
                    <a:pt x="62" y="250"/>
                    <a:pt x="55" y="222"/>
                    <a:pt x="52" y="168"/>
                  </a:cubicBezTo>
                  <a:cubicBezTo>
                    <a:pt x="50" y="141"/>
                    <a:pt x="42" y="115"/>
                    <a:pt x="48" y="89"/>
                  </a:cubicBezTo>
                  <a:cubicBezTo>
                    <a:pt x="53" y="66"/>
                    <a:pt x="55" y="64"/>
                    <a:pt x="76" y="74"/>
                  </a:cubicBezTo>
                  <a:cubicBezTo>
                    <a:pt x="87" y="78"/>
                    <a:pt x="88" y="70"/>
                    <a:pt x="89" y="64"/>
                  </a:cubicBezTo>
                  <a:cubicBezTo>
                    <a:pt x="90" y="47"/>
                    <a:pt x="97" y="33"/>
                    <a:pt x="108" y="21"/>
                  </a:cubicBezTo>
                  <a:cubicBezTo>
                    <a:pt x="128" y="0"/>
                    <a:pt x="150" y="4"/>
                    <a:pt x="161" y="31"/>
                  </a:cubicBezTo>
                  <a:cubicBezTo>
                    <a:pt x="168" y="46"/>
                    <a:pt x="172" y="62"/>
                    <a:pt x="164" y="78"/>
                  </a:cubicBezTo>
                  <a:cubicBezTo>
                    <a:pt x="159" y="87"/>
                    <a:pt x="161" y="97"/>
                    <a:pt x="163" y="106"/>
                  </a:cubicBezTo>
                  <a:cubicBezTo>
                    <a:pt x="167" y="128"/>
                    <a:pt x="175" y="149"/>
                    <a:pt x="183" y="171"/>
                  </a:cubicBezTo>
                  <a:cubicBezTo>
                    <a:pt x="192" y="196"/>
                    <a:pt x="200" y="221"/>
                    <a:pt x="203" y="247"/>
                  </a:cubicBezTo>
                  <a:close/>
                </a:path>
              </a:pathLst>
            </a:custGeom>
            <a:solidFill>
              <a:srgbClr val="E5D7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AEAA38BE-B32E-B597-1E90-4EE1B739C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927"/>
              <a:ext cx="1759" cy="624"/>
            </a:xfrm>
            <a:custGeom>
              <a:avLst/>
              <a:gdLst>
                <a:gd name="T0" fmla="*/ 742 w 742"/>
                <a:gd name="T1" fmla="*/ 150 h 263"/>
                <a:gd name="T2" fmla="*/ 742 w 742"/>
                <a:gd name="T3" fmla="*/ 162 h 263"/>
                <a:gd name="T4" fmla="*/ 731 w 742"/>
                <a:gd name="T5" fmla="*/ 163 h 263"/>
                <a:gd name="T6" fmla="*/ 660 w 742"/>
                <a:gd name="T7" fmla="*/ 167 h 263"/>
                <a:gd name="T8" fmla="*/ 602 w 742"/>
                <a:gd name="T9" fmla="*/ 191 h 263"/>
                <a:gd name="T10" fmla="*/ 560 w 742"/>
                <a:gd name="T11" fmla="*/ 225 h 263"/>
                <a:gd name="T12" fmla="*/ 517 w 742"/>
                <a:gd name="T13" fmla="*/ 242 h 263"/>
                <a:gd name="T14" fmla="*/ 468 w 742"/>
                <a:gd name="T15" fmla="*/ 252 h 263"/>
                <a:gd name="T16" fmla="*/ 348 w 742"/>
                <a:gd name="T17" fmla="*/ 260 h 263"/>
                <a:gd name="T18" fmla="*/ 284 w 742"/>
                <a:gd name="T19" fmla="*/ 251 h 263"/>
                <a:gd name="T20" fmla="*/ 159 w 742"/>
                <a:gd name="T21" fmla="*/ 212 h 263"/>
                <a:gd name="T22" fmla="*/ 121 w 742"/>
                <a:gd name="T23" fmla="*/ 190 h 263"/>
                <a:gd name="T24" fmla="*/ 42 w 742"/>
                <a:gd name="T25" fmla="*/ 118 h 263"/>
                <a:gd name="T26" fmla="*/ 5 w 742"/>
                <a:gd name="T27" fmla="*/ 7 h 263"/>
                <a:gd name="T28" fmla="*/ 31 w 742"/>
                <a:gd name="T29" fmla="*/ 20 h 263"/>
                <a:gd name="T30" fmla="*/ 80 w 742"/>
                <a:gd name="T31" fmla="*/ 87 h 263"/>
                <a:gd name="T32" fmla="*/ 168 w 742"/>
                <a:gd name="T33" fmla="*/ 168 h 263"/>
                <a:gd name="T34" fmla="*/ 226 w 742"/>
                <a:gd name="T35" fmla="*/ 192 h 263"/>
                <a:gd name="T36" fmla="*/ 409 w 742"/>
                <a:gd name="T37" fmla="*/ 220 h 263"/>
                <a:gd name="T38" fmla="*/ 494 w 742"/>
                <a:gd name="T39" fmla="*/ 212 h 263"/>
                <a:gd name="T40" fmla="*/ 543 w 742"/>
                <a:gd name="T41" fmla="*/ 190 h 263"/>
                <a:gd name="T42" fmla="*/ 640 w 742"/>
                <a:gd name="T43" fmla="*/ 129 h 263"/>
                <a:gd name="T44" fmla="*/ 658 w 742"/>
                <a:gd name="T45" fmla="*/ 117 h 263"/>
                <a:gd name="T46" fmla="*/ 663 w 742"/>
                <a:gd name="T47" fmla="*/ 119 h 263"/>
                <a:gd name="T48" fmla="*/ 702 w 742"/>
                <a:gd name="T49" fmla="*/ 130 h 263"/>
                <a:gd name="T50" fmla="*/ 727 w 742"/>
                <a:gd name="T51" fmla="*/ 135 h 263"/>
                <a:gd name="T52" fmla="*/ 742 w 742"/>
                <a:gd name="T53" fmla="*/ 15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2" h="263">
                  <a:moveTo>
                    <a:pt x="742" y="150"/>
                  </a:moveTo>
                  <a:cubicBezTo>
                    <a:pt x="742" y="154"/>
                    <a:pt x="742" y="158"/>
                    <a:pt x="742" y="162"/>
                  </a:cubicBezTo>
                  <a:cubicBezTo>
                    <a:pt x="738" y="166"/>
                    <a:pt x="734" y="165"/>
                    <a:pt x="731" y="163"/>
                  </a:cubicBezTo>
                  <a:cubicBezTo>
                    <a:pt x="706" y="143"/>
                    <a:pt x="682" y="154"/>
                    <a:pt x="660" y="167"/>
                  </a:cubicBezTo>
                  <a:cubicBezTo>
                    <a:pt x="642" y="179"/>
                    <a:pt x="621" y="184"/>
                    <a:pt x="602" y="191"/>
                  </a:cubicBezTo>
                  <a:cubicBezTo>
                    <a:pt x="584" y="198"/>
                    <a:pt x="566" y="204"/>
                    <a:pt x="560" y="225"/>
                  </a:cubicBezTo>
                  <a:cubicBezTo>
                    <a:pt x="548" y="237"/>
                    <a:pt x="531" y="237"/>
                    <a:pt x="517" y="242"/>
                  </a:cubicBezTo>
                  <a:cubicBezTo>
                    <a:pt x="501" y="247"/>
                    <a:pt x="484" y="249"/>
                    <a:pt x="468" y="252"/>
                  </a:cubicBezTo>
                  <a:cubicBezTo>
                    <a:pt x="428" y="255"/>
                    <a:pt x="388" y="263"/>
                    <a:pt x="348" y="260"/>
                  </a:cubicBezTo>
                  <a:cubicBezTo>
                    <a:pt x="327" y="257"/>
                    <a:pt x="305" y="256"/>
                    <a:pt x="284" y="251"/>
                  </a:cubicBezTo>
                  <a:cubicBezTo>
                    <a:pt x="241" y="242"/>
                    <a:pt x="199" y="230"/>
                    <a:pt x="159" y="212"/>
                  </a:cubicBezTo>
                  <a:cubicBezTo>
                    <a:pt x="146" y="206"/>
                    <a:pt x="134" y="197"/>
                    <a:pt x="121" y="190"/>
                  </a:cubicBezTo>
                  <a:cubicBezTo>
                    <a:pt x="89" y="172"/>
                    <a:pt x="58" y="153"/>
                    <a:pt x="42" y="118"/>
                  </a:cubicBezTo>
                  <a:cubicBezTo>
                    <a:pt x="25" y="83"/>
                    <a:pt x="0" y="50"/>
                    <a:pt x="5" y="7"/>
                  </a:cubicBezTo>
                  <a:cubicBezTo>
                    <a:pt x="19" y="0"/>
                    <a:pt x="22" y="17"/>
                    <a:pt x="31" y="20"/>
                  </a:cubicBezTo>
                  <a:cubicBezTo>
                    <a:pt x="49" y="41"/>
                    <a:pt x="63" y="65"/>
                    <a:pt x="80" y="87"/>
                  </a:cubicBezTo>
                  <a:cubicBezTo>
                    <a:pt x="104" y="120"/>
                    <a:pt x="131" y="149"/>
                    <a:pt x="168" y="168"/>
                  </a:cubicBezTo>
                  <a:cubicBezTo>
                    <a:pt x="187" y="176"/>
                    <a:pt x="208" y="182"/>
                    <a:pt x="226" y="192"/>
                  </a:cubicBezTo>
                  <a:cubicBezTo>
                    <a:pt x="285" y="214"/>
                    <a:pt x="347" y="221"/>
                    <a:pt x="409" y="220"/>
                  </a:cubicBezTo>
                  <a:cubicBezTo>
                    <a:pt x="437" y="220"/>
                    <a:pt x="465" y="213"/>
                    <a:pt x="494" y="212"/>
                  </a:cubicBezTo>
                  <a:cubicBezTo>
                    <a:pt x="512" y="208"/>
                    <a:pt x="527" y="198"/>
                    <a:pt x="543" y="190"/>
                  </a:cubicBezTo>
                  <a:cubicBezTo>
                    <a:pt x="578" y="175"/>
                    <a:pt x="610" y="154"/>
                    <a:pt x="640" y="129"/>
                  </a:cubicBezTo>
                  <a:cubicBezTo>
                    <a:pt x="645" y="124"/>
                    <a:pt x="651" y="120"/>
                    <a:pt x="658" y="117"/>
                  </a:cubicBezTo>
                  <a:cubicBezTo>
                    <a:pt x="660" y="117"/>
                    <a:pt x="661" y="117"/>
                    <a:pt x="663" y="119"/>
                  </a:cubicBezTo>
                  <a:cubicBezTo>
                    <a:pt x="676" y="140"/>
                    <a:pt x="678" y="141"/>
                    <a:pt x="702" y="130"/>
                  </a:cubicBezTo>
                  <a:cubicBezTo>
                    <a:pt x="712" y="126"/>
                    <a:pt x="719" y="128"/>
                    <a:pt x="727" y="135"/>
                  </a:cubicBezTo>
                  <a:cubicBezTo>
                    <a:pt x="732" y="140"/>
                    <a:pt x="737" y="145"/>
                    <a:pt x="742" y="150"/>
                  </a:cubicBezTo>
                  <a:close/>
                </a:path>
              </a:pathLst>
            </a:custGeom>
            <a:solidFill>
              <a:srgbClr val="FBF8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40309A14-19A5-54C2-3ADE-96BFB0191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695"/>
              <a:ext cx="493" cy="872"/>
            </a:xfrm>
            <a:custGeom>
              <a:avLst/>
              <a:gdLst>
                <a:gd name="T0" fmla="*/ 208 w 208"/>
                <a:gd name="T1" fmla="*/ 310 h 368"/>
                <a:gd name="T2" fmla="*/ 204 w 208"/>
                <a:gd name="T3" fmla="*/ 312 h 368"/>
                <a:gd name="T4" fmla="*/ 155 w 208"/>
                <a:gd name="T5" fmla="*/ 349 h 368"/>
                <a:gd name="T6" fmla="*/ 130 w 208"/>
                <a:gd name="T7" fmla="*/ 353 h 368"/>
                <a:gd name="T8" fmla="*/ 77 w 208"/>
                <a:gd name="T9" fmla="*/ 313 h 368"/>
                <a:gd name="T10" fmla="*/ 38 w 208"/>
                <a:gd name="T11" fmla="*/ 322 h 368"/>
                <a:gd name="T12" fmla="*/ 24 w 208"/>
                <a:gd name="T13" fmla="*/ 355 h 368"/>
                <a:gd name="T14" fmla="*/ 9 w 208"/>
                <a:gd name="T15" fmla="*/ 366 h 368"/>
                <a:gd name="T16" fmla="*/ 0 w 208"/>
                <a:gd name="T17" fmla="*/ 350 h 368"/>
                <a:gd name="T18" fmla="*/ 23 w 208"/>
                <a:gd name="T19" fmla="*/ 329 h 368"/>
                <a:gd name="T20" fmla="*/ 29 w 208"/>
                <a:gd name="T21" fmla="*/ 291 h 368"/>
                <a:gd name="T22" fmla="*/ 51 w 208"/>
                <a:gd name="T23" fmla="*/ 270 h 368"/>
                <a:gd name="T24" fmla="*/ 76 w 208"/>
                <a:gd name="T25" fmla="*/ 287 h 368"/>
                <a:gd name="T26" fmla="*/ 136 w 208"/>
                <a:gd name="T27" fmla="*/ 346 h 368"/>
                <a:gd name="T28" fmla="*/ 152 w 208"/>
                <a:gd name="T29" fmla="*/ 334 h 368"/>
                <a:gd name="T30" fmla="*/ 126 w 208"/>
                <a:gd name="T31" fmla="*/ 287 h 368"/>
                <a:gd name="T32" fmla="*/ 111 w 208"/>
                <a:gd name="T33" fmla="*/ 254 h 368"/>
                <a:gd name="T34" fmla="*/ 114 w 208"/>
                <a:gd name="T35" fmla="*/ 217 h 368"/>
                <a:gd name="T36" fmla="*/ 112 w 208"/>
                <a:gd name="T37" fmla="*/ 190 h 368"/>
                <a:gd name="T38" fmla="*/ 104 w 208"/>
                <a:gd name="T39" fmla="*/ 131 h 368"/>
                <a:gd name="T40" fmla="*/ 100 w 208"/>
                <a:gd name="T41" fmla="*/ 102 h 368"/>
                <a:gd name="T42" fmla="*/ 154 w 208"/>
                <a:gd name="T43" fmla="*/ 6 h 368"/>
                <a:gd name="T44" fmla="*/ 172 w 208"/>
                <a:gd name="T45" fmla="*/ 8 h 368"/>
                <a:gd name="T46" fmla="*/ 168 w 208"/>
                <a:gd name="T47" fmla="*/ 25 h 368"/>
                <a:gd name="T48" fmla="*/ 142 w 208"/>
                <a:gd name="T49" fmla="*/ 113 h 368"/>
                <a:gd name="T50" fmla="*/ 152 w 208"/>
                <a:gd name="T51" fmla="*/ 201 h 368"/>
                <a:gd name="T52" fmla="*/ 165 w 208"/>
                <a:gd name="T53" fmla="*/ 283 h 368"/>
                <a:gd name="T54" fmla="*/ 204 w 208"/>
                <a:gd name="T55" fmla="*/ 298 h 368"/>
                <a:gd name="T56" fmla="*/ 202 w 208"/>
                <a:gd name="T57" fmla="*/ 295 h 368"/>
                <a:gd name="T58" fmla="*/ 203 w 208"/>
                <a:gd name="T59" fmla="*/ 294 h 368"/>
                <a:gd name="T60" fmla="*/ 208 w 208"/>
                <a:gd name="T61" fmla="*/ 294 h 368"/>
                <a:gd name="T62" fmla="*/ 208 w 208"/>
                <a:gd name="T63" fmla="*/ 31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8" h="368">
                  <a:moveTo>
                    <a:pt x="208" y="310"/>
                  </a:moveTo>
                  <a:cubicBezTo>
                    <a:pt x="206" y="311"/>
                    <a:pt x="205" y="312"/>
                    <a:pt x="204" y="312"/>
                  </a:cubicBezTo>
                  <a:cubicBezTo>
                    <a:pt x="179" y="312"/>
                    <a:pt x="159" y="316"/>
                    <a:pt x="155" y="349"/>
                  </a:cubicBezTo>
                  <a:cubicBezTo>
                    <a:pt x="154" y="363"/>
                    <a:pt x="139" y="359"/>
                    <a:pt x="130" y="353"/>
                  </a:cubicBezTo>
                  <a:cubicBezTo>
                    <a:pt x="112" y="340"/>
                    <a:pt x="95" y="326"/>
                    <a:pt x="77" y="313"/>
                  </a:cubicBezTo>
                  <a:cubicBezTo>
                    <a:pt x="57" y="298"/>
                    <a:pt x="49" y="300"/>
                    <a:pt x="38" y="322"/>
                  </a:cubicBezTo>
                  <a:cubicBezTo>
                    <a:pt x="33" y="333"/>
                    <a:pt x="29" y="345"/>
                    <a:pt x="24" y="355"/>
                  </a:cubicBezTo>
                  <a:cubicBezTo>
                    <a:pt x="21" y="361"/>
                    <a:pt x="18" y="368"/>
                    <a:pt x="9" y="366"/>
                  </a:cubicBezTo>
                  <a:cubicBezTo>
                    <a:pt x="0" y="364"/>
                    <a:pt x="0" y="357"/>
                    <a:pt x="0" y="350"/>
                  </a:cubicBezTo>
                  <a:cubicBezTo>
                    <a:pt x="19" y="356"/>
                    <a:pt x="27" y="350"/>
                    <a:pt x="23" y="329"/>
                  </a:cubicBezTo>
                  <a:cubicBezTo>
                    <a:pt x="21" y="314"/>
                    <a:pt x="24" y="303"/>
                    <a:pt x="29" y="291"/>
                  </a:cubicBezTo>
                  <a:cubicBezTo>
                    <a:pt x="34" y="282"/>
                    <a:pt x="39" y="272"/>
                    <a:pt x="51" y="270"/>
                  </a:cubicBezTo>
                  <a:cubicBezTo>
                    <a:pt x="64" y="269"/>
                    <a:pt x="70" y="278"/>
                    <a:pt x="76" y="287"/>
                  </a:cubicBezTo>
                  <a:cubicBezTo>
                    <a:pt x="93" y="309"/>
                    <a:pt x="109" y="333"/>
                    <a:pt x="136" y="346"/>
                  </a:cubicBezTo>
                  <a:cubicBezTo>
                    <a:pt x="142" y="343"/>
                    <a:pt x="147" y="339"/>
                    <a:pt x="152" y="334"/>
                  </a:cubicBezTo>
                  <a:cubicBezTo>
                    <a:pt x="158" y="314"/>
                    <a:pt x="148" y="292"/>
                    <a:pt x="126" y="287"/>
                  </a:cubicBezTo>
                  <a:cubicBezTo>
                    <a:pt x="106" y="281"/>
                    <a:pt x="99" y="274"/>
                    <a:pt x="111" y="254"/>
                  </a:cubicBezTo>
                  <a:cubicBezTo>
                    <a:pt x="117" y="243"/>
                    <a:pt x="117" y="230"/>
                    <a:pt x="114" y="217"/>
                  </a:cubicBezTo>
                  <a:cubicBezTo>
                    <a:pt x="111" y="208"/>
                    <a:pt x="110" y="198"/>
                    <a:pt x="112" y="190"/>
                  </a:cubicBezTo>
                  <a:cubicBezTo>
                    <a:pt x="119" y="168"/>
                    <a:pt x="114" y="149"/>
                    <a:pt x="104" y="131"/>
                  </a:cubicBezTo>
                  <a:cubicBezTo>
                    <a:pt x="99" y="121"/>
                    <a:pt x="98" y="111"/>
                    <a:pt x="100" y="102"/>
                  </a:cubicBezTo>
                  <a:cubicBezTo>
                    <a:pt x="106" y="63"/>
                    <a:pt x="112" y="25"/>
                    <a:pt x="154" y="6"/>
                  </a:cubicBezTo>
                  <a:cubicBezTo>
                    <a:pt x="161" y="3"/>
                    <a:pt x="167" y="0"/>
                    <a:pt x="172" y="8"/>
                  </a:cubicBezTo>
                  <a:cubicBezTo>
                    <a:pt x="177" y="15"/>
                    <a:pt x="175" y="19"/>
                    <a:pt x="168" y="25"/>
                  </a:cubicBezTo>
                  <a:cubicBezTo>
                    <a:pt x="139" y="48"/>
                    <a:pt x="136" y="81"/>
                    <a:pt x="142" y="113"/>
                  </a:cubicBezTo>
                  <a:cubicBezTo>
                    <a:pt x="148" y="142"/>
                    <a:pt x="153" y="171"/>
                    <a:pt x="152" y="201"/>
                  </a:cubicBezTo>
                  <a:cubicBezTo>
                    <a:pt x="150" y="229"/>
                    <a:pt x="158" y="256"/>
                    <a:pt x="165" y="283"/>
                  </a:cubicBezTo>
                  <a:cubicBezTo>
                    <a:pt x="170" y="303"/>
                    <a:pt x="187" y="309"/>
                    <a:pt x="204" y="298"/>
                  </a:cubicBezTo>
                  <a:cubicBezTo>
                    <a:pt x="203" y="297"/>
                    <a:pt x="202" y="296"/>
                    <a:pt x="202" y="295"/>
                  </a:cubicBezTo>
                  <a:cubicBezTo>
                    <a:pt x="203" y="294"/>
                    <a:pt x="203" y="294"/>
                    <a:pt x="203" y="294"/>
                  </a:cubicBezTo>
                  <a:cubicBezTo>
                    <a:pt x="205" y="292"/>
                    <a:pt x="206" y="293"/>
                    <a:pt x="208" y="294"/>
                  </a:cubicBezTo>
                  <a:cubicBezTo>
                    <a:pt x="208" y="299"/>
                    <a:pt x="208" y="305"/>
                    <a:pt x="208" y="310"/>
                  </a:cubicBezTo>
                  <a:close/>
                </a:path>
              </a:pathLst>
            </a:custGeom>
            <a:solidFill>
              <a:srgbClr val="DEC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582FF2C8-EAF3-D92E-FDA7-1FFC9EB00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458"/>
              <a:ext cx="1048" cy="1095"/>
            </a:xfrm>
            <a:custGeom>
              <a:avLst/>
              <a:gdLst>
                <a:gd name="T0" fmla="*/ 442 w 442"/>
                <a:gd name="T1" fmla="*/ 106 h 462"/>
                <a:gd name="T2" fmla="*/ 373 w 442"/>
                <a:gd name="T3" fmla="*/ 104 h 462"/>
                <a:gd name="T4" fmla="*/ 314 w 442"/>
                <a:gd name="T5" fmla="*/ 142 h 462"/>
                <a:gd name="T6" fmla="*/ 193 w 442"/>
                <a:gd name="T7" fmla="*/ 164 h 462"/>
                <a:gd name="T8" fmla="*/ 181 w 442"/>
                <a:gd name="T9" fmla="*/ 166 h 462"/>
                <a:gd name="T10" fmla="*/ 114 w 442"/>
                <a:gd name="T11" fmla="*/ 168 h 462"/>
                <a:gd name="T12" fmla="*/ 34 w 442"/>
                <a:gd name="T13" fmla="*/ 238 h 462"/>
                <a:gd name="T14" fmla="*/ 57 w 442"/>
                <a:gd name="T15" fmla="*/ 383 h 462"/>
                <a:gd name="T16" fmla="*/ 55 w 442"/>
                <a:gd name="T17" fmla="*/ 436 h 462"/>
                <a:gd name="T18" fmla="*/ 34 w 442"/>
                <a:gd name="T19" fmla="*/ 458 h 462"/>
                <a:gd name="T20" fmla="*/ 26 w 442"/>
                <a:gd name="T21" fmla="*/ 462 h 462"/>
                <a:gd name="T22" fmla="*/ 25 w 442"/>
                <a:gd name="T23" fmla="*/ 462 h 462"/>
                <a:gd name="T24" fmla="*/ 20 w 442"/>
                <a:gd name="T25" fmla="*/ 451 h 462"/>
                <a:gd name="T26" fmla="*/ 30 w 442"/>
                <a:gd name="T27" fmla="*/ 394 h 462"/>
                <a:gd name="T28" fmla="*/ 4 w 442"/>
                <a:gd name="T29" fmla="*/ 239 h 462"/>
                <a:gd name="T30" fmla="*/ 118 w 442"/>
                <a:gd name="T31" fmla="*/ 142 h 462"/>
                <a:gd name="T32" fmla="*/ 254 w 442"/>
                <a:gd name="T33" fmla="*/ 143 h 462"/>
                <a:gd name="T34" fmla="*/ 356 w 442"/>
                <a:gd name="T35" fmla="*/ 95 h 462"/>
                <a:gd name="T36" fmla="*/ 393 w 442"/>
                <a:gd name="T37" fmla="*/ 72 h 462"/>
                <a:gd name="T38" fmla="*/ 409 w 442"/>
                <a:gd name="T39" fmla="*/ 58 h 462"/>
                <a:gd name="T40" fmla="*/ 375 w 442"/>
                <a:gd name="T41" fmla="*/ 66 h 462"/>
                <a:gd name="T42" fmla="*/ 257 w 442"/>
                <a:gd name="T43" fmla="*/ 106 h 462"/>
                <a:gd name="T44" fmla="*/ 201 w 442"/>
                <a:gd name="T45" fmla="*/ 107 h 462"/>
                <a:gd name="T46" fmla="*/ 184 w 442"/>
                <a:gd name="T47" fmla="*/ 95 h 462"/>
                <a:gd name="T48" fmla="*/ 227 w 442"/>
                <a:gd name="T49" fmla="*/ 85 h 462"/>
                <a:gd name="T50" fmla="*/ 351 w 442"/>
                <a:gd name="T51" fmla="*/ 55 h 462"/>
                <a:gd name="T52" fmla="*/ 334 w 442"/>
                <a:gd name="T53" fmla="*/ 51 h 462"/>
                <a:gd name="T54" fmla="*/ 345 w 442"/>
                <a:gd name="T55" fmla="*/ 41 h 462"/>
                <a:gd name="T56" fmla="*/ 418 w 442"/>
                <a:gd name="T57" fmla="*/ 11 h 462"/>
                <a:gd name="T58" fmla="*/ 442 w 442"/>
                <a:gd name="T59" fmla="*/ 6 h 462"/>
                <a:gd name="T60" fmla="*/ 442 w 442"/>
                <a:gd name="T61" fmla="*/ 10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2" h="462">
                  <a:moveTo>
                    <a:pt x="442" y="106"/>
                  </a:moveTo>
                  <a:cubicBezTo>
                    <a:pt x="412" y="81"/>
                    <a:pt x="408" y="81"/>
                    <a:pt x="373" y="104"/>
                  </a:cubicBezTo>
                  <a:cubicBezTo>
                    <a:pt x="354" y="117"/>
                    <a:pt x="335" y="132"/>
                    <a:pt x="314" y="142"/>
                  </a:cubicBezTo>
                  <a:cubicBezTo>
                    <a:pt x="276" y="163"/>
                    <a:pt x="236" y="172"/>
                    <a:pt x="193" y="164"/>
                  </a:cubicBezTo>
                  <a:cubicBezTo>
                    <a:pt x="189" y="164"/>
                    <a:pt x="185" y="163"/>
                    <a:pt x="181" y="166"/>
                  </a:cubicBezTo>
                  <a:cubicBezTo>
                    <a:pt x="159" y="180"/>
                    <a:pt x="136" y="172"/>
                    <a:pt x="114" y="168"/>
                  </a:cubicBezTo>
                  <a:cubicBezTo>
                    <a:pt x="72" y="160"/>
                    <a:pt x="32" y="196"/>
                    <a:pt x="34" y="238"/>
                  </a:cubicBezTo>
                  <a:cubicBezTo>
                    <a:pt x="36" y="287"/>
                    <a:pt x="43" y="336"/>
                    <a:pt x="57" y="383"/>
                  </a:cubicBezTo>
                  <a:cubicBezTo>
                    <a:pt x="62" y="401"/>
                    <a:pt x="58" y="419"/>
                    <a:pt x="55" y="436"/>
                  </a:cubicBezTo>
                  <a:cubicBezTo>
                    <a:pt x="53" y="447"/>
                    <a:pt x="45" y="455"/>
                    <a:pt x="34" y="458"/>
                  </a:cubicBezTo>
                  <a:cubicBezTo>
                    <a:pt x="31" y="459"/>
                    <a:pt x="29" y="461"/>
                    <a:pt x="26" y="462"/>
                  </a:cubicBezTo>
                  <a:cubicBezTo>
                    <a:pt x="25" y="462"/>
                    <a:pt x="25" y="462"/>
                    <a:pt x="25" y="462"/>
                  </a:cubicBezTo>
                  <a:cubicBezTo>
                    <a:pt x="22" y="459"/>
                    <a:pt x="19" y="456"/>
                    <a:pt x="20" y="451"/>
                  </a:cubicBezTo>
                  <a:cubicBezTo>
                    <a:pt x="38" y="435"/>
                    <a:pt x="36" y="415"/>
                    <a:pt x="30" y="394"/>
                  </a:cubicBezTo>
                  <a:cubicBezTo>
                    <a:pt x="16" y="343"/>
                    <a:pt x="7" y="292"/>
                    <a:pt x="4" y="239"/>
                  </a:cubicBezTo>
                  <a:cubicBezTo>
                    <a:pt x="0" y="162"/>
                    <a:pt x="66" y="136"/>
                    <a:pt x="118" y="142"/>
                  </a:cubicBezTo>
                  <a:cubicBezTo>
                    <a:pt x="163" y="148"/>
                    <a:pt x="209" y="148"/>
                    <a:pt x="254" y="143"/>
                  </a:cubicBezTo>
                  <a:cubicBezTo>
                    <a:pt x="292" y="138"/>
                    <a:pt x="329" y="126"/>
                    <a:pt x="356" y="95"/>
                  </a:cubicBezTo>
                  <a:cubicBezTo>
                    <a:pt x="366" y="84"/>
                    <a:pt x="379" y="76"/>
                    <a:pt x="393" y="72"/>
                  </a:cubicBezTo>
                  <a:cubicBezTo>
                    <a:pt x="400" y="70"/>
                    <a:pt x="408" y="68"/>
                    <a:pt x="409" y="58"/>
                  </a:cubicBezTo>
                  <a:cubicBezTo>
                    <a:pt x="396" y="54"/>
                    <a:pt x="385" y="61"/>
                    <a:pt x="375" y="66"/>
                  </a:cubicBezTo>
                  <a:cubicBezTo>
                    <a:pt x="337" y="85"/>
                    <a:pt x="300" y="103"/>
                    <a:pt x="257" y="106"/>
                  </a:cubicBezTo>
                  <a:cubicBezTo>
                    <a:pt x="238" y="108"/>
                    <a:pt x="219" y="108"/>
                    <a:pt x="201" y="107"/>
                  </a:cubicBezTo>
                  <a:cubicBezTo>
                    <a:pt x="193" y="107"/>
                    <a:pt x="184" y="108"/>
                    <a:pt x="184" y="95"/>
                  </a:cubicBezTo>
                  <a:cubicBezTo>
                    <a:pt x="196" y="82"/>
                    <a:pt x="212" y="85"/>
                    <a:pt x="227" y="85"/>
                  </a:cubicBezTo>
                  <a:cubicBezTo>
                    <a:pt x="271" y="86"/>
                    <a:pt x="312" y="77"/>
                    <a:pt x="351" y="55"/>
                  </a:cubicBezTo>
                  <a:cubicBezTo>
                    <a:pt x="345" y="54"/>
                    <a:pt x="339" y="56"/>
                    <a:pt x="334" y="51"/>
                  </a:cubicBezTo>
                  <a:cubicBezTo>
                    <a:pt x="332" y="42"/>
                    <a:pt x="340" y="41"/>
                    <a:pt x="345" y="41"/>
                  </a:cubicBezTo>
                  <a:cubicBezTo>
                    <a:pt x="373" y="39"/>
                    <a:pt x="394" y="22"/>
                    <a:pt x="418" y="11"/>
                  </a:cubicBezTo>
                  <a:cubicBezTo>
                    <a:pt x="425" y="7"/>
                    <a:pt x="432" y="0"/>
                    <a:pt x="442" y="6"/>
                  </a:cubicBezTo>
                  <a:cubicBezTo>
                    <a:pt x="442" y="40"/>
                    <a:pt x="442" y="73"/>
                    <a:pt x="442" y="106"/>
                  </a:cubicBezTo>
                  <a:close/>
                </a:path>
              </a:pathLst>
            </a:custGeom>
            <a:solidFill>
              <a:srgbClr val="D6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F738C101-018D-965F-63E8-83311B31E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935"/>
              <a:ext cx="763" cy="438"/>
            </a:xfrm>
            <a:custGeom>
              <a:avLst/>
              <a:gdLst>
                <a:gd name="T0" fmla="*/ 242 w 322"/>
                <a:gd name="T1" fmla="*/ 116 h 185"/>
                <a:gd name="T2" fmla="*/ 238 w 322"/>
                <a:gd name="T3" fmla="*/ 116 h 185"/>
                <a:gd name="T4" fmla="*/ 216 w 322"/>
                <a:gd name="T5" fmla="*/ 118 h 185"/>
                <a:gd name="T6" fmla="*/ 227 w 322"/>
                <a:gd name="T7" fmla="*/ 100 h 185"/>
                <a:gd name="T8" fmla="*/ 261 w 322"/>
                <a:gd name="T9" fmla="*/ 61 h 185"/>
                <a:gd name="T10" fmla="*/ 262 w 322"/>
                <a:gd name="T11" fmla="*/ 49 h 185"/>
                <a:gd name="T12" fmla="*/ 248 w 322"/>
                <a:gd name="T13" fmla="*/ 43 h 185"/>
                <a:gd name="T14" fmla="*/ 222 w 322"/>
                <a:gd name="T15" fmla="*/ 57 h 185"/>
                <a:gd name="T16" fmla="*/ 193 w 322"/>
                <a:gd name="T17" fmla="*/ 68 h 185"/>
                <a:gd name="T18" fmla="*/ 159 w 322"/>
                <a:gd name="T19" fmla="*/ 87 h 185"/>
                <a:gd name="T20" fmla="*/ 107 w 322"/>
                <a:gd name="T21" fmla="*/ 124 h 185"/>
                <a:gd name="T22" fmla="*/ 82 w 322"/>
                <a:gd name="T23" fmla="*/ 147 h 185"/>
                <a:gd name="T24" fmla="*/ 23 w 322"/>
                <a:gd name="T25" fmla="*/ 181 h 185"/>
                <a:gd name="T26" fmla="*/ 2 w 322"/>
                <a:gd name="T27" fmla="*/ 181 h 185"/>
                <a:gd name="T28" fmla="*/ 22 w 322"/>
                <a:gd name="T29" fmla="*/ 161 h 185"/>
                <a:gd name="T30" fmla="*/ 75 w 322"/>
                <a:gd name="T31" fmla="*/ 113 h 185"/>
                <a:gd name="T32" fmla="*/ 115 w 322"/>
                <a:gd name="T33" fmla="*/ 86 h 185"/>
                <a:gd name="T34" fmla="*/ 165 w 322"/>
                <a:gd name="T35" fmla="*/ 55 h 185"/>
                <a:gd name="T36" fmla="*/ 200 w 322"/>
                <a:gd name="T37" fmla="*/ 41 h 185"/>
                <a:gd name="T38" fmla="*/ 234 w 322"/>
                <a:gd name="T39" fmla="*/ 32 h 185"/>
                <a:gd name="T40" fmla="*/ 234 w 322"/>
                <a:gd name="T41" fmla="*/ 32 h 185"/>
                <a:gd name="T42" fmla="*/ 313 w 322"/>
                <a:gd name="T43" fmla="*/ 1 h 185"/>
                <a:gd name="T44" fmla="*/ 322 w 322"/>
                <a:gd name="T45" fmla="*/ 4 h 185"/>
                <a:gd name="T46" fmla="*/ 322 w 322"/>
                <a:gd name="T47" fmla="*/ 75 h 185"/>
                <a:gd name="T48" fmla="*/ 261 w 322"/>
                <a:gd name="T49" fmla="*/ 93 h 185"/>
                <a:gd name="T50" fmla="*/ 242 w 322"/>
                <a:gd name="T51" fmla="*/ 11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2" h="185">
                  <a:moveTo>
                    <a:pt x="242" y="116"/>
                  </a:moveTo>
                  <a:cubicBezTo>
                    <a:pt x="241" y="116"/>
                    <a:pt x="239" y="116"/>
                    <a:pt x="238" y="116"/>
                  </a:cubicBezTo>
                  <a:cubicBezTo>
                    <a:pt x="230" y="113"/>
                    <a:pt x="225" y="126"/>
                    <a:pt x="216" y="118"/>
                  </a:cubicBezTo>
                  <a:cubicBezTo>
                    <a:pt x="214" y="109"/>
                    <a:pt x="221" y="105"/>
                    <a:pt x="227" y="100"/>
                  </a:cubicBezTo>
                  <a:cubicBezTo>
                    <a:pt x="241" y="89"/>
                    <a:pt x="247" y="72"/>
                    <a:pt x="261" y="61"/>
                  </a:cubicBezTo>
                  <a:cubicBezTo>
                    <a:pt x="266" y="58"/>
                    <a:pt x="265" y="53"/>
                    <a:pt x="262" y="49"/>
                  </a:cubicBezTo>
                  <a:cubicBezTo>
                    <a:pt x="258" y="44"/>
                    <a:pt x="254" y="42"/>
                    <a:pt x="248" y="43"/>
                  </a:cubicBezTo>
                  <a:cubicBezTo>
                    <a:pt x="238" y="45"/>
                    <a:pt x="229" y="50"/>
                    <a:pt x="222" y="57"/>
                  </a:cubicBezTo>
                  <a:cubicBezTo>
                    <a:pt x="214" y="64"/>
                    <a:pt x="205" y="68"/>
                    <a:pt x="193" y="68"/>
                  </a:cubicBezTo>
                  <a:cubicBezTo>
                    <a:pt x="179" y="69"/>
                    <a:pt x="169" y="78"/>
                    <a:pt x="159" y="87"/>
                  </a:cubicBezTo>
                  <a:cubicBezTo>
                    <a:pt x="144" y="102"/>
                    <a:pt x="130" y="119"/>
                    <a:pt x="107" y="124"/>
                  </a:cubicBezTo>
                  <a:cubicBezTo>
                    <a:pt x="95" y="126"/>
                    <a:pt x="92" y="140"/>
                    <a:pt x="82" y="147"/>
                  </a:cubicBezTo>
                  <a:cubicBezTo>
                    <a:pt x="65" y="162"/>
                    <a:pt x="46" y="176"/>
                    <a:pt x="23" y="181"/>
                  </a:cubicBezTo>
                  <a:cubicBezTo>
                    <a:pt x="16" y="183"/>
                    <a:pt x="9" y="185"/>
                    <a:pt x="2" y="181"/>
                  </a:cubicBezTo>
                  <a:cubicBezTo>
                    <a:pt x="0" y="166"/>
                    <a:pt x="13" y="162"/>
                    <a:pt x="22" y="161"/>
                  </a:cubicBezTo>
                  <a:cubicBezTo>
                    <a:pt x="49" y="154"/>
                    <a:pt x="64" y="135"/>
                    <a:pt x="75" y="113"/>
                  </a:cubicBezTo>
                  <a:cubicBezTo>
                    <a:pt x="84" y="97"/>
                    <a:pt x="99" y="90"/>
                    <a:pt x="115" y="86"/>
                  </a:cubicBezTo>
                  <a:cubicBezTo>
                    <a:pt x="135" y="81"/>
                    <a:pt x="152" y="70"/>
                    <a:pt x="165" y="55"/>
                  </a:cubicBezTo>
                  <a:cubicBezTo>
                    <a:pt x="174" y="44"/>
                    <a:pt x="185" y="38"/>
                    <a:pt x="200" y="41"/>
                  </a:cubicBezTo>
                  <a:cubicBezTo>
                    <a:pt x="213" y="44"/>
                    <a:pt x="224" y="39"/>
                    <a:pt x="234" y="32"/>
                  </a:cubicBezTo>
                  <a:cubicBezTo>
                    <a:pt x="234" y="32"/>
                    <a:pt x="234" y="32"/>
                    <a:pt x="234" y="32"/>
                  </a:cubicBezTo>
                  <a:cubicBezTo>
                    <a:pt x="253" y="4"/>
                    <a:pt x="286" y="9"/>
                    <a:pt x="313" y="1"/>
                  </a:cubicBezTo>
                  <a:cubicBezTo>
                    <a:pt x="316" y="0"/>
                    <a:pt x="319" y="1"/>
                    <a:pt x="322" y="4"/>
                  </a:cubicBezTo>
                  <a:cubicBezTo>
                    <a:pt x="322" y="28"/>
                    <a:pt x="322" y="52"/>
                    <a:pt x="322" y="75"/>
                  </a:cubicBezTo>
                  <a:cubicBezTo>
                    <a:pt x="293" y="63"/>
                    <a:pt x="276" y="67"/>
                    <a:pt x="261" y="93"/>
                  </a:cubicBezTo>
                  <a:cubicBezTo>
                    <a:pt x="256" y="102"/>
                    <a:pt x="252" y="112"/>
                    <a:pt x="242" y="116"/>
                  </a:cubicBezTo>
                  <a:close/>
                </a:path>
              </a:pathLst>
            </a:custGeom>
            <a:solidFill>
              <a:srgbClr val="D2C1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8E07BF00-2CD4-6077-8811-FAA8E87F2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3477"/>
              <a:ext cx="960" cy="182"/>
            </a:xfrm>
            <a:custGeom>
              <a:avLst/>
              <a:gdLst>
                <a:gd name="T0" fmla="*/ 5 w 405"/>
                <a:gd name="T1" fmla="*/ 68 h 77"/>
                <a:gd name="T2" fmla="*/ 1 w 405"/>
                <a:gd name="T3" fmla="*/ 56 h 77"/>
                <a:gd name="T4" fmla="*/ 58 w 405"/>
                <a:gd name="T5" fmla="*/ 33 h 77"/>
                <a:gd name="T6" fmla="*/ 99 w 405"/>
                <a:gd name="T7" fmla="*/ 16 h 77"/>
                <a:gd name="T8" fmla="*/ 139 w 405"/>
                <a:gd name="T9" fmla="*/ 8 h 77"/>
                <a:gd name="T10" fmla="*/ 173 w 405"/>
                <a:gd name="T11" fmla="*/ 11 h 77"/>
                <a:gd name="T12" fmla="*/ 189 w 405"/>
                <a:gd name="T13" fmla="*/ 28 h 77"/>
                <a:gd name="T14" fmla="*/ 227 w 405"/>
                <a:gd name="T15" fmla="*/ 31 h 77"/>
                <a:gd name="T16" fmla="*/ 297 w 405"/>
                <a:gd name="T17" fmla="*/ 18 h 77"/>
                <a:gd name="T18" fmla="*/ 337 w 405"/>
                <a:gd name="T19" fmla="*/ 36 h 77"/>
                <a:gd name="T20" fmla="*/ 355 w 405"/>
                <a:gd name="T21" fmla="*/ 31 h 77"/>
                <a:gd name="T22" fmla="*/ 405 w 405"/>
                <a:gd name="T23" fmla="*/ 0 h 77"/>
                <a:gd name="T24" fmla="*/ 405 w 405"/>
                <a:gd name="T25" fmla="*/ 16 h 77"/>
                <a:gd name="T26" fmla="*/ 357 w 405"/>
                <a:gd name="T27" fmla="*/ 47 h 77"/>
                <a:gd name="T28" fmla="*/ 337 w 405"/>
                <a:gd name="T29" fmla="*/ 50 h 77"/>
                <a:gd name="T30" fmla="*/ 267 w 405"/>
                <a:gd name="T31" fmla="*/ 37 h 77"/>
                <a:gd name="T32" fmla="*/ 226 w 405"/>
                <a:gd name="T33" fmla="*/ 54 h 77"/>
                <a:gd name="T34" fmla="*/ 191 w 405"/>
                <a:gd name="T35" fmla="*/ 54 h 77"/>
                <a:gd name="T36" fmla="*/ 141 w 405"/>
                <a:gd name="T37" fmla="*/ 42 h 77"/>
                <a:gd name="T38" fmla="*/ 121 w 405"/>
                <a:gd name="T39" fmla="*/ 45 h 77"/>
                <a:gd name="T40" fmla="*/ 56 w 405"/>
                <a:gd name="T41" fmla="*/ 62 h 77"/>
                <a:gd name="T42" fmla="*/ 5 w 405"/>
                <a:gd name="T43" fmla="*/ 6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5" h="77">
                  <a:moveTo>
                    <a:pt x="5" y="68"/>
                  </a:moveTo>
                  <a:cubicBezTo>
                    <a:pt x="0" y="65"/>
                    <a:pt x="1" y="60"/>
                    <a:pt x="1" y="56"/>
                  </a:cubicBezTo>
                  <a:cubicBezTo>
                    <a:pt x="23" y="56"/>
                    <a:pt x="42" y="49"/>
                    <a:pt x="58" y="33"/>
                  </a:cubicBezTo>
                  <a:cubicBezTo>
                    <a:pt x="70" y="21"/>
                    <a:pt x="83" y="15"/>
                    <a:pt x="99" y="16"/>
                  </a:cubicBezTo>
                  <a:cubicBezTo>
                    <a:pt x="113" y="17"/>
                    <a:pt x="127" y="16"/>
                    <a:pt x="139" y="8"/>
                  </a:cubicBezTo>
                  <a:cubicBezTo>
                    <a:pt x="150" y="0"/>
                    <a:pt x="163" y="3"/>
                    <a:pt x="173" y="11"/>
                  </a:cubicBezTo>
                  <a:cubicBezTo>
                    <a:pt x="179" y="16"/>
                    <a:pt x="184" y="22"/>
                    <a:pt x="189" y="28"/>
                  </a:cubicBezTo>
                  <a:cubicBezTo>
                    <a:pt x="207" y="53"/>
                    <a:pt x="207" y="53"/>
                    <a:pt x="227" y="31"/>
                  </a:cubicBezTo>
                  <a:cubicBezTo>
                    <a:pt x="242" y="14"/>
                    <a:pt x="273" y="8"/>
                    <a:pt x="297" y="18"/>
                  </a:cubicBezTo>
                  <a:cubicBezTo>
                    <a:pt x="310" y="24"/>
                    <a:pt x="324" y="29"/>
                    <a:pt x="337" y="36"/>
                  </a:cubicBezTo>
                  <a:cubicBezTo>
                    <a:pt x="345" y="41"/>
                    <a:pt x="353" y="38"/>
                    <a:pt x="355" y="31"/>
                  </a:cubicBezTo>
                  <a:cubicBezTo>
                    <a:pt x="363" y="6"/>
                    <a:pt x="383" y="3"/>
                    <a:pt x="405" y="0"/>
                  </a:cubicBezTo>
                  <a:cubicBezTo>
                    <a:pt x="405" y="5"/>
                    <a:pt x="405" y="11"/>
                    <a:pt x="405" y="16"/>
                  </a:cubicBezTo>
                  <a:cubicBezTo>
                    <a:pt x="388" y="26"/>
                    <a:pt x="370" y="32"/>
                    <a:pt x="357" y="47"/>
                  </a:cubicBezTo>
                  <a:cubicBezTo>
                    <a:pt x="352" y="53"/>
                    <a:pt x="344" y="52"/>
                    <a:pt x="337" y="50"/>
                  </a:cubicBezTo>
                  <a:cubicBezTo>
                    <a:pt x="313" y="46"/>
                    <a:pt x="291" y="35"/>
                    <a:pt x="267" y="37"/>
                  </a:cubicBezTo>
                  <a:cubicBezTo>
                    <a:pt x="251" y="39"/>
                    <a:pt x="237" y="41"/>
                    <a:pt x="226" y="54"/>
                  </a:cubicBezTo>
                  <a:cubicBezTo>
                    <a:pt x="215" y="67"/>
                    <a:pt x="204" y="66"/>
                    <a:pt x="191" y="54"/>
                  </a:cubicBezTo>
                  <a:cubicBezTo>
                    <a:pt x="176" y="39"/>
                    <a:pt x="160" y="35"/>
                    <a:pt x="141" y="42"/>
                  </a:cubicBezTo>
                  <a:cubicBezTo>
                    <a:pt x="134" y="45"/>
                    <a:pt x="128" y="46"/>
                    <a:pt x="121" y="45"/>
                  </a:cubicBezTo>
                  <a:cubicBezTo>
                    <a:pt x="98" y="44"/>
                    <a:pt x="77" y="51"/>
                    <a:pt x="56" y="62"/>
                  </a:cubicBezTo>
                  <a:cubicBezTo>
                    <a:pt x="40" y="71"/>
                    <a:pt x="23" y="77"/>
                    <a:pt x="5" y="68"/>
                  </a:cubicBezTo>
                  <a:close/>
                </a:path>
              </a:pathLst>
            </a:custGeom>
            <a:solidFill>
              <a:srgbClr val="EDE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1B007DEB-F161-7FAC-1599-2073B2D01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434"/>
              <a:ext cx="733" cy="230"/>
            </a:xfrm>
            <a:custGeom>
              <a:avLst/>
              <a:gdLst>
                <a:gd name="T0" fmla="*/ 309 w 309"/>
                <a:gd name="T1" fmla="*/ 16 h 97"/>
                <a:gd name="T2" fmla="*/ 292 w 309"/>
                <a:gd name="T3" fmla="*/ 23 h 97"/>
                <a:gd name="T4" fmla="*/ 201 w 309"/>
                <a:gd name="T5" fmla="*/ 60 h 97"/>
                <a:gd name="T6" fmla="*/ 173 w 309"/>
                <a:gd name="T7" fmla="*/ 73 h 97"/>
                <a:gd name="T8" fmla="*/ 38 w 309"/>
                <a:gd name="T9" fmla="*/ 94 h 97"/>
                <a:gd name="T10" fmla="*/ 0 w 309"/>
                <a:gd name="T11" fmla="*/ 88 h 97"/>
                <a:gd name="T12" fmla="*/ 29 w 309"/>
                <a:gd name="T13" fmla="*/ 75 h 97"/>
                <a:gd name="T14" fmla="*/ 167 w 309"/>
                <a:gd name="T15" fmla="*/ 35 h 97"/>
                <a:gd name="T16" fmla="*/ 202 w 309"/>
                <a:gd name="T17" fmla="*/ 21 h 97"/>
                <a:gd name="T18" fmla="*/ 233 w 309"/>
                <a:gd name="T19" fmla="*/ 9 h 97"/>
                <a:gd name="T20" fmla="*/ 246 w 309"/>
                <a:gd name="T21" fmla="*/ 11 h 97"/>
                <a:gd name="T22" fmla="*/ 277 w 309"/>
                <a:gd name="T23" fmla="*/ 11 h 97"/>
                <a:gd name="T24" fmla="*/ 309 w 309"/>
                <a:gd name="T25" fmla="*/ 8 h 97"/>
                <a:gd name="T26" fmla="*/ 309 w 309"/>
                <a:gd name="T27" fmla="*/ 1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9" h="97">
                  <a:moveTo>
                    <a:pt x="309" y="16"/>
                  </a:moveTo>
                  <a:cubicBezTo>
                    <a:pt x="303" y="19"/>
                    <a:pt x="297" y="20"/>
                    <a:pt x="292" y="23"/>
                  </a:cubicBezTo>
                  <a:cubicBezTo>
                    <a:pt x="263" y="39"/>
                    <a:pt x="234" y="55"/>
                    <a:pt x="201" y="60"/>
                  </a:cubicBezTo>
                  <a:cubicBezTo>
                    <a:pt x="194" y="70"/>
                    <a:pt x="183" y="71"/>
                    <a:pt x="173" y="73"/>
                  </a:cubicBezTo>
                  <a:cubicBezTo>
                    <a:pt x="128" y="83"/>
                    <a:pt x="84" y="92"/>
                    <a:pt x="38" y="94"/>
                  </a:cubicBezTo>
                  <a:cubicBezTo>
                    <a:pt x="25" y="92"/>
                    <a:pt x="12" y="97"/>
                    <a:pt x="0" y="88"/>
                  </a:cubicBezTo>
                  <a:cubicBezTo>
                    <a:pt x="7" y="76"/>
                    <a:pt x="18" y="76"/>
                    <a:pt x="29" y="75"/>
                  </a:cubicBezTo>
                  <a:cubicBezTo>
                    <a:pt x="78" y="70"/>
                    <a:pt x="125" y="60"/>
                    <a:pt x="167" y="35"/>
                  </a:cubicBezTo>
                  <a:cubicBezTo>
                    <a:pt x="177" y="26"/>
                    <a:pt x="188" y="21"/>
                    <a:pt x="202" y="21"/>
                  </a:cubicBezTo>
                  <a:cubicBezTo>
                    <a:pt x="214" y="22"/>
                    <a:pt x="222" y="11"/>
                    <a:pt x="233" y="9"/>
                  </a:cubicBezTo>
                  <a:cubicBezTo>
                    <a:pt x="238" y="8"/>
                    <a:pt x="242" y="8"/>
                    <a:pt x="246" y="11"/>
                  </a:cubicBezTo>
                  <a:cubicBezTo>
                    <a:pt x="257" y="19"/>
                    <a:pt x="267" y="16"/>
                    <a:pt x="277" y="11"/>
                  </a:cubicBezTo>
                  <a:cubicBezTo>
                    <a:pt x="287" y="7"/>
                    <a:pt x="298" y="0"/>
                    <a:pt x="309" y="8"/>
                  </a:cubicBezTo>
                  <a:cubicBezTo>
                    <a:pt x="309" y="11"/>
                    <a:pt x="309" y="14"/>
                    <a:pt x="309" y="16"/>
                  </a:cubicBezTo>
                  <a:close/>
                </a:path>
              </a:pathLst>
            </a:custGeom>
            <a:solidFill>
              <a:srgbClr val="9A9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2871E2-4AEC-88DF-CB52-3B1C7C75F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072"/>
              <a:ext cx="190" cy="216"/>
            </a:xfrm>
            <a:custGeom>
              <a:avLst/>
              <a:gdLst>
                <a:gd name="T0" fmla="*/ 0 w 80"/>
                <a:gd name="T1" fmla="*/ 58 h 91"/>
                <a:gd name="T2" fmla="*/ 29 w 80"/>
                <a:gd name="T3" fmla="*/ 12 h 91"/>
                <a:gd name="T4" fmla="*/ 80 w 80"/>
                <a:gd name="T5" fmla="*/ 17 h 91"/>
                <a:gd name="T6" fmla="*/ 80 w 80"/>
                <a:gd name="T7" fmla="*/ 89 h 91"/>
                <a:gd name="T8" fmla="*/ 65 w 80"/>
                <a:gd name="T9" fmla="*/ 81 h 91"/>
                <a:gd name="T10" fmla="*/ 36 w 80"/>
                <a:gd name="T11" fmla="*/ 78 h 91"/>
                <a:gd name="T12" fmla="*/ 0 w 80"/>
                <a:gd name="T13" fmla="*/ 5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91">
                  <a:moveTo>
                    <a:pt x="0" y="58"/>
                  </a:moveTo>
                  <a:cubicBezTo>
                    <a:pt x="9" y="42"/>
                    <a:pt x="18" y="27"/>
                    <a:pt x="29" y="12"/>
                  </a:cubicBezTo>
                  <a:cubicBezTo>
                    <a:pt x="37" y="0"/>
                    <a:pt x="70" y="4"/>
                    <a:pt x="80" y="17"/>
                  </a:cubicBezTo>
                  <a:cubicBezTo>
                    <a:pt x="80" y="41"/>
                    <a:pt x="80" y="65"/>
                    <a:pt x="80" y="89"/>
                  </a:cubicBezTo>
                  <a:cubicBezTo>
                    <a:pt x="73" y="90"/>
                    <a:pt x="69" y="85"/>
                    <a:pt x="65" y="81"/>
                  </a:cubicBezTo>
                  <a:cubicBezTo>
                    <a:pt x="56" y="70"/>
                    <a:pt x="49" y="68"/>
                    <a:pt x="36" y="78"/>
                  </a:cubicBezTo>
                  <a:cubicBezTo>
                    <a:pt x="19" y="91"/>
                    <a:pt x="4" y="81"/>
                    <a:pt x="0" y="58"/>
                  </a:cubicBezTo>
                  <a:close/>
                </a:path>
              </a:pathLst>
            </a:custGeom>
            <a:solidFill>
              <a:srgbClr val="FDFB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458A679E-7937-2B04-0D55-7D1AEDC94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2968"/>
              <a:ext cx="109" cy="407"/>
            </a:xfrm>
            <a:custGeom>
              <a:avLst/>
              <a:gdLst>
                <a:gd name="T0" fmla="*/ 46 w 46"/>
                <a:gd name="T1" fmla="*/ 39 h 172"/>
                <a:gd name="T2" fmla="*/ 46 w 46"/>
                <a:gd name="T3" fmla="*/ 167 h 172"/>
                <a:gd name="T4" fmla="*/ 19 w 46"/>
                <a:gd name="T5" fmla="*/ 153 h 172"/>
                <a:gd name="T6" fmla="*/ 11 w 46"/>
                <a:gd name="T7" fmla="*/ 112 h 172"/>
                <a:gd name="T8" fmla="*/ 2 w 46"/>
                <a:gd name="T9" fmla="*/ 64 h 172"/>
                <a:gd name="T10" fmla="*/ 1 w 46"/>
                <a:gd name="T11" fmla="*/ 57 h 172"/>
                <a:gd name="T12" fmla="*/ 9 w 46"/>
                <a:gd name="T13" fmla="*/ 14 h 172"/>
                <a:gd name="T14" fmla="*/ 22 w 46"/>
                <a:gd name="T15" fmla="*/ 0 h 172"/>
                <a:gd name="T16" fmla="*/ 41 w 46"/>
                <a:gd name="T17" fmla="*/ 14 h 172"/>
                <a:gd name="T18" fmla="*/ 46 w 46"/>
                <a:gd name="T19" fmla="*/ 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72">
                  <a:moveTo>
                    <a:pt x="46" y="39"/>
                  </a:moveTo>
                  <a:cubicBezTo>
                    <a:pt x="46" y="82"/>
                    <a:pt x="46" y="124"/>
                    <a:pt x="46" y="167"/>
                  </a:cubicBezTo>
                  <a:cubicBezTo>
                    <a:pt x="30" y="172"/>
                    <a:pt x="20" y="168"/>
                    <a:pt x="19" y="153"/>
                  </a:cubicBezTo>
                  <a:cubicBezTo>
                    <a:pt x="17" y="139"/>
                    <a:pt x="12" y="126"/>
                    <a:pt x="11" y="112"/>
                  </a:cubicBezTo>
                  <a:cubicBezTo>
                    <a:pt x="9" y="96"/>
                    <a:pt x="5" y="80"/>
                    <a:pt x="2" y="64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42"/>
                    <a:pt x="7" y="29"/>
                    <a:pt x="9" y="14"/>
                  </a:cubicBezTo>
                  <a:cubicBezTo>
                    <a:pt x="9" y="7"/>
                    <a:pt x="13" y="0"/>
                    <a:pt x="22" y="0"/>
                  </a:cubicBezTo>
                  <a:cubicBezTo>
                    <a:pt x="32" y="0"/>
                    <a:pt x="38" y="5"/>
                    <a:pt x="41" y="14"/>
                  </a:cubicBezTo>
                  <a:cubicBezTo>
                    <a:pt x="43" y="22"/>
                    <a:pt x="41" y="31"/>
                    <a:pt x="46" y="39"/>
                  </a:cubicBezTo>
                  <a:close/>
                </a:path>
              </a:pathLst>
            </a:custGeom>
            <a:solidFill>
              <a:srgbClr val="A48B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0B2B2232-1E85-C716-7590-242F81153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1660"/>
              <a:ext cx="209" cy="350"/>
            </a:xfrm>
            <a:custGeom>
              <a:avLst/>
              <a:gdLst>
                <a:gd name="T0" fmla="*/ 88 w 88"/>
                <a:gd name="T1" fmla="*/ 120 h 148"/>
                <a:gd name="T2" fmla="*/ 0 w 88"/>
                <a:gd name="T3" fmla="*/ 148 h 148"/>
                <a:gd name="T4" fmla="*/ 45 w 88"/>
                <a:gd name="T5" fmla="*/ 101 h 148"/>
                <a:gd name="T6" fmla="*/ 63 w 88"/>
                <a:gd name="T7" fmla="*/ 68 h 148"/>
                <a:gd name="T8" fmla="*/ 73 w 88"/>
                <a:gd name="T9" fmla="*/ 20 h 148"/>
                <a:gd name="T10" fmla="*/ 88 w 88"/>
                <a:gd name="T11" fmla="*/ 0 h 148"/>
                <a:gd name="T12" fmla="*/ 88 w 88"/>
                <a:gd name="T13" fmla="*/ 12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48">
                  <a:moveTo>
                    <a:pt x="88" y="120"/>
                  </a:moveTo>
                  <a:cubicBezTo>
                    <a:pt x="59" y="130"/>
                    <a:pt x="25" y="125"/>
                    <a:pt x="0" y="148"/>
                  </a:cubicBezTo>
                  <a:cubicBezTo>
                    <a:pt x="15" y="132"/>
                    <a:pt x="28" y="114"/>
                    <a:pt x="45" y="101"/>
                  </a:cubicBezTo>
                  <a:cubicBezTo>
                    <a:pt x="57" y="92"/>
                    <a:pt x="61" y="81"/>
                    <a:pt x="63" y="68"/>
                  </a:cubicBezTo>
                  <a:cubicBezTo>
                    <a:pt x="67" y="52"/>
                    <a:pt x="69" y="36"/>
                    <a:pt x="73" y="20"/>
                  </a:cubicBezTo>
                  <a:cubicBezTo>
                    <a:pt x="75" y="12"/>
                    <a:pt x="74" y="0"/>
                    <a:pt x="88" y="0"/>
                  </a:cubicBezTo>
                  <a:cubicBezTo>
                    <a:pt x="88" y="40"/>
                    <a:pt x="88" y="80"/>
                    <a:pt x="88" y="120"/>
                  </a:cubicBezTo>
                  <a:close/>
                </a:path>
              </a:pathLst>
            </a:custGeom>
            <a:solidFill>
              <a:srgbClr val="D8C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ACAB8BF-E2A9-1297-6966-5BBB2D999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288"/>
              <a:ext cx="436" cy="201"/>
            </a:xfrm>
            <a:custGeom>
              <a:avLst/>
              <a:gdLst>
                <a:gd name="T0" fmla="*/ 184 w 184"/>
                <a:gd name="T1" fmla="*/ 30 h 85"/>
                <a:gd name="T2" fmla="*/ 184 w 184"/>
                <a:gd name="T3" fmla="*/ 34 h 85"/>
                <a:gd name="T4" fmla="*/ 133 w 184"/>
                <a:gd name="T5" fmla="*/ 52 h 85"/>
                <a:gd name="T6" fmla="*/ 6 w 184"/>
                <a:gd name="T7" fmla="*/ 85 h 85"/>
                <a:gd name="T8" fmla="*/ 19 w 184"/>
                <a:gd name="T9" fmla="*/ 68 h 85"/>
                <a:gd name="T10" fmla="*/ 88 w 184"/>
                <a:gd name="T11" fmla="*/ 38 h 85"/>
                <a:gd name="T12" fmla="*/ 118 w 184"/>
                <a:gd name="T13" fmla="*/ 12 h 85"/>
                <a:gd name="T14" fmla="*/ 184 w 184"/>
                <a:gd name="T15" fmla="*/ 3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85">
                  <a:moveTo>
                    <a:pt x="184" y="30"/>
                  </a:moveTo>
                  <a:cubicBezTo>
                    <a:pt x="184" y="32"/>
                    <a:pt x="184" y="33"/>
                    <a:pt x="184" y="34"/>
                  </a:cubicBezTo>
                  <a:cubicBezTo>
                    <a:pt x="168" y="43"/>
                    <a:pt x="150" y="45"/>
                    <a:pt x="133" y="52"/>
                  </a:cubicBezTo>
                  <a:cubicBezTo>
                    <a:pt x="96" y="82"/>
                    <a:pt x="50" y="81"/>
                    <a:pt x="6" y="85"/>
                  </a:cubicBezTo>
                  <a:cubicBezTo>
                    <a:pt x="0" y="71"/>
                    <a:pt x="12" y="70"/>
                    <a:pt x="19" y="68"/>
                  </a:cubicBezTo>
                  <a:cubicBezTo>
                    <a:pt x="43" y="60"/>
                    <a:pt x="67" y="53"/>
                    <a:pt x="88" y="38"/>
                  </a:cubicBezTo>
                  <a:cubicBezTo>
                    <a:pt x="99" y="30"/>
                    <a:pt x="108" y="20"/>
                    <a:pt x="118" y="12"/>
                  </a:cubicBezTo>
                  <a:cubicBezTo>
                    <a:pt x="142" y="0"/>
                    <a:pt x="157" y="4"/>
                    <a:pt x="184" y="30"/>
                  </a:cubicBezTo>
                  <a:close/>
                </a:path>
              </a:pathLst>
            </a:custGeom>
            <a:solidFill>
              <a:srgbClr val="CF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E71588C0-F8E8-545F-CAF7-757DA9C76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2795"/>
              <a:ext cx="157" cy="407"/>
            </a:xfrm>
            <a:custGeom>
              <a:avLst/>
              <a:gdLst>
                <a:gd name="T0" fmla="*/ 26 w 66"/>
                <a:gd name="T1" fmla="*/ 132 h 172"/>
                <a:gd name="T2" fmla="*/ 26 w 66"/>
                <a:gd name="T3" fmla="*/ 136 h 172"/>
                <a:gd name="T4" fmla="*/ 26 w 66"/>
                <a:gd name="T5" fmla="*/ 172 h 172"/>
                <a:gd name="T6" fmla="*/ 13 w 66"/>
                <a:gd name="T7" fmla="*/ 119 h 172"/>
                <a:gd name="T8" fmla="*/ 8 w 66"/>
                <a:gd name="T9" fmla="*/ 58 h 172"/>
                <a:gd name="T10" fmla="*/ 43 w 66"/>
                <a:gd name="T11" fmla="*/ 8 h 172"/>
                <a:gd name="T12" fmla="*/ 66 w 66"/>
                <a:gd name="T13" fmla="*/ 0 h 172"/>
                <a:gd name="T14" fmla="*/ 66 w 66"/>
                <a:gd name="T15" fmla="*/ 60 h 172"/>
                <a:gd name="T16" fmla="*/ 41 w 66"/>
                <a:gd name="T17" fmla="*/ 49 h 172"/>
                <a:gd name="T18" fmla="*/ 25 w 66"/>
                <a:gd name="T19" fmla="*/ 55 h 172"/>
                <a:gd name="T20" fmla="*/ 26 w 66"/>
                <a:gd name="T21" fmla="*/ 13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172">
                  <a:moveTo>
                    <a:pt x="26" y="132"/>
                  </a:moveTo>
                  <a:cubicBezTo>
                    <a:pt x="26" y="133"/>
                    <a:pt x="26" y="135"/>
                    <a:pt x="26" y="136"/>
                  </a:cubicBezTo>
                  <a:cubicBezTo>
                    <a:pt x="27" y="148"/>
                    <a:pt x="31" y="160"/>
                    <a:pt x="26" y="172"/>
                  </a:cubicBezTo>
                  <a:cubicBezTo>
                    <a:pt x="18" y="155"/>
                    <a:pt x="13" y="138"/>
                    <a:pt x="13" y="119"/>
                  </a:cubicBezTo>
                  <a:cubicBezTo>
                    <a:pt x="14" y="99"/>
                    <a:pt x="14" y="78"/>
                    <a:pt x="8" y="58"/>
                  </a:cubicBezTo>
                  <a:cubicBezTo>
                    <a:pt x="0" y="34"/>
                    <a:pt x="18" y="10"/>
                    <a:pt x="43" y="8"/>
                  </a:cubicBezTo>
                  <a:cubicBezTo>
                    <a:pt x="52" y="8"/>
                    <a:pt x="58" y="3"/>
                    <a:pt x="66" y="0"/>
                  </a:cubicBezTo>
                  <a:cubicBezTo>
                    <a:pt x="66" y="20"/>
                    <a:pt x="66" y="40"/>
                    <a:pt x="66" y="60"/>
                  </a:cubicBezTo>
                  <a:cubicBezTo>
                    <a:pt x="53" y="66"/>
                    <a:pt x="48" y="56"/>
                    <a:pt x="41" y="49"/>
                  </a:cubicBezTo>
                  <a:cubicBezTo>
                    <a:pt x="31" y="41"/>
                    <a:pt x="23" y="46"/>
                    <a:pt x="25" y="55"/>
                  </a:cubicBezTo>
                  <a:cubicBezTo>
                    <a:pt x="29" y="81"/>
                    <a:pt x="23" y="107"/>
                    <a:pt x="26" y="132"/>
                  </a:cubicBezTo>
                  <a:close/>
                </a:path>
              </a:pathLst>
            </a:custGeom>
            <a:solidFill>
              <a:srgbClr val="D6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A8ECEE37-AB36-22A2-1180-03D077425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62"/>
              <a:ext cx="439" cy="203"/>
            </a:xfrm>
            <a:custGeom>
              <a:avLst/>
              <a:gdLst>
                <a:gd name="T0" fmla="*/ 185 w 185"/>
                <a:gd name="T1" fmla="*/ 41 h 86"/>
                <a:gd name="T2" fmla="*/ 162 w 185"/>
                <a:gd name="T3" fmla="*/ 30 h 86"/>
                <a:gd name="T4" fmla="*/ 121 w 185"/>
                <a:gd name="T5" fmla="*/ 25 h 86"/>
                <a:gd name="T6" fmla="*/ 62 w 185"/>
                <a:gd name="T7" fmla="*/ 54 h 86"/>
                <a:gd name="T8" fmla="*/ 19 w 185"/>
                <a:gd name="T9" fmla="*/ 78 h 86"/>
                <a:gd name="T10" fmla="*/ 1 w 185"/>
                <a:gd name="T11" fmla="*/ 81 h 86"/>
                <a:gd name="T12" fmla="*/ 18 w 185"/>
                <a:gd name="T13" fmla="*/ 57 h 86"/>
                <a:gd name="T14" fmla="*/ 64 w 185"/>
                <a:gd name="T15" fmla="*/ 38 h 86"/>
                <a:gd name="T16" fmla="*/ 106 w 185"/>
                <a:gd name="T17" fmla="*/ 17 h 86"/>
                <a:gd name="T18" fmla="*/ 153 w 185"/>
                <a:gd name="T19" fmla="*/ 4 h 86"/>
                <a:gd name="T20" fmla="*/ 185 w 185"/>
                <a:gd name="T21" fmla="*/ 21 h 86"/>
                <a:gd name="T22" fmla="*/ 185 w 185"/>
                <a:gd name="T23" fmla="*/ 4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86">
                  <a:moveTo>
                    <a:pt x="185" y="41"/>
                  </a:moveTo>
                  <a:cubicBezTo>
                    <a:pt x="176" y="41"/>
                    <a:pt x="169" y="35"/>
                    <a:pt x="162" y="30"/>
                  </a:cubicBezTo>
                  <a:cubicBezTo>
                    <a:pt x="149" y="20"/>
                    <a:pt x="136" y="18"/>
                    <a:pt x="121" y="25"/>
                  </a:cubicBezTo>
                  <a:cubicBezTo>
                    <a:pt x="104" y="41"/>
                    <a:pt x="81" y="44"/>
                    <a:pt x="62" y="54"/>
                  </a:cubicBezTo>
                  <a:cubicBezTo>
                    <a:pt x="48" y="62"/>
                    <a:pt x="32" y="67"/>
                    <a:pt x="19" y="78"/>
                  </a:cubicBezTo>
                  <a:cubicBezTo>
                    <a:pt x="14" y="82"/>
                    <a:pt x="8" y="86"/>
                    <a:pt x="1" y="81"/>
                  </a:cubicBezTo>
                  <a:cubicBezTo>
                    <a:pt x="0" y="69"/>
                    <a:pt x="9" y="63"/>
                    <a:pt x="18" y="57"/>
                  </a:cubicBezTo>
                  <a:cubicBezTo>
                    <a:pt x="32" y="48"/>
                    <a:pt x="48" y="43"/>
                    <a:pt x="64" y="38"/>
                  </a:cubicBezTo>
                  <a:cubicBezTo>
                    <a:pt x="80" y="34"/>
                    <a:pt x="94" y="28"/>
                    <a:pt x="106" y="17"/>
                  </a:cubicBezTo>
                  <a:cubicBezTo>
                    <a:pt x="120" y="5"/>
                    <a:pt x="138" y="10"/>
                    <a:pt x="153" y="4"/>
                  </a:cubicBezTo>
                  <a:cubicBezTo>
                    <a:pt x="163" y="0"/>
                    <a:pt x="172" y="19"/>
                    <a:pt x="185" y="21"/>
                  </a:cubicBezTo>
                  <a:cubicBezTo>
                    <a:pt x="185" y="28"/>
                    <a:pt x="185" y="35"/>
                    <a:pt x="185" y="41"/>
                  </a:cubicBezTo>
                  <a:close/>
                </a:path>
              </a:pathLst>
            </a:custGeom>
            <a:solidFill>
              <a:srgbClr val="E8E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42FD60D-AB6F-2FBA-94A5-60D1001B1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363"/>
              <a:ext cx="180" cy="133"/>
            </a:xfrm>
            <a:custGeom>
              <a:avLst/>
              <a:gdLst>
                <a:gd name="T0" fmla="*/ 24 w 76"/>
                <a:gd name="T1" fmla="*/ 15 h 56"/>
                <a:gd name="T2" fmla="*/ 76 w 76"/>
                <a:gd name="T3" fmla="*/ 2 h 56"/>
                <a:gd name="T4" fmla="*/ 76 w 76"/>
                <a:gd name="T5" fmla="*/ 38 h 56"/>
                <a:gd name="T6" fmla="*/ 62 w 76"/>
                <a:gd name="T7" fmla="*/ 40 h 56"/>
                <a:gd name="T8" fmla="*/ 0 w 76"/>
                <a:gd name="T9" fmla="*/ 42 h 56"/>
                <a:gd name="T10" fmla="*/ 24 w 76"/>
                <a:gd name="T11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56">
                  <a:moveTo>
                    <a:pt x="24" y="15"/>
                  </a:moveTo>
                  <a:cubicBezTo>
                    <a:pt x="41" y="11"/>
                    <a:pt x="57" y="0"/>
                    <a:pt x="76" y="2"/>
                  </a:cubicBezTo>
                  <a:cubicBezTo>
                    <a:pt x="76" y="14"/>
                    <a:pt x="76" y="26"/>
                    <a:pt x="76" y="38"/>
                  </a:cubicBezTo>
                  <a:cubicBezTo>
                    <a:pt x="71" y="39"/>
                    <a:pt x="66" y="38"/>
                    <a:pt x="62" y="40"/>
                  </a:cubicBezTo>
                  <a:cubicBezTo>
                    <a:pt x="42" y="50"/>
                    <a:pt x="21" y="56"/>
                    <a:pt x="0" y="42"/>
                  </a:cubicBezTo>
                  <a:cubicBezTo>
                    <a:pt x="4" y="30"/>
                    <a:pt x="19" y="27"/>
                    <a:pt x="24" y="15"/>
                  </a:cubicBezTo>
                  <a:close/>
                </a:path>
              </a:pathLst>
            </a:custGeom>
            <a:solidFill>
              <a:srgbClr val="ADA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8776BA9A-F2A0-A9D3-7AC8-D0991E92E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2873"/>
              <a:ext cx="119" cy="234"/>
            </a:xfrm>
            <a:custGeom>
              <a:avLst/>
              <a:gdLst>
                <a:gd name="T0" fmla="*/ 10 w 50"/>
                <a:gd name="T1" fmla="*/ 99 h 99"/>
                <a:gd name="T2" fmla="*/ 6 w 50"/>
                <a:gd name="T3" fmla="*/ 81 h 99"/>
                <a:gd name="T4" fmla="*/ 2 w 50"/>
                <a:gd name="T5" fmla="*/ 28 h 99"/>
                <a:gd name="T6" fmla="*/ 12 w 50"/>
                <a:gd name="T7" fmla="*/ 5 h 99"/>
                <a:gd name="T8" fmla="*/ 30 w 50"/>
                <a:gd name="T9" fmla="*/ 15 h 99"/>
                <a:gd name="T10" fmla="*/ 50 w 50"/>
                <a:gd name="T11" fmla="*/ 27 h 99"/>
                <a:gd name="T12" fmla="*/ 50 w 50"/>
                <a:gd name="T13" fmla="*/ 79 h 99"/>
                <a:gd name="T14" fmla="*/ 41 w 50"/>
                <a:gd name="T15" fmla="*/ 56 h 99"/>
                <a:gd name="T16" fmla="*/ 25 w 50"/>
                <a:gd name="T17" fmla="*/ 44 h 99"/>
                <a:gd name="T18" fmla="*/ 17 w 50"/>
                <a:gd name="T19" fmla="*/ 57 h 99"/>
                <a:gd name="T20" fmla="*/ 10 w 50"/>
                <a:gd name="T21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9">
                  <a:moveTo>
                    <a:pt x="10" y="99"/>
                  </a:moveTo>
                  <a:cubicBezTo>
                    <a:pt x="4" y="94"/>
                    <a:pt x="6" y="87"/>
                    <a:pt x="6" y="81"/>
                  </a:cubicBezTo>
                  <a:cubicBezTo>
                    <a:pt x="5" y="63"/>
                    <a:pt x="7" y="45"/>
                    <a:pt x="2" y="28"/>
                  </a:cubicBezTo>
                  <a:cubicBezTo>
                    <a:pt x="0" y="18"/>
                    <a:pt x="2" y="9"/>
                    <a:pt x="12" y="5"/>
                  </a:cubicBezTo>
                  <a:cubicBezTo>
                    <a:pt x="23" y="0"/>
                    <a:pt x="25" y="9"/>
                    <a:pt x="30" y="15"/>
                  </a:cubicBezTo>
                  <a:cubicBezTo>
                    <a:pt x="35" y="21"/>
                    <a:pt x="41" y="26"/>
                    <a:pt x="50" y="27"/>
                  </a:cubicBezTo>
                  <a:cubicBezTo>
                    <a:pt x="50" y="45"/>
                    <a:pt x="50" y="62"/>
                    <a:pt x="50" y="79"/>
                  </a:cubicBezTo>
                  <a:cubicBezTo>
                    <a:pt x="42" y="73"/>
                    <a:pt x="43" y="64"/>
                    <a:pt x="41" y="56"/>
                  </a:cubicBezTo>
                  <a:cubicBezTo>
                    <a:pt x="39" y="48"/>
                    <a:pt x="34" y="43"/>
                    <a:pt x="25" y="44"/>
                  </a:cubicBezTo>
                  <a:cubicBezTo>
                    <a:pt x="17" y="44"/>
                    <a:pt x="18" y="51"/>
                    <a:pt x="17" y="57"/>
                  </a:cubicBezTo>
                  <a:cubicBezTo>
                    <a:pt x="15" y="71"/>
                    <a:pt x="12" y="85"/>
                    <a:pt x="10" y="99"/>
                  </a:cubicBezTo>
                  <a:close/>
                </a:path>
              </a:pathLst>
            </a:custGeom>
            <a:solidFill>
              <a:srgbClr val="CDB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0A547B08-AFBD-C7D5-49E4-3DD200B10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371"/>
              <a:ext cx="197" cy="196"/>
            </a:xfrm>
            <a:custGeom>
              <a:avLst/>
              <a:gdLst>
                <a:gd name="T0" fmla="*/ 3 w 83"/>
                <a:gd name="T1" fmla="*/ 14 h 83"/>
                <a:gd name="T2" fmla="*/ 38 w 83"/>
                <a:gd name="T3" fmla="*/ 22 h 83"/>
                <a:gd name="T4" fmla="*/ 83 w 83"/>
                <a:gd name="T5" fmla="*/ 58 h 83"/>
                <a:gd name="T6" fmla="*/ 83 w 83"/>
                <a:gd name="T7" fmla="*/ 78 h 83"/>
                <a:gd name="T8" fmla="*/ 31 w 83"/>
                <a:gd name="T9" fmla="*/ 38 h 83"/>
                <a:gd name="T10" fmla="*/ 27 w 83"/>
                <a:gd name="T11" fmla="*/ 34 h 83"/>
                <a:gd name="T12" fmla="*/ 6 w 83"/>
                <a:gd name="T13" fmla="*/ 23 h 83"/>
                <a:gd name="T14" fmla="*/ 1 w 83"/>
                <a:gd name="T15" fmla="*/ 21 h 83"/>
                <a:gd name="T16" fmla="*/ 3 w 83"/>
                <a:gd name="T17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3">
                  <a:moveTo>
                    <a:pt x="3" y="14"/>
                  </a:moveTo>
                  <a:cubicBezTo>
                    <a:pt x="17" y="0"/>
                    <a:pt x="30" y="2"/>
                    <a:pt x="38" y="22"/>
                  </a:cubicBezTo>
                  <a:cubicBezTo>
                    <a:pt x="46" y="44"/>
                    <a:pt x="61" y="54"/>
                    <a:pt x="83" y="58"/>
                  </a:cubicBezTo>
                  <a:cubicBezTo>
                    <a:pt x="83" y="64"/>
                    <a:pt x="83" y="71"/>
                    <a:pt x="83" y="78"/>
                  </a:cubicBezTo>
                  <a:cubicBezTo>
                    <a:pt x="51" y="83"/>
                    <a:pt x="39" y="63"/>
                    <a:pt x="31" y="38"/>
                  </a:cubicBezTo>
                  <a:cubicBezTo>
                    <a:pt x="29" y="37"/>
                    <a:pt x="28" y="35"/>
                    <a:pt x="27" y="34"/>
                  </a:cubicBezTo>
                  <a:cubicBezTo>
                    <a:pt x="23" y="24"/>
                    <a:pt x="16" y="22"/>
                    <a:pt x="6" y="23"/>
                  </a:cubicBezTo>
                  <a:cubicBezTo>
                    <a:pt x="4" y="23"/>
                    <a:pt x="3" y="23"/>
                    <a:pt x="1" y="21"/>
                  </a:cubicBezTo>
                  <a:cubicBezTo>
                    <a:pt x="0" y="18"/>
                    <a:pt x="0" y="16"/>
                    <a:pt x="3" y="14"/>
                  </a:cubicBezTo>
                  <a:close/>
                </a:path>
              </a:pathLst>
            </a:custGeom>
            <a:solidFill>
              <a:srgbClr val="E6D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0ED54E8F-70DB-B89F-8AE6-49EA27395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" y="3231"/>
              <a:ext cx="90" cy="161"/>
            </a:xfrm>
            <a:custGeom>
              <a:avLst/>
              <a:gdLst>
                <a:gd name="T0" fmla="*/ 6 w 38"/>
                <a:gd name="T1" fmla="*/ 0 h 68"/>
                <a:gd name="T2" fmla="*/ 14 w 38"/>
                <a:gd name="T3" fmla="*/ 36 h 68"/>
                <a:gd name="T4" fmla="*/ 38 w 38"/>
                <a:gd name="T5" fmla="*/ 56 h 68"/>
                <a:gd name="T6" fmla="*/ 38 w 38"/>
                <a:gd name="T7" fmla="*/ 68 h 68"/>
                <a:gd name="T8" fmla="*/ 34 w 38"/>
                <a:gd name="T9" fmla="*/ 68 h 68"/>
                <a:gd name="T10" fmla="*/ 6 w 38"/>
                <a:gd name="T11" fmla="*/ 40 h 68"/>
                <a:gd name="T12" fmla="*/ 6 w 38"/>
                <a:gd name="T13" fmla="*/ 24 h 68"/>
                <a:gd name="T14" fmla="*/ 4 w 38"/>
                <a:gd name="T15" fmla="*/ 2 h 68"/>
                <a:gd name="T16" fmla="*/ 6 w 38"/>
                <a:gd name="T1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8">
                  <a:moveTo>
                    <a:pt x="6" y="0"/>
                  </a:moveTo>
                  <a:cubicBezTo>
                    <a:pt x="9" y="12"/>
                    <a:pt x="12" y="24"/>
                    <a:pt x="14" y="36"/>
                  </a:cubicBezTo>
                  <a:cubicBezTo>
                    <a:pt x="16" y="50"/>
                    <a:pt x="22" y="58"/>
                    <a:pt x="38" y="56"/>
                  </a:cubicBezTo>
                  <a:cubicBezTo>
                    <a:pt x="38" y="60"/>
                    <a:pt x="38" y="64"/>
                    <a:pt x="38" y="68"/>
                  </a:cubicBezTo>
                  <a:cubicBezTo>
                    <a:pt x="36" y="68"/>
                    <a:pt x="35" y="68"/>
                    <a:pt x="34" y="68"/>
                  </a:cubicBezTo>
                  <a:cubicBezTo>
                    <a:pt x="14" y="68"/>
                    <a:pt x="10" y="64"/>
                    <a:pt x="6" y="40"/>
                  </a:cubicBezTo>
                  <a:cubicBezTo>
                    <a:pt x="6" y="35"/>
                    <a:pt x="6" y="29"/>
                    <a:pt x="6" y="24"/>
                  </a:cubicBezTo>
                  <a:cubicBezTo>
                    <a:pt x="3" y="17"/>
                    <a:pt x="0" y="10"/>
                    <a:pt x="4" y="2"/>
                  </a:cubicBezTo>
                  <a:cubicBezTo>
                    <a:pt x="5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CDB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575D447-DCA8-58ED-F5A5-260026268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3024"/>
              <a:ext cx="237" cy="545"/>
            </a:xfrm>
            <a:custGeom>
              <a:avLst/>
              <a:gdLst>
                <a:gd name="T0" fmla="*/ 48 w 100"/>
                <a:gd name="T1" fmla="*/ 227 h 230"/>
                <a:gd name="T2" fmla="*/ 0 w 100"/>
                <a:gd name="T3" fmla="*/ 8 h 230"/>
                <a:gd name="T4" fmla="*/ 25 w 100"/>
                <a:gd name="T5" fmla="*/ 4 h 230"/>
                <a:gd name="T6" fmla="*/ 31 w 100"/>
                <a:gd name="T7" fmla="*/ 8 h 230"/>
                <a:gd name="T8" fmla="*/ 58 w 100"/>
                <a:gd name="T9" fmla="*/ 129 h 230"/>
                <a:gd name="T10" fmla="*/ 79 w 100"/>
                <a:gd name="T11" fmla="*/ 184 h 230"/>
                <a:gd name="T12" fmla="*/ 91 w 100"/>
                <a:gd name="T13" fmla="*/ 225 h 230"/>
                <a:gd name="T14" fmla="*/ 48 w 100"/>
                <a:gd name="T15" fmla="*/ 22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230">
                  <a:moveTo>
                    <a:pt x="48" y="227"/>
                  </a:moveTo>
                  <a:cubicBezTo>
                    <a:pt x="12" y="159"/>
                    <a:pt x="3" y="84"/>
                    <a:pt x="0" y="8"/>
                  </a:cubicBezTo>
                  <a:cubicBezTo>
                    <a:pt x="7" y="0"/>
                    <a:pt x="16" y="2"/>
                    <a:pt x="25" y="4"/>
                  </a:cubicBezTo>
                  <a:cubicBezTo>
                    <a:pt x="28" y="5"/>
                    <a:pt x="29" y="6"/>
                    <a:pt x="31" y="8"/>
                  </a:cubicBezTo>
                  <a:cubicBezTo>
                    <a:pt x="42" y="48"/>
                    <a:pt x="46" y="89"/>
                    <a:pt x="58" y="129"/>
                  </a:cubicBezTo>
                  <a:cubicBezTo>
                    <a:pt x="63" y="148"/>
                    <a:pt x="65" y="168"/>
                    <a:pt x="79" y="184"/>
                  </a:cubicBezTo>
                  <a:cubicBezTo>
                    <a:pt x="85" y="197"/>
                    <a:pt x="100" y="208"/>
                    <a:pt x="91" y="225"/>
                  </a:cubicBezTo>
                  <a:cubicBezTo>
                    <a:pt x="77" y="230"/>
                    <a:pt x="62" y="230"/>
                    <a:pt x="48" y="227"/>
                  </a:cubicBezTo>
                  <a:close/>
                </a:path>
              </a:pathLst>
            </a:custGeom>
            <a:solidFill>
              <a:srgbClr val="C99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F3A67A56-FE8A-794D-7429-2C810D1A6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136"/>
              <a:ext cx="107" cy="903"/>
            </a:xfrm>
            <a:custGeom>
              <a:avLst/>
              <a:gdLst>
                <a:gd name="T0" fmla="*/ 10 w 45"/>
                <a:gd name="T1" fmla="*/ 374 h 381"/>
                <a:gd name="T2" fmla="*/ 2 w 45"/>
                <a:gd name="T3" fmla="*/ 201 h 381"/>
                <a:gd name="T4" fmla="*/ 6 w 45"/>
                <a:gd name="T5" fmla="*/ 7 h 381"/>
                <a:gd name="T6" fmla="*/ 30 w 45"/>
                <a:gd name="T7" fmla="*/ 5 h 381"/>
                <a:gd name="T8" fmla="*/ 30 w 45"/>
                <a:gd name="T9" fmla="*/ 26 h 381"/>
                <a:gd name="T10" fmla="*/ 32 w 45"/>
                <a:gd name="T11" fmla="*/ 92 h 381"/>
                <a:gd name="T12" fmla="*/ 41 w 45"/>
                <a:gd name="T13" fmla="*/ 350 h 381"/>
                <a:gd name="T14" fmla="*/ 39 w 45"/>
                <a:gd name="T15" fmla="*/ 375 h 381"/>
                <a:gd name="T16" fmla="*/ 10 w 45"/>
                <a:gd name="T17" fmla="*/ 374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1">
                  <a:moveTo>
                    <a:pt x="10" y="374"/>
                  </a:moveTo>
                  <a:cubicBezTo>
                    <a:pt x="6" y="316"/>
                    <a:pt x="0" y="259"/>
                    <a:pt x="2" y="201"/>
                  </a:cubicBezTo>
                  <a:cubicBezTo>
                    <a:pt x="4" y="137"/>
                    <a:pt x="5" y="72"/>
                    <a:pt x="6" y="7"/>
                  </a:cubicBezTo>
                  <a:cubicBezTo>
                    <a:pt x="13" y="0"/>
                    <a:pt x="21" y="1"/>
                    <a:pt x="30" y="5"/>
                  </a:cubicBezTo>
                  <a:cubicBezTo>
                    <a:pt x="34" y="12"/>
                    <a:pt x="32" y="19"/>
                    <a:pt x="30" y="26"/>
                  </a:cubicBezTo>
                  <a:cubicBezTo>
                    <a:pt x="26" y="48"/>
                    <a:pt x="29" y="70"/>
                    <a:pt x="32" y="92"/>
                  </a:cubicBezTo>
                  <a:cubicBezTo>
                    <a:pt x="18" y="178"/>
                    <a:pt x="27" y="265"/>
                    <a:pt x="41" y="350"/>
                  </a:cubicBezTo>
                  <a:cubicBezTo>
                    <a:pt x="43" y="359"/>
                    <a:pt x="45" y="367"/>
                    <a:pt x="39" y="375"/>
                  </a:cubicBezTo>
                  <a:cubicBezTo>
                    <a:pt x="29" y="379"/>
                    <a:pt x="20" y="381"/>
                    <a:pt x="10" y="374"/>
                  </a:cubicBezTo>
                  <a:close/>
                </a:path>
              </a:pathLst>
            </a:custGeom>
            <a:solidFill>
              <a:srgbClr val="C996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38F3572F-D567-D8E4-8462-FA6CD1B8D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624"/>
              <a:ext cx="95" cy="526"/>
            </a:xfrm>
            <a:custGeom>
              <a:avLst/>
              <a:gdLst>
                <a:gd name="T0" fmla="*/ 0 w 40"/>
                <a:gd name="T1" fmla="*/ 214 h 222"/>
                <a:gd name="T2" fmla="*/ 4 w 40"/>
                <a:gd name="T3" fmla="*/ 43 h 222"/>
                <a:gd name="T4" fmla="*/ 3 w 40"/>
                <a:gd name="T5" fmla="*/ 17 h 222"/>
                <a:gd name="T6" fmla="*/ 30 w 40"/>
                <a:gd name="T7" fmla="*/ 2 h 222"/>
                <a:gd name="T8" fmla="*/ 36 w 40"/>
                <a:gd name="T9" fmla="*/ 8 h 222"/>
                <a:gd name="T10" fmla="*/ 36 w 40"/>
                <a:gd name="T11" fmla="*/ 166 h 222"/>
                <a:gd name="T12" fmla="*/ 31 w 40"/>
                <a:gd name="T13" fmla="*/ 213 h 222"/>
                <a:gd name="T14" fmla="*/ 3 w 40"/>
                <a:gd name="T15" fmla="*/ 217 h 222"/>
                <a:gd name="T16" fmla="*/ 0 w 40"/>
                <a:gd name="T17" fmla="*/ 21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22">
                  <a:moveTo>
                    <a:pt x="0" y="214"/>
                  </a:moveTo>
                  <a:cubicBezTo>
                    <a:pt x="6" y="157"/>
                    <a:pt x="5" y="100"/>
                    <a:pt x="4" y="43"/>
                  </a:cubicBezTo>
                  <a:cubicBezTo>
                    <a:pt x="1" y="34"/>
                    <a:pt x="3" y="26"/>
                    <a:pt x="3" y="17"/>
                  </a:cubicBezTo>
                  <a:cubicBezTo>
                    <a:pt x="10" y="9"/>
                    <a:pt x="21" y="8"/>
                    <a:pt x="30" y="2"/>
                  </a:cubicBezTo>
                  <a:cubicBezTo>
                    <a:pt x="33" y="0"/>
                    <a:pt x="35" y="5"/>
                    <a:pt x="36" y="8"/>
                  </a:cubicBezTo>
                  <a:cubicBezTo>
                    <a:pt x="40" y="61"/>
                    <a:pt x="40" y="113"/>
                    <a:pt x="36" y="166"/>
                  </a:cubicBezTo>
                  <a:cubicBezTo>
                    <a:pt x="35" y="181"/>
                    <a:pt x="37" y="198"/>
                    <a:pt x="31" y="213"/>
                  </a:cubicBezTo>
                  <a:cubicBezTo>
                    <a:pt x="23" y="222"/>
                    <a:pt x="13" y="218"/>
                    <a:pt x="3" y="217"/>
                  </a:cubicBezTo>
                  <a:cubicBezTo>
                    <a:pt x="2" y="216"/>
                    <a:pt x="1" y="215"/>
                    <a:pt x="0" y="214"/>
                  </a:cubicBezTo>
                  <a:close/>
                </a:path>
              </a:pathLst>
            </a:custGeom>
            <a:solidFill>
              <a:srgbClr val="C99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DC517A56-86BB-E542-B00A-F20B7B20C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446"/>
              <a:ext cx="137" cy="280"/>
            </a:xfrm>
            <a:custGeom>
              <a:avLst/>
              <a:gdLst>
                <a:gd name="T0" fmla="*/ 9 w 58"/>
                <a:gd name="T1" fmla="*/ 90 h 118"/>
                <a:gd name="T2" fmla="*/ 8 w 58"/>
                <a:gd name="T3" fmla="*/ 118 h 118"/>
                <a:gd name="T4" fmla="*/ 4 w 58"/>
                <a:gd name="T5" fmla="*/ 50 h 118"/>
                <a:gd name="T6" fmla="*/ 20 w 58"/>
                <a:gd name="T7" fmla="*/ 16 h 118"/>
                <a:gd name="T8" fmla="*/ 43 w 58"/>
                <a:gd name="T9" fmla="*/ 0 h 118"/>
                <a:gd name="T10" fmla="*/ 56 w 58"/>
                <a:gd name="T11" fmla="*/ 9 h 118"/>
                <a:gd name="T12" fmla="*/ 57 w 58"/>
                <a:gd name="T13" fmla="*/ 31 h 118"/>
                <a:gd name="T14" fmla="*/ 54 w 58"/>
                <a:gd name="T15" fmla="*/ 37 h 118"/>
                <a:gd name="T16" fmla="*/ 50 w 58"/>
                <a:gd name="T17" fmla="*/ 39 h 118"/>
                <a:gd name="T18" fmla="*/ 9 w 58"/>
                <a:gd name="T19" fmla="*/ 9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118">
                  <a:moveTo>
                    <a:pt x="9" y="90"/>
                  </a:moveTo>
                  <a:cubicBezTo>
                    <a:pt x="9" y="99"/>
                    <a:pt x="8" y="109"/>
                    <a:pt x="8" y="118"/>
                  </a:cubicBezTo>
                  <a:cubicBezTo>
                    <a:pt x="0" y="96"/>
                    <a:pt x="7" y="72"/>
                    <a:pt x="4" y="50"/>
                  </a:cubicBezTo>
                  <a:cubicBezTo>
                    <a:pt x="0" y="34"/>
                    <a:pt x="1" y="22"/>
                    <a:pt x="20" y="16"/>
                  </a:cubicBezTo>
                  <a:cubicBezTo>
                    <a:pt x="29" y="14"/>
                    <a:pt x="33" y="2"/>
                    <a:pt x="43" y="0"/>
                  </a:cubicBezTo>
                  <a:cubicBezTo>
                    <a:pt x="50" y="0"/>
                    <a:pt x="53" y="4"/>
                    <a:pt x="56" y="9"/>
                  </a:cubicBezTo>
                  <a:cubicBezTo>
                    <a:pt x="58" y="16"/>
                    <a:pt x="58" y="24"/>
                    <a:pt x="57" y="31"/>
                  </a:cubicBezTo>
                  <a:cubicBezTo>
                    <a:pt x="56" y="33"/>
                    <a:pt x="55" y="35"/>
                    <a:pt x="54" y="37"/>
                  </a:cubicBezTo>
                  <a:cubicBezTo>
                    <a:pt x="53" y="38"/>
                    <a:pt x="52" y="39"/>
                    <a:pt x="50" y="39"/>
                  </a:cubicBezTo>
                  <a:cubicBezTo>
                    <a:pt x="31" y="52"/>
                    <a:pt x="12" y="65"/>
                    <a:pt x="9" y="90"/>
                  </a:cubicBezTo>
                  <a:close/>
                </a:path>
              </a:pathLst>
            </a:custGeom>
            <a:solidFill>
              <a:srgbClr val="DBB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577BD054-36DE-B8C8-09DE-B0F67E5F7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413"/>
              <a:ext cx="121" cy="152"/>
            </a:xfrm>
            <a:custGeom>
              <a:avLst/>
              <a:gdLst>
                <a:gd name="T0" fmla="*/ 46 w 51"/>
                <a:gd name="T1" fmla="*/ 16 h 64"/>
                <a:gd name="T2" fmla="*/ 13 w 51"/>
                <a:gd name="T3" fmla="*/ 40 h 64"/>
                <a:gd name="T4" fmla="*/ 6 w 51"/>
                <a:gd name="T5" fmla="*/ 64 h 64"/>
                <a:gd name="T6" fmla="*/ 2 w 51"/>
                <a:gd name="T7" fmla="*/ 40 h 64"/>
                <a:gd name="T8" fmla="*/ 2 w 51"/>
                <a:gd name="T9" fmla="*/ 8 h 64"/>
                <a:gd name="T10" fmla="*/ 46 w 51"/>
                <a:gd name="T11" fmla="*/ 0 h 64"/>
                <a:gd name="T12" fmla="*/ 46 w 51"/>
                <a:gd name="T1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64">
                  <a:moveTo>
                    <a:pt x="46" y="16"/>
                  </a:moveTo>
                  <a:cubicBezTo>
                    <a:pt x="37" y="26"/>
                    <a:pt x="28" y="36"/>
                    <a:pt x="13" y="40"/>
                  </a:cubicBezTo>
                  <a:cubicBezTo>
                    <a:pt x="1" y="43"/>
                    <a:pt x="9" y="56"/>
                    <a:pt x="6" y="64"/>
                  </a:cubicBezTo>
                  <a:cubicBezTo>
                    <a:pt x="0" y="57"/>
                    <a:pt x="3" y="48"/>
                    <a:pt x="2" y="40"/>
                  </a:cubicBezTo>
                  <a:cubicBezTo>
                    <a:pt x="2" y="29"/>
                    <a:pt x="2" y="18"/>
                    <a:pt x="2" y="8"/>
                  </a:cubicBezTo>
                  <a:cubicBezTo>
                    <a:pt x="17" y="5"/>
                    <a:pt x="32" y="2"/>
                    <a:pt x="46" y="0"/>
                  </a:cubicBezTo>
                  <a:cubicBezTo>
                    <a:pt x="50" y="5"/>
                    <a:pt x="51" y="10"/>
                    <a:pt x="46" y="16"/>
                  </a:cubicBezTo>
                  <a:close/>
                </a:path>
              </a:pathLst>
            </a:custGeom>
            <a:solidFill>
              <a:srgbClr val="ECD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BF629E03-1479-4341-E312-5FD7ECCF1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569"/>
              <a:ext cx="140" cy="79"/>
            </a:xfrm>
            <a:custGeom>
              <a:avLst/>
              <a:gdLst>
                <a:gd name="T0" fmla="*/ 56 w 59"/>
                <a:gd name="T1" fmla="*/ 29 h 33"/>
                <a:gd name="T2" fmla="*/ 12 w 59"/>
                <a:gd name="T3" fmla="*/ 33 h 33"/>
                <a:gd name="T4" fmla="*/ 0 w 59"/>
                <a:gd name="T5" fmla="*/ 13 h 33"/>
                <a:gd name="T6" fmla="*/ 41 w 59"/>
                <a:gd name="T7" fmla="*/ 5 h 33"/>
                <a:gd name="T8" fmla="*/ 49 w 59"/>
                <a:gd name="T9" fmla="*/ 9 h 33"/>
                <a:gd name="T10" fmla="*/ 58 w 59"/>
                <a:gd name="T11" fmla="*/ 21 h 33"/>
                <a:gd name="T12" fmla="*/ 56 w 59"/>
                <a:gd name="T13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33">
                  <a:moveTo>
                    <a:pt x="56" y="29"/>
                  </a:moveTo>
                  <a:cubicBezTo>
                    <a:pt x="41" y="29"/>
                    <a:pt x="27" y="28"/>
                    <a:pt x="12" y="33"/>
                  </a:cubicBezTo>
                  <a:cubicBezTo>
                    <a:pt x="7" y="27"/>
                    <a:pt x="1" y="22"/>
                    <a:pt x="0" y="13"/>
                  </a:cubicBezTo>
                  <a:cubicBezTo>
                    <a:pt x="12" y="0"/>
                    <a:pt x="27" y="4"/>
                    <a:pt x="41" y="5"/>
                  </a:cubicBezTo>
                  <a:cubicBezTo>
                    <a:pt x="44" y="5"/>
                    <a:pt x="47" y="7"/>
                    <a:pt x="49" y="9"/>
                  </a:cubicBezTo>
                  <a:cubicBezTo>
                    <a:pt x="53" y="12"/>
                    <a:pt x="56" y="16"/>
                    <a:pt x="58" y="21"/>
                  </a:cubicBezTo>
                  <a:cubicBezTo>
                    <a:pt x="59" y="24"/>
                    <a:pt x="59" y="27"/>
                    <a:pt x="56" y="29"/>
                  </a:cubicBezTo>
                  <a:close/>
                </a:path>
              </a:pathLst>
            </a:custGeom>
            <a:solidFill>
              <a:srgbClr val="E5C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413DADE7-C68E-92F9-9353-60F1D6FF6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3543"/>
              <a:ext cx="130" cy="57"/>
            </a:xfrm>
            <a:custGeom>
              <a:avLst/>
              <a:gdLst>
                <a:gd name="T0" fmla="*/ 52 w 55"/>
                <a:gd name="T1" fmla="*/ 20 h 24"/>
                <a:gd name="T2" fmla="*/ 8 w 55"/>
                <a:gd name="T3" fmla="*/ 24 h 24"/>
                <a:gd name="T4" fmla="*/ 0 w 55"/>
                <a:gd name="T5" fmla="*/ 8 h 24"/>
                <a:gd name="T6" fmla="*/ 44 w 55"/>
                <a:gd name="T7" fmla="*/ 4 h 24"/>
                <a:gd name="T8" fmla="*/ 50 w 55"/>
                <a:gd name="T9" fmla="*/ 8 h 24"/>
                <a:gd name="T10" fmla="*/ 52 w 55"/>
                <a:gd name="T1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24">
                  <a:moveTo>
                    <a:pt x="52" y="20"/>
                  </a:moveTo>
                  <a:cubicBezTo>
                    <a:pt x="38" y="20"/>
                    <a:pt x="23" y="19"/>
                    <a:pt x="8" y="24"/>
                  </a:cubicBezTo>
                  <a:cubicBezTo>
                    <a:pt x="5" y="19"/>
                    <a:pt x="3" y="14"/>
                    <a:pt x="0" y="8"/>
                  </a:cubicBezTo>
                  <a:cubicBezTo>
                    <a:pt x="14" y="0"/>
                    <a:pt x="29" y="5"/>
                    <a:pt x="44" y="4"/>
                  </a:cubicBezTo>
                  <a:cubicBezTo>
                    <a:pt x="47" y="4"/>
                    <a:pt x="49" y="6"/>
                    <a:pt x="50" y="8"/>
                  </a:cubicBezTo>
                  <a:cubicBezTo>
                    <a:pt x="52" y="12"/>
                    <a:pt x="55" y="15"/>
                    <a:pt x="52" y="20"/>
                  </a:cubicBezTo>
                  <a:close/>
                </a:path>
              </a:pathLst>
            </a:custGeom>
            <a:solidFill>
              <a:srgbClr val="D4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5C15C972-929C-CB4A-3C2B-EB90AA2CA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1380"/>
              <a:ext cx="633" cy="649"/>
            </a:xfrm>
            <a:custGeom>
              <a:avLst/>
              <a:gdLst>
                <a:gd name="T0" fmla="*/ 265 w 267"/>
                <a:gd name="T1" fmla="*/ 42 h 274"/>
                <a:gd name="T2" fmla="*/ 208 w 267"/>
                <a:gd name="T3" fmla="*/ 191 h 274"/>
                <a:gd name="T4" fmla="*/ 180 w 267"/>
                <a:gd name="T5" fmla="*/ 263 h 274"/>
                <a:gd name="T6" fmla="*/ 167 w 267"/>
                <a:gd name="T7" fmla="*/ 272 h 274"/>
                <a:gd name="T8" fmla="*/ 161 w 267"/>
                <a:gd name="T9" fmla="*/ 258 h 274"/>
                <a:gd name="T10" fmla="*/ 147 w 267"/>
                <a:gd name="T11" fmla="*/ 244 h 274"/>
                <a:gd name="T12" fmla="*/ 133 w 267"/>
                <a:gd name="T13" fmla="*/ 219 h 274"/>
                <a:gd name="T14" fmla="*/ 169 w 267"/>
                <a:gd name="T15" fmla="*/ 133 h 274"/>
                <a:gd name="T16" fmla="*/ 179 w 267"/>
                <a:gd name="T17" fmla="*/ 93 h 274"/>
                <a:gd name="T18" fmla="*/ 162 w 267"/>
                <a:gd name="T19" fmla="*/ 81 h 274"/>
                <a:gd name="T20" fmla="*/ 133 w 267"/>
                <a:gd name="T21" fmla="*/ 122 h 274"/>
                <a:gd name="T22" fmla="*/ 111 w 267"/>
                <a:gd name="T23" fmla="*/ 226 h 274"/>
                <a:gd name="T24" fmla="*/ 76 w 267"/>
                <a:gd name="T25" fmla="*/ 255 h 274"/>
                <a:gd name="T26" fmla="*/ 65 w 267"/>
                <a:gd name="T27" fmla="*/ 240 h 274"/>
                <a:gd name="T28" fmla="*/ 65 w 267"/>
                <a:gd name="T29" fmla="*/ 194 h 274"/>
                <a:gd name="T30" fmla="*/ 62 w 267"/>
                <a:gd name="T31" fmla="*/ 185 h 274"/>
                <a:gd name="T32" fmla="*/ 53 w 267"/>
                <a:gd name="T33" fmla="*/ 190 h 274"/>
                <a:gd name="T34" fmla="*/ 37 w 267"/>
                <a:gd name="T35" fmla="*/ 210 h 274"/>
                <a:gd name="T36" fmla="*/ 28 w 267"/>
                <a:gd name="T37" fmla="*/ 185 h 274"/>
                <a:gd name="T38" fmla="*/ 29 w 267"/>
                <a:gd name="T39" fmla="*/ 133 h 274"/>
                <a:gd name="T40" fmla="*/ 33 w 267"/>
                <a:gd name="T41" fmla="*/ 94 h 274"/>
                <a:gd name="T42" fmla="*/ 32 w 267"/>
                <a:gd name="T43" fmla="*/ 51 h 274"/>
                <a:gd name="T44" fmla="*/ 5 w 267"/>
                <a:gd name="T45" fmla="*/ 19 h 274"/>
                <a:gd name="T46" fmla="*/ 11 w 267"/>
                <a:gd name="T47" fmla="*/ 3 h 274"/>
                <a:gd name="T48" fmla="*/ 33 w 267"/>
                <a:gd name="T49" fmla="*/ 8 h 274"/>
                <a:gd name="T50" fmla="*/ 47 w 267"/>
                <a:gd name="T51" fmla="*/ 36 h 274"/>
                <a:gd name="T52" fmla="*/ 123 w 267"/>
                <a:gd name="T53" fmla="*/ 64 h 274"/>
                <a:gd name="T54" fmla="*/ 169 w 267"/>
                <a:gd name="T55" fmla="*/ 41 h 274"/>
                <a:gd name="T56" fmla="*/ 203 w 267"/>
                <a:gd name="T57" fmla="*/ 43 h 274"/>
                <a:gd name="T58" fmla="*/ 251 w 267"/>
                <a:gd name="T59" fmla="*/ 39 h 274"/>
                <a:gd name="T60" fmla="*/ 265 w 267"/>
                <a:gd name="T61" fmla="*/ 33 h 274"/>
                <a:gd name="T62" fmla="*/ 265 w 267"/>
                <a:gd name="T63" fmla="*/ 4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7" h="274">
                  <a:moveTo>
                    <a:pt x="265" y="42"/>
                  </a:moveTo>
                  <a:cubicBezTo>
                    <a:pt x="232" y="86"/>
                    <a:pt x="221" y="139"/>
                    <a:pt x="208" y="191"/>
                  </a:cubicBezTo>
                  <a:cubicBezTo>
                    <a:pt x="202" y="216"/>
                    <a:pt x="195" y="241"/>
                    <a:pt x="180" y="263"/>
                  </a:cubicBezTo>
                  <a:cubicBezTo>
                    <a:pt x="177" y="267"/>
                    <a:pt x="173" y="274"/>
                    <a:pt x="167" y="272"/>
                  </a:cubicBezTo>
                  <a:cubicBezTo>
                    <a:pt x="158" y="271"/>
                    <a:pt x="161" y="263"/>
                    <a:pt x="161" y="258"/>
                  </a:cubicBezTo>
                  <a:cubicBezTo>
                    <a:pt x="161" y="248"/>
                    <a:pt x="162" y="242"/>
                    <a:pt x="147" y="244"/>
                  </a:cubicBezTo>
                  <a:cubicBezTo>
                    <a:pt x="135" y="246"/>
                    <a:pt x="126" y="231"/>
                    <a:pt x="133" y="219"/>
                  </a:cubicBezTo>
                  <a:cubicBezTo>
                    <a:pt x="150" y="192"/>
                    <a:pt x="157" y="161"/>
                    <a:pt x="169" y="133"/>
                  </a:cubicBezTo>
                  <a:cubicBezTo>
                    <a:pt x="175" y="120"/>
                    <a:pt x="177" y="106"/>
                    <a:pt x="179" y="93"/>
                  </a:cubicBezTo>
                  <a:cubicBezTo>
                    <a:pt x="180" y="81"/>
                    <a:pt x="174" y="74"/>
                    <a:pt x="162" y="81"/>
                  </a:cubicBezTo>
                  <a:cubicBezTo>
                    <a:pt x="148" y="91"/>
                    <a:pt x="138" y="105"/>
                    <a:pt x="133" y="122"/>
                  </a:cubicBezTo>
                  <a:cubicBezTo>
                    <a:pt x="123" y="156"/>
                    <a:pt x="115" y="191"/>
                    <a:pt x="111" y="226"/>
                  </a:cubicBezTo>
                  <a:cubicBezTo>
                    <a:pt x="108" y="248"/>
                    <a:pt x="91" y="251"/>
                    <a:pt x="76" y="255"/>
                  </a:cubicBezTo>
                  <a:cubicBezTo>
                    <a:pt x="66" y="258"/>
                    <a:pt x="65" y="247"/>
                    <a:pt x="65" y="240"/>
                  </a:cubicBezTo>
                  <a:cubicBezTo>
                    <a:pt x="64" y="225"/>
                    <a:pt x="65" y="209"/>
                    <a:pt x="65" y="194"/>
                  </a:cubicBezTo>
                  <a:cubicBezTo>
                    <a:pt x="65" y="191"/>
                    <a:pt x="66" y="187"/>
                    <a:pt x="62" y="185"/>
                  </a:cubicBezTo>
                  <a:cubicBezTo>
                    <a:pt x="58" y="184"/>
                    <a:pt x="55" y="187"/>
                    <a:pt x="53" y="190"/>
                  </a:cubicBezTo>
                  <a:cubicBezTo>
                    <a:pt x="47" y="197"/>
                    <a:pt x="47" y="213"/>
                    <a:pt x="37" y="210"/>
                  </a:cubicBezTo>
                  <a:cubicBezTo>
                    <a:pt x="29" y="209"/>
                    <a:pt x="32" y="193"/>
                    <a:pt x="28" y="185"/>
                  </a:cubicBezTo>
                  <a:cubicBezTo>
                    <a:pt x="19" y="167"/>
                    <a:pt x="21" y="150"/>
                    <a:pt x="29" y="133"/>
                  </a:cubicBezTo>
                  <a:cubicBezTo>
                    <a:pt x="34" y="120"/>
                    <a:pt x="33" y="107"/>
                    <a:pt x="33" y="94"/>
                  </a:cubicBezTo>
                  <a:cubicBezTo>
                    <a:pt x="26" y="80"/>
                    <a:pt x="33" y="65"/>
                    <a:pt x="32" y="51"/>
                  </a:cubicBezTo>
                  <a:cubicBezTo>
                    <a:pt x="30" y="29"/>
                    <a:pt x="26" y="24"/>
                    <a:pt x="5" y="19"/>
                  </a:cubicBezTo>
                  <a:cubicBezTo>
                    <a:pt x="0" y="11"/>
                    <a:pt x="5" y="6"/>
                    <a:pt x="11" y="3"/>
                  </a:cubicBezTo>
                  <a:cubicBezTo>
                    <a:pt x="19" y="0"/>
                    <a:pt x="27" y="1"/>
                    <a:pt x="33" y="8"/>
                  </a:cubicBezTo>
                  <a:cubicBezTo>
                    <a:pt x="40" y="16"/>
                    <a:pt x="44" y="26"/>
                    <a:pt x="47" y="36"/>
                  </a:cubicBezTo>
                  <a:cubicBezTo>
                    <a:pt x="60" y="71"/>
                    <a:pt x="90" y="82"/>
                    <a:pt x="123" y="64"/>
                  </a:cubicBezTo>
                  <a:cubicBezTo>
                    <a:pt x="138" y="56"/>
                    <a:pt x="153" y="47"/>
                    <a:pt x="169" y="41"/>
                  </a:cubicBezTo>
                  <a:cubicBezTo>
                    <a:pt x="181" y="37"/>
                    <a:pt x="192" y="35"/>
                    <a:pt x="203" y="43"/>
                  </a:cubicBezTo>
                  <a:cubicBezTo>
                    <a:pt x="220" y="55"/>
                    <a:pt x="236" y="55"/>
                    <a:pt x="251" y="39"/>
                  </a:cubicBezTo>
                  <a:cubicBezTo>
                    <a:pt x="254" y="35"/>
                    <a:pt x="259" y="32"/>
                    <a:pt x="265" y="33"/>
                  </a:cubicBezTo>
                  <a:cubicBezTo>
                    <a:pt x="267" y="36"/>
                    <a:pt x="267" y="39"/>
                    <a:pt x="265" y="42"/>
                  </a:cubicBezTo>
                  <a:close/>
                </a:path>
              </a:pathLst>
            </a:custGeom>
            <a:solidFill>
              <a:srgbClr val="E5D7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B80A098C-DA27-9C2F-2F4C-1C8B407EE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404"/>
              <a:ext cx="1043" cy="770"/>
            </a:xfrm>
            <a:custGeom>
              <a:avLst/>
              <a:gdLst>
                <a:gd name="T0" fmla="*/ 58 w 440"/>
                <a:gd name="T1" fmla="*/ 36 h 325"/>
                <a:gd name="T2" fmla="*/ 6 w 440"/>
                <a:gd name="T3" fmla="*/ 40 h 325"/>
                <a:gd name="T4" fmla="*/ 0 w 440"/>
                <a:gd name="T5" fmla="*/ 35 h 325"/>
                <a:gd name="T6" fmla="*/ 1 w 440"/>
                <a:gd name="T7" fmla="*/ 29 h 325"/>
                <a:gd name="T8" fmla="*/ 55 w 440"/>
                <a:gd name="T9" fmla="*/ 19 h 325"/>
                <a:gd name="T10" fmla="*/ 94 w 440"/>
                <a:gd name="T11" fmla="*/ 39 h 325"/>
                <a:gd name="T12" fmla="*/ 150 w 440"/>
                <a:gd name="T13" fmla="*/ 43 h 325"/>
                <a:gd name="T14" fmla="*/ 214 w 440"/>
                <a:gd name="T15" fmla="*/ 32 h 325"/>
                <a:gd name="T16" fmla="*/ 231 w 440"/>
                <a:gd name="T17" fmla="*/ 36 h 325"/>
                <a:gd name="T18" fmla="*/ 254 w 440"/>
                <a:gd name="T19" fmla="*/ 40 h 325"/>
                <a:gd name="T20" fmla="*/ 296 w 440"/>
                <a:gd name="T21" fmla="*/ 61 h 325"/>
                <a:gd name="T22" fmla="*/ 326 w 440"/>
                <a:gd name="T23" fmla="*/ 70 h 325"/>
                <a:gd name="T24" fmla="*/ 347 w 440"/>
                <a:gd name="T25" fmla="*/ 62 h 325"/>
                <a:gd name="T26" fmla="*/ 374 w 440"/>
                <a:gd name="T27" fmla="*/ 36 h 325"/>
                <a:gd name="T28" fmla="*/ 382 w 440"/>
                <a:gd name="T29" fmla="*/ 14 h 325"/>
                <a:gd name="T30" fmla="*/ 407 w 440"/>
                <a:gd name="T31" fmla="*/ 8 h 325"/>
                <a:gd name="T32" fmla="*/ 433 w 440"/>
                <a:gd name="T33" fmla="*/ 14 h 325"/>
                <a:gd name="T34" fmla="*/ 429 w 440"/>
                <a:gd name="T35" fmla="*/ 36 h 325"/>
                <a:gd name="T36" fmla="*/ 406 w 440"/>
                <a:gd name="T37" fmla="*/ 36 h 325"/>
                <a:gd name="T38" fmla="*/ 386 w 440"/>
                <a:gd name="T39" fmla="*/ 36 h 325"/>
                <a:gd name="T40" fmla="*/ 348 w 440"/>
                <a:gd name="T41" fmla="*/ 89 h 325"/>
                <a:gd name="T42" fmla="*/ 323 w 440"/>
                <a:gd name="T43" fmla="*/ 139 h 325"/>
                <a:gd name="T44" fmla="*/ 325 w 440"/>
                <a:gd name="T45" fmla="*/ 230 h 325"/>
                <a:gd name="T46" fmla="*/ 315 w 440"/>
                <a:gd name="T47" fmla="*/ 258 h 325"/>
                <a:gd name="T48" fmla="*/ 311 w 440"/>
                <a:gd name="T49" fmla="*/ 289 h 325"/>
                <a:gd name="T50" fmla="*/ 314 w 440"/>
                <a:gd name="T51" fmla="*/ 294 h 325"/>
                <a:gd name="T52" fmla="*/ 317 w 440"/>
                <a:gd name="T53" fmla="*/ 318 h 325"/>
                <a:gd name="T54" fmla="*/ 294 w 440"/>
                <a:gd name="T55" fmla="*/ 303 h 325"/>
                <a:gd name="T56" fmla="*/ 282 w 440"/>
                <a:gd name="T57" fmla="*/ 134 h 325"/>
                <a:gd name="T58" fmla="*/ 281 w 440"/>
                <a:gd name="T59" fmla="*/ 82 h 325"/>
                <a:gd name="T60" fmla="*/ 264 w 440"/>
                <a:gd name="T61" fmla="*/ 68 h 325"/>
                <a:gd name="T62" fmla="*/ 228 w 440"/>
                <a:gd name="T63" fmla="*/ 52 h 325"/>
                <a:gd name="T64" fmla="*/ 205 w 440"/>
                <a:gd name="T65" fmla="*/ 51 h 325"/>
                <a:gd name="T66" fmla="*/ 173 w 440"/>
                <a:gd name="T67" fmla="*/ 61 h 325"/>
                <a:gd name="T68" fmla="*/ 149 w 440"/>
                <a:gd name="T69" fmla="*/ 68 h 325"/>
                <a:gd name="T70" fmla="*/ 134 w 440"/>
                <a:gd name="T71" fmla="*/ 80 h 325"/>
                <a:gd name="T72" fmla="*/ 96 w 440"/>
                <a:gd name="T73" fmla="*/ 63 h 325"/>
                <a:gd name="T74" fmla="*/ 58 w 440"/>
                <a:gd name="T75" fmla="*/ 36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0" h="325">
                  <a:moveTo>
                    <a:pt x="58" y="36"/>
                  </a:moveTo>
                  <a:cubicBezTo>
                    <a:pt x="33" y="23"/>
                    <a:pt x="22" y="24"/>
                    <a:pt x="6" y="40"/>
                  </a:cubicBezTo>
                  <a:cubicBezTo>
                    <a:pt x="2" y="41"/>
                    <a:pt x="1" y="38"/>
                    <a:pt x="0" y="35"/>
                  </a:cubicBezTo>
                  <a:cubicBezTo>
                    <a:pt x="0" y="33"/>
                    <a:pt x="0" y="31"/>
                    <a:pt x="1" y="29"/>
                  </a:cubicBezTo>
                  <a:cubicBezTo>
                    <a:pt x="15" y="14"/>
                    <a:pt x="33" y="10"/>
                    <a:pt x="55" y="19"/>
                  </a:cubicBezTo>
                  <a:cubicBezTo>
                    <a:pt x="69" y="24"/>
                    <a:pt x="81" y="32"/>
                    <a:pt x="94" y="39"/>
                  </a:cubicBezTo>
                  <a:cubicBezTo>
                    <a:pt x="112" y="48"/>
                    <a:pt x="130" y="52"/>
                    <a:pt x="150" y="43"/>
                  </a:cubicBezTo>
                  <a:cubicBezTo>
                    <a:pt x="170" y="35"/>
                    <a:pt x="193" y="39"/>
                    <a:pt x="214" y="32"/>
                  </a:cubicBezTo>
                  <a:cubicBezTo>
                    <a:pt x="220" y="30"/>
                    <a:pt x="226" y="33"/>
                    <a:pt x="231" y="36"/>
                  </a:cubicBezTo>
                  <a:cubicBezTo>
                    <a:pt x="238" y="40"/>
                    <a:pt x="246" y="42"/>
                    <a:pt x="254" y="40"/>
                  </a:cubicBezTo>
                  <a:cubicBezTo>
                    <a:pt x="273" y="37"/>
                    <a:pt x="287" y="45"/>
                    <a:pt x="296" y="61"/>
                  </a:cubicBezTo>
                  <a:cubicBezTo>
                    <a:pt x="304" y="76"/>
                    <a:pt x="313" y="78"/>
                    <a:pt x="326" y="70"/>
                  </a:cubicBezTo>
                  <a:cubicBezTo>
                    <a:pt x="333" y="66"/>
                    <a:pt x="340" y="64"/>
                    <a:pt x="347" y="62"/>
                  </a:cubicBezTo>
                  <a:cubicBezTo>
                    <a:pt x="362" y="60"/>
                    <a:pt x="370" y="51"/>
                    <a:pt x="374" y="36"/>
                  </a:cubicBezTo>
                  <a:cubicBezTo>
                    <a:pt x="375" y="28"/>
                    <a:pt x="378" y="21"/>
                    <a:pt x="382" y="14"/>
                  </a:cubicBezTo>
                  <a:cubicBezTo>
                    <a:pt x="389" y="4"/>
                    <a:pt x="398" y="0"/>
                    <a:pt x="407" y="8"/>
                  </a:cubicBezTo>
                  <a:cubicBezTo>
                    <a:pt x="416" y="15"/>
                    <a:pt x="425" y="13"/>
                    <a:pt x="433" y="14"/>
                  </a:cubicBezTo>
                  <a:cubicBezTo>
                    <a:pt x="440" y="23"/>
                    <a:pt x="432" y="29"/>
                    <a:pt x="429" y="36"/>
                  </a:cubicBezTo>
                  <a:cubicBezTo>
                    <a:pt x="421" y="44"/>
                    <a:pt x="413" y="46"/>
                    <a:pt x="406" y="36"/>
                  </a:cubicBezTo>
                  <a:cubicBezTo>
                    <a:pt x="399" y="25"/>
                    <a:pt x="393" y="28"/>
                    <a:pt x="386" y="36"/>
                  </a:cubicBezTo>
                  <a:cubicBezTo>
                    <a:pt x="384" y="61"/>
                    <a:pt x="377" y="81"/>
                    <a:pt x="348" y="89"/>
                  </a:cubicBezTo>
                  <a:cubicBezTo>
                    <a:pt x="324" y="96"/>
                    <a:pt x="324" y="120"/>
                    <a:pt x="323" y="139"/>
                  </a:cubicBezTo>
                  <a:cubicBezTo>
                    <a:pt x="321" y="169"/>
                    <a:pt x="319" y="200"/>
                    <a:pt x="325" y="230"/>
                  </a:cubicBezTo>
                  <a:cubicBezTo>
                    <a:pt x="328" y="241"/>
                    <a:pt x="326" y="252"/>
                    <a:pt x="315" y="258"/>
                  </a:cubicBezTo>
                  <a:cubicBezTo>
                    <a:pt x="301" y="267"/>
                    <a:pt x="301" y="277"/>
                    <a:pt x="311" y="289"/>
                  </a:cubicBezTo>
                  <a:cubicBezTo>
                    <a:pt x="312" y="291"/>
                    <a:pt x="314" y="292"/>
                    <a:pt x="314" y="294"/>
                  </a:cubicBezTo>
                  <a:cubicBezTo>
                    <a:pt x="318" y="302"/>
                    <a:pt x="329" y="311"/>
                    <a:pt x="317" y="318"/>
                  </a:cubicBezTo>
                  <a:cubicBezTo>
                    <a:pt x="305" y="325"/>
                    <a:pt x="297" y="314"/>
                    <a:pt x="294" y="303"/>
                  </a:cubicBezTo>
                  <a:cubicBezTo>
                    <a:pt x="277" y="248"/>
                    <a:pt x="263" y="192"/>
                    <a:pt x="282" y="134"/>
                  </a:cubicBezTo>
                  <a:cubicBezTo>
                    <a:pt x="288" y="116"/>
                    <a:pt x="285" y="99"/>
                    <a:pt x="281" y="82"/>
                  </a:cubicBezTo>
                  <a:cubicBezTo>
                    <a:pt x="279" y="74"/>
                    <a:pt x="274" y="66"/>
                    <a:pt x="264" y="68"/>
                  </a:cubicBezTo>
                  <a:cubicBezTo>
                    <a:pt x="248" y="70"/>
                    <a:pt x="237" y="63"/>
                    <a:pt x="228" y="52"/>
                  </a:cubicBezTo>
                  <a:cubicBezTo>
                    <a:pt x="220" y="42"/>
                    <a:pt x="213" y="42"/>
                    <a:pt x="205" y="51"/>
                  </a:cubicBezTo>
                  <a:cubicBezTo>
                    <a:pt x="196" y="60"/>
                    <a:pt x="187" y="66"/>
                    <a:pt x="173" y="61"/>
                  </a:cubicBezTo>
                  <a:cubicBezTo>
                    <a:pt x="165" y="58"/>
                    <a:pt x="156" y="62"/>
                    <a:pt x="149" y="68"/>
                  </a:cubicBezTo>
                  <a:cubicBezTo>
                    <a:pt x="144" y="72"/>
                    <a:pt x="142" y="84"/>
                    <a:pt x="134" y="80"/>
                  </a:cubicBezTo>
                  <a:cubicBezTo>
                    <a:pt x="121" y="75"/>
                    <a:pt x="104" y="78"/>
                    <a:pt x="96" y="63"/>
                  </a:cubicBezTo>
                  <a:cubicBezTo>
                    <a:pt x="88" y="47"/>
                    <a:pt x="74" y="40"/>
                    <a:pt x="58" y="36"/>
                  </a:cubicBezTo>
                  <a:close/>
                </a:path>
              </a:pathLst>
            </a:custGeom>
            <a:solidFill>
              <a:srgbClr val="E2D3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2EFDA6B-C40D-0DD0-3664-F19DE65A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409"/>
              <a:ext cx="341" cy="803"/>
            </a:xfrm>
            <a:custGeom>
              <a:avLst/>
              <a:gdLst>
                <a:gd name="T0" fmla="*/ 99 w 144"/>
                <a:gd name="T1" fmla="*/ 34 h 339"/>
                <a:gd name="T2" fmla="*/ 107 w 144"/>
                <a:gd name="T3" fmla="*/ 14 h 339"/>
                <a:gd name="T4" fmla="*/ 111 w 144"/>
                <a:gd name="T5" fmla="*/ 6 h 339"/>
                <a:gd name="T6" fmla="*/ 143 w 144"/>
                <a:gd name="T7" fmla="*/ 31 h 339"/>
                <a:gd name="T8" fmla="*/ 139 w 144"/>
                <a:gd name="T9" fmla="*/ 82 h 339"/>
                <a:gd name="T10" fmla="*/ 123 w 144"/>
                <a:gd name="T11" fmla="*/ 130 h 339"/>
                <a:gd name="T12" fmla="*/ 99 w 144"/>
                <a:gd name="T13" fmla="*/ 237 h 339"/>
                <a:gd name="T14" fmla="*/ 88 w 144"/>
                <a:gd name="T15" fmla="*/ 313 h 339"/>
                <a:gd name="T16" fmla="*/ 28 w 144"/>
                <a:gd name="T17" fmla="*/ 314 h 339"/>
                <a:gd name="T18" fmla="*/ 14 w 144"/>
                <a:gd name="T19" fmla="*/ 297 h 339"/>
                <a:gd name="T20" fmla="*/ 7 w 144"/>
                <a:gd name="T21" fmla="*/ 258 h 339"/>
                <a:gd name="T22" fmla="*/ 7 w 144"/>
                <a:gd name="T23" fmla="*/ 258 h 339"/>
                <a:gd name="T24" fmla="*/ 10 w 144"/>
                <a:gd name="T25" fmla="*/ 208 h 339"/>
                <a:gd name="T26" fmla="*/ 14 w 144"/>
                <a:gd name="T27" fmla="*/ 135 h 339"/>
                <a:gd name="T28" fmla="*/ 37 w 144"/>
                <a:gd name="T29" fmla="*/ 126 h 339"/>
                <a:gd name="T30" fmla="*/ 49 w 144"/>
                <a:gd name="T31" fmla="*/ 124 h 339"/>
                <a:gd name="T32" fmla="*/ 59 w 144"/>
                <a:gd name="T33" fmla="*/ 97 h 339"/>
                <a:gd name="T34" fmla="*/ 84 w 144"/>
                <a:gd name="T35" fmla="*/ 49 h 339"/>
                <a:gd name="T36" fmla="*/ 99 w 144"/>
                <a:gd name="T37" fmla="*/ 34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339">
                  <a:moveTo>
                    <a:pt x="99" y="34"/>
                  </a:moveTo>
                  <a:cubicBezTo>
                    <a:pt x="102" y="27"/>
                    <a:pt x="104" y="20"/>
                    <a:pt x="107" y="14"/>
                  </a:cubicBezTo>
                  <a:cubicBezTo>
                    <a:pt x="104" y="9"/>
                    <a:pt x="104" y="6"/>
                    <a:pt x="111" y="6"/>
                  </a:cubicBezTo>
                  <a:cubicBezTo>
                    <a:pt x="130" y="0"/>
                    <a:pt x="141" y="8"/>
                    <a:pt x="143" y="31"/>
                  </a:cubicBezTo>
                  <a:cubicBezTo>
                    <a:pt x="144" y="48"/>
                    <a:pt x="143" y="65"/>
                    <a:pt x="139" y="82"/>
                  </a:cubicBezTo>
                  <a:cubicBezTo>
                    <a:pt x="131" y="97"/>
                    <a:pt x="133" y="115"/>
                    <a:pt x="123" y="130"/>
                  </a:cubicBezTo>
                  <a:cubicBezTo>
                    <a:pt x="106" y="163"/>
                    <a:pt x="90" y="196"/>
                    <a:pt x="99" y="237"/>
                  </a:cubicBezTo>
                  <a:cubicBezTo>
                    <a:pt x="104" y="262"/>
                    <a:pt x="106" y="290"/>
                    <a:pt x="88" y="313"/>
                  </a:cubicBezTo>
                  <a:cubicBezTo>
                    <a:pt x="69" y="339"/>
                    <a:pt x="48" y="339"/>
                    <a:pt x="28" y="314"/>
                  </a:cubicBezTo>
                  <a:cubicBezTo>
                    <a:pt x="24" y="308"/>
                    <a:pt x="19" y="303"/>
                    <a:pt x="14" y="297"/>
                  </a:cubicBezTo>
                  <a:cubicBezTo>
                    <a:pt x="3" y="285"/>
                    <a:pt x="0" y="273"/>
                    <a:pt x="7" y="258"/>
                  </a:cubicBezTo>
                  <a:cubicBezTo>
                    <a:pt x="7" y="258"/>
                    <a:pt x="7" y="258"/>
                    <a:pt x="7" y="258"/>
                  </a:cubicBezTo>
                  <a:cubicBezTo>
                    <a:pt x="13" y="241"/>
                    <a:pt x="11" y="225"/>
                    <a:pt x="10" y="208"/>
                  </a:cubicBezTo>
                  <a:cubicBezTo>
                    <a:pt x="9" y="184"/>
                    <a:pt x="7" y="159"/>
                    <a:pt x="14" y="135"/>
                  </a:cubicBezTo>
                  <a:cubicBezTo>
                    <a:pt x="18" y="119"/>
                    <a:pt x="24" y="116"/>
                    <a:pt x="37" y="126"/>
                  </a:cubicBezTo>
                  <a:cubicBezTo>
                    <a:pt x="43" y="131"/>
                    <a:pt x="45" y="129"/>
                    <a:pt x="49" y="124"/>
                  </a:cubicBezTo>
                  <a:cubicBezTo>
                    <a:pt x="55" y="116"/>
                    <a:pt x="60" y="109"/>
                    <a:pt x="59" y="97"/>
                  </a:cubicBezTo>
                  <a:cubicBezTo>
                    <a:pt x="57" y="77"/>
                    <a:pt x="60" y="58"/>
                    <a:pt x="84" y="49"/>
                  </a:cubicBezTo>
                  <a:cubicBezTo>
                    <a:pt x="90" y="46"/>
                    <a:pt x="96" y="41"/>
                    <a:pt x="99" y="34"/>
                  </a:cubicBezTo>
                  <a:close/>
                </a:path>
              </a:pathLst>
            </a:custGeom>
            <a:solidFill>
              <a:srgbClr val="D8C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0DEBDBE-58EE-075F-D522-CEB36E71C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1717"/>
              <a:ext cx="305" cy="545"/>
            </a:xfrm>
            <a:custGeom>
              <a:avLst/>
              <a:gdLst>
                <a:gd name="T0" fmla="*/ 13 w 129"/>
                <a:gd name="T1" fmla="*/ 128 h 230"/>
                <a:gd name="T2" fmla="*/ 52 w 129"/>
                <a:gd name="T3" fmla="*/ 194 h 230"/>
                <a:gd name="T4" fmla="*/ 82 w 129"/>
                <a:gd name="T5" fmla="*/ 190 h 230"/>
                <a:gd name="T6" fmla="*/ 102 w 129"/>
                <a:gd name="T7" fmla="*/ 148 h 230"/>
                <a:gd name="T8" fmla="*/ 97 w 129"/>
                <a:gd name="T9" fmla="*/ 75 h 230"/>
                <a:gd name="T10" fmla="*/ 129 w 129"/>
                <a:gd name="T11" fmla="*/ 0 h 230"/>
                <a:gd name="T12" fmla="*/ 122 w 129"/>
                <a:gd name="T13" fmla="*/ 74 h 230"/>
                <a:gd name="T14" fmla="*/ 112 w 129"/>
                <a:gd name="T15" fmla="*/ 162 h 230"/>
                <a:gd name="T16" fmla="*/ 83 w 129"/>
                <a:gd name="T17" fmla="*/ 219 h 230"/>
                <a:gd name="T18" fmla="*/ 43 w 129"/>
                <a:gd name="T19" fmla="*/ 226 h 230"/>
                <a:gd name="T20" fmla="*/ 33 w 129"/>
                <a:gd name="T21" fmla="*/ 200 h 230"/>
                <a:gd name="T22" fmla="*/ 13 w 129"/>
                <a:gd name="T23" fmla="*/ 167 h 230"/>
                <a:gd name="T24" fmla="*/ 13 w 129"/>
                <a:gd name="T25" fmla="*/ 12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9" h="230">
                  <a:moveTo>
                    <a:pt x="13" y="128"/>
                  </a:moveTo>
                  <a:cubicBezTo>
                    <a:pt x="9" y="160"/>
                    <a:pt x="34" y="175"/>
                    <a:pt x="52" y="194"/>
                  </a:cubicBezTo>
                  <a:cubicBezTo>
                    <a:pt x="62" y="205"/>
                    <a:pt x="75" y="197"/>
                    <a:pt x="82" y="190"/>
                  </a:cubicBezTo>
                  <a:cubicBezTo>
                    <a:pt x="93" y="178"/>
                    <a:pt x="101" y="166"/>
                    <a:pt x="102" y="148"/>
                  </a:cubicBezTo>
                  <a:cubicBezTo>
                    <a:pt x="102" y="123"/>
                    <a:pt x="99" y="99"/>
                    <a:pt x="97" y="75"/>
                  </a:cubicBezTo>
                  <a:cubicBezTo>
                    <a:pt x="94" y="43"/>
                    <a:pt x="114" y="23"/>
                    <a:pt x="129" y="0"/>
                  </a:cubicBezTo>
                  <a:cubicBezTo>
                    <a:pt x="119" y="24"/>
                    <a:pt x="127" y="49"/>
                    <a:pt x="122" y="74"/>
                  </a:cubicBezTo>
                  <a:cubicBezTo>
                    <a:pt x="115" y="103"/>
                    <a:pt x="113" y="132"/>
                    <a:pt x="112" y="162"/>
                  </a:cubicBezTo>
                  <a:cubicBezTo>
                    <a:pt x="111" y="184"/>
                    <a:pt x="100" y="204"/>
                    <a:pt x="83" y="219"/>
                  </a:cubicBezTo>
                  <a:cubicBezTo>
                    <a:pt x="71" y="230"/>
                    <a:pt x="56" y="229"/>
                    <a:pt x="43" y="226"/>
                  </a:cubicBezTo>
                  <a:cubicBezTo>
                    <a:pt x="32" y="223"/>
                    <a:pt x="33" y="211"/>
                    <a:pt x="33" y="200"/>
                  </a:cubicBezTo>
                  <a:cubicBezTo>
                    <a:pt x="33" y="186"/>
                    <a:pt x="22" y="176"/>
                    <a:pt x="13" y="167"/>
                  </a:cubicBezTo>
                  <a:cubicBezTo>
                    <a:pt x="1" y="153"/>
                    <a:pt x="0" y="141"/>
                    <a:pt x="13" y="128"/>
                  </a:cubicBezTo>
                  <a:close/>
                </a:path>
              </a:pathLst>
            </a:custGeom>
            <a:solidFill>
              <a:srgbClr val="DAC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1361E98D-3953-8242-7516-78C983E66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449"/>
              <a:ext cx="232" cy="571"/>
            </a:xfrm>
            <a:custGeom>
              <a:avLst/>
              <a:gdLst>
                <a:gd name="T0" fmla="*/ 97 w 98"/>
                <a:gd name="T1" fmla="*/ 17 h 241"/>
                <a:gd name="T2" fmla="*/ 81 w 98"/>
                <a:gd name="T3" fmla="*/ 39 h 241"/>
                <a:gd name="T4" fmla="*/ 62 w 98"/>
                <a:gd name="T5" fmla="*/ 75 h 241"/>
                <a:gd name="T6" fmla="*/ 43 w 98"/>
                <a:gd name="T7" fmla="*/ 128 h 241"/>
                <a:gd name="T8" fmla="*/ 25 w 98"/>
                <a:gd name="T9" fmla="*/ 107 h 241"/>
                <a:gd name="T10" fmla="*/ 15 w 98"/>
                <a:gd name="T11" fmla="*/ 130 h 241"/>
                <a:gd name="T12" fmla="*/ 13 w 98"/>
                <a:gd name="T13" fmla="*/ 209 h 241"/>
                <a:gd name="T14" fmla="*/ 5 w 98"/>
                <a:gd name="T15" fmla="*/ 241 h 241"/>
                <a:gd name="T16" fmla="*/ 1 w 98"/>
                <a:gd name="T17" fmla="*/ 156 h 241"/>
                <a:gd name="T18" fmla="*/ 6 w 98"/>
                <a:gd name="T19" fmla="*/ 103 h 241"/>
                <a:gd name="T20" fmla="*/ 33 w 98"/>
                <a:gd name="T21" fmla="*/ 79 h 241"/>
                <a:gd name="T22" fmla="*/ 48 w 98"/>
                <a:gd name="T23" fmla="*/ 73 h 241"/>
                <a:gd name="T24" fmla="*/ 57 w 98"/>
                <a:gd name="T25" fmla="*/ 17 h 241"/>
                <a:gd name="T26" fmla="*/ 66 w 98"/>
                <a:gd name="T27" fmla="*/ 1 h 241"/>
                <a:gd name="T28" fmla="*/ 79 w 98"/>
                <a:gd name="T29" fmla="*/ 11 h 241"/>
                <a:gd name="T30" fmla="*/ 97 w 98"/>
                <a:gd name="T31" fmla="*/ 1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8" h="241">
                  <a:moveTo>
                    <a:pt x="97" y="17"/>
                  </a:moveTo>
                  <a:cubicBezTo>
                    <a:pt x="98" y="29"/>
                    <a:pt x="91" y="38"/>
                    <a:pt x="81" y="39"/>
                  </a:cubicBezTo>
                  <a:cubicBezTo>
                    <a:pt x="58" y="44"/>
                    <a:pt x="57" y="62"/>
                    <a:pt x="62" y="75"/>
                  </a:cubicBezTo>
                  <a:cubicBezTo>
                    <a:pt x="71" y="102"/>
                    <a:pt x="45" y="109"/>
                    <a:pt x="43" y="128"/>
                  </a:cubicBezTo>
                  <a:cubicBezTo>
                    <a:pt x="31" y="121"/>
                    <a:pt x="36" y="106"/>
                    <a:pt x="25" y="107"/>
                  </a:cubicBezTo>
                  <a:cubicBezTo>
                    <a:pt x="12" y="108"/>
                    <a:pt x="17" y="122"/>
                    <a:pt x="15" y="130"/>
                  </a:cubicBezTo>
                  <a:cubicBezTo>
                    <a:pt x="10" y="156"/>
                    <a:pt x="14" y="182"/>
                    <a:pt x="13" y="209"/>
                  </a:cubicBezTo>
                  <a:cubicBezTo>
                    <a:pt x="13" y="220"/>
                    <a:pt x="13" y="231"/>
                    <a:pt x="5" y="241"/>
                  </a:cubicBezTo>
                  <a:cubicBezTo>
                    <a:pt x="8" y="212"/>
                    <a:pt x="1" y="184"/>
                    <a:pt x="1" y="156"/>
                  </a:cubicBezTo>
                  <a:cubicBezTo>
                    <a:pt x="0" y="138"/>
                    <a:pt x="4" y="120"/>
                    <a:pt x="6" y="103"/>
                  </a:cubicBezTo>
                  <a:cubicBezTo>
                    <a:pt x="8" y="90"/>
                    <a:pt x="12" y="75"/>
                    <a:pt x="33" y="79"/>
                  </a:cubicBezTo>
                  <a:cubicBezTo>
                    <a:pt x="38" y="80"/>
                    <a:pt x="46" y="78"/>
                    <a:pt x="48" y="73"/>
                  </a:cubicBezTo>
                  <a:cubicBezTo>
                    <a:pt x="55" y="55"/>
                    <a:pt x="67" y="37"/>
                    <a:pt x="57" y="17"/>
                  </a:cubicBezTo>
                  <a:cubicBezTo>
                    <a:pt x="57" y="10"/>
                    <a:pt x="57" y="3"/>
                    <a:pt x="66" y="1"/>
                  </a:cubicBezTo>
                  <a:cubicBezTo>
                    <a:pt x="73" y="0"/>
                    <a:pt x="78" y="5"/>
                    <a:pt x="79" y="11"/>
                  </a:cubicBezTo>
                  <a:cubicBezTo>
                    <a:pt x="83" y="22"/>
                    <a:pt x="89" y="21"/>
                    <a:pt x="97" y="17"/>
                  </a:cubicBezTo>
                  <a:close/>
                </a:path>
              </a:pathLst>
            </a:custGeom>
            <a:solidFill>
              <a:srgbClr val="DAC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C498A4AC-3F2C-EE88-0382-45BF98FD6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1413"/>
              <a:ext cx="158" cy="363"/>
            </a:xfrm>
            <a:custGeom>
              <a:avLst/>
              <a:gdLst>
                <a:gd name="T0" fmla="*/ 31 w 67"/>
                <a:gd name="T1" fmla="*/ 28 h 153"/>
                <a:gd name="T2" fmla="*/ 31 w 67"/>
                <a:gd name="T3" fmla="*/ 20 h 153"/>
                <a:gd name="T4" fmla="*/ 37 w 67"/>
                <a:gd name="T5" fmla="*/ 8 h 153"/>
                <a:gd name="T6" fmla="*/ 67 w 67"/>
                <a:gd name="T7" fmla="*/ 16 h 153"/>
                <a:gd name="T8" fmla="*/ 67 w 67"/>
                <a:gd name="T9" fmla="*/ 20 h 153"/>
                <a:gd name="T10" fmla="*/ 42 w 67"/>
                <a:gd name="T11" fmla="*/ 95 h 153"/>
                <a:gd name="T12" fmla="*/ 26 w 67"/>
                <a:gd name="T13" fmla="*/ 140 h 153"/>
                <a:gd name="T14" fmla="*/ 8 w 67"/>
                <a:gd name="T15" fmla="*/ 148 h 153"/>
                <a:gd name="T16" fmla="*/ 4 w 67"/>
                <a:gd name="T17" fmla="*/ 128 h 153"/>
                <a:gd name="T18" fmla="*/ 32 w 67"/>
                <a:gd name="T19" fmla="*/ 76 h 153"/>
                <a:gd name="T20" fmla="*/ 36 w 67"/>
                <a:gd name="T21" fmla="*/ 59 h 153"/>
                <a:gd name="T22" fmla="*/ 31 w 67"/>
                <a:gd name="T23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153">
                  <a:moveTo>
                    <a:pt x="31" y="28"/>
                  </a:moveTo>
                  <a:cubicBezTo>
                    <a:pt x="31" y="25"/>
                    <a:pt x="31" y="22"/>
                    <a:pt x="31" y="20"/>
                  </a:cubicBezTo>
                  <a:cubicBezTo>
                    <a:pt x="28" y="14"/>
                    <a:pt x="33" y="11"/>
                    <a:pt x="37" y="8"/>
                  </a:cubicBezTo>
                  <a:cubicBezTo>
                    <a:pt x="49" y="0"/>
                    <a:pt x="59" y="3"/>
                    <a:pt x="67" y="16"/>
                  </a:cubicBezTo>
                  <a:cubicBezTo>
                    <a:pt x="67" y="17"/>
                    <a:pt x="67" y="18"/>
                    <a:pt x="67" y="20"/>
                  </a:cubicBezTo>
                  <a:cubicBezTo>
                    <a:pt x="62" y="46"/>
                    <a:pt x="55" y="71"/>
                    <a:pt x="42" y="95"/>
                  </a:cubicBezTo>
                  <a:cubicBezTo>
                    <a:pt x="35" y="109"/>
                    <a:pt x="41" y="128"/>
                    <a:pt x="26" y="140"/>
                  </a:cubicBezTo>
                  <a:cubicBezTo>
                    <a:pt x="20" y="144"/>
                    <a:pt x="17" y="153"/>
                    <a:pt x="8" y="148"/>
                  </a:cubicBezTo>
                  <a:cubicBezTo>
                    <a:pt x="0" y="143"/>
                    <a:pt x="1" y="135"/>
                    <a:pt x="4" y="128"/>
                  </a:cubicBezTo>
                  <a:cubicBezTo>
                    <a:pt x="10" y="110"/>
                    <a:pt x="12" y="88"/>
                    <a:pt x="32" y="76"/>
                  </a:cubicBezTo>
                  <a:cubicBezTo>
                    <a:pt x="38" y="72"/>
                    <a:pt x="40" y="66"/>
                    <a:pt x="36" y="59"/>
                  </a:cubicBezTo>
                  <a:cubicBezTo>
                    <a:pt x="32" y="49"/>
                    <a:pt x="30" y="39"/>
                    <a:pt x="31" y="28"/>
                  </a:cubicBezTo>
                  <a:close/>
                </a:path>
              </a:pathLst>
            </a:custGeom>
            <a:solidFill>
              <a:srgbClr val="D5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7EE45CB2-7B9C-6497-850B-DDCB41C83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027"/>
              <a:ext cx="1034" cy="441"/>
            </a:xfrm>
            <a:custGeom>
              <a:avLst/>
              <a:gdLst>
                <a:gd name="T0" fmla="*/ 319 w 436"/>
                <a:gd name="T1" fmla="*/ 140 h 186"/>
                <a:gd name="T2" fmla="*/ 384 w 436"/>
                <a:gd name="T3" fmla="*/ 113 h 186"/>
                <a:gd name="T4" fmla="*/ 399 w 436"/>
                <a:gd name="T5" fmla="*/ 104 h 186"/>
                <a:gd name="T6" fmla="*/ 415 w 436"/>
                <a:gd name="T7" fmla="*/ 100 h 186"/>
                <a:gd name="T8" fmla="*/ 405 w 436"/>
                <a:gd name="T9" fmla="*/ 118 h 186"/>
                <a:gd name="T10" fmla="*/ 322 w 436"/>
                <a:gd name="T11" fmla="*/ 154 h 186"/>
                <a:gd name="T12" fmla="*/ 293 w 436"/>
                <a:gd name="T13" fmla="*/ 159 h 186"/>
                <a:gd name="T14" fmla="*/ 286 w 436"/>
                <a:gd name="T15" fmla="*/ 165 h 186"/>
                <a:gd name="T16" fmla="*/ 293 w 436"/>
                <a:gd name="T17" fmla="*/ 173 h 186"/>
                <a:gd name="T18" fmla="*/ 314 w 436"/>
                <a:gd name="T19" fmla="*/ 172 h 186"/>
                <a:gd name="T20" fmla="*/ 410 w 436"/>
                <a:gd name="T21" fmla="*/ 144 h 186"/>
                <a:gd name="T22" fmla="*/ 436 w 436"/>
                <a:gd name="T23" fmla="*/ 148 h 186"/>
                <a:gd name="T24" fmla="*/ 380 w 436"/>
                <a:gd name="T25" fmla="*/ 171 h 186"/>
                <a:gd name="T26" fmla="*/ 380 w 436"/>
                <a:gd name="T27" fmla="*/ 172 h 186"/>
                <a:gd name="T28" fmla="*/ 381 w 436"/>
                <a:gd name="T29" fmla="*/ 171 h 186"/>
                <a:gd name="T30" fmla="*/ 395 w 436"/>
                <a:gd name="T31" fmla="*/ 173 h 186"/>
                <a:gd name="T32" fmla="*/ 271 w 436"/>
                <a:gd name="T33" fmla="*/ 184 h 186"/>
                <a:gd name="T34" fmla="*/ 137 w 436"/>
                <a:gd name="T35" fmla="*/ 161 h 186"/>
                <a:gd name="T36" fmla="*/ 119 w 436"/>
                <a:gd name="T37" fmla="*/ 153 h 186"/>
                <a:gd name="T38" fmla="*/ 109 w 436"/>
                <a:gd name="T39" fmla="*/ 128 h 186"/>
                <a:gd name="T40" fmla="*/ 100 w 436"/>
                <a:gd name="T41" fmla="*/ 116 h 186"/>
                <a:gd name="T42" fmla="*/ 53 w 436"/>
                <a:gd name="T43" fmla="*/ 75 h 186"/>
                <a:gd name="T44" fmla="*/ 4 w 436"/>
                <a:gd name="T45" fmla="*/ 14 h 186"/>
                <a:gd name="T46" fmla="*/ 3 w 436"/>
                <a:gd name="T47" fmla="*/ 0 h 186"/>
                <a:gd name="T48" fmla="*/ 40 w 436"/>
                <a:gd name="T49" fmla="*/ 37 h 186"/>
                <a:gd name="T50" fmla="*/ 93 w 436"/>
                <a:gd name="T51" fmla="*/ 92 h 186"/>
                <a:gd name="T52" fmla="*/ 107 w 436"/>
                <a:gd name="T53" fmla="*/ 100 h 186"/>
                <a:gd name="T54" fmla="*/ 224 w 436"/>
                <a:gd name="T55" fmla="*/ 147 h 186"/>
                <a:gd name="T56" fmla="*/ 267 w 436"/>
                <a:gd name="T57" fmla="*/ 148 h 186"/>
                <a:gd name="T58" fmla="*/ 319 w 436"/>
                <a:gd name="T59" fmla="*/ 14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6" h="186">
                  <a:moveTo>
                    <a:pt x="319" y="140"/>
                  </a:moveTo>
                  <a:cubicBezTo>
                    <a:pt x="343" y="138"/>
                    <a:pt x="366" y="131"/>
                    <a:pt x="384" y="113"/>
                  </a:cubicBezTo>
                  <a:cubicBezTo>
                    <a:pt x="388" y="109"/>
                    <a:pt x="392" y="104"/>
                    <a:pt x="399" y="104"/>
                  </a:cubicBezTo>
                  <a:cubicBezTo>
                    <a:pt x="404" y="102"/>
                    <a:pt x="408" y="95"/>
                    <a:pt x="415" y="100"/>
                  </a:cubicBezTo>
                  <a:cubicBezTo>
                    <a:pt x="417" y="109"/>
                    <a:pt x="410" y="114"/>
                    <a:pt x="405" y="118"/>
                  </a:cubicBezTo>
                  <a:cubicBezTo>
                    <a:pt x="380" y="137"/>
                    <a:pt x="354" y="152"/>
                    <a:pt x="322" y="154"/>
                  </a:cubicBezTo>
                  <a:cubicBezTo>
                    <a:pt x="312" y="155"/>
                    <a:pt x="302" y="157"/>
                    <a:pt x="293" y="159"/>
                  </a:cubicBezTo>
                  <a:cubicBezTo>
                    <a:pt x="289" y="160"/>
                    <a:pt x="286" y="162"/>
                    <a:pt x="286" y="165"/>
                  </a:cubicBezTo>
                  <a:cubicBezTo>
                    <a:pt x="285" y="170"/>
                    <a:pt x="289" y="172"/>
                    <a:pt x="293" y="173"/>
                  </a:cubicBezTo>
                  <a:cubicBezTo>
                    <a:pt x="300" y="176"/>
                    <a:pt x="307" y="175"/>
                    <a:pt x="314" y="172"/>
                  </a:cubicBezTo>
                  <a:cubicBezTo>
                    <a:pt x="345" y="160"/>
                    <a:pt x="378" y="155"/>
                    <a:pt x="410" y="144"/>
                  </a:cubicBezTo>
                  <a:cubicBezTo>
                    <a:pt x="418" y="141"/>
                    <a:pt x="429" y="135"/>
                    <a:pt x="436" y="148"/>
                  </a:cubicBezTo>
                  <a:cubicBezTo>
                    <a:pt x="421" y="165"/>
                    <a:pt x="399" y="164"/>
                    <a:pt x="380" y="171"/>
                  </a:cubicBezTo>
                  <a:cubicBezTo>
                    <a:pt x="378" y="172"/>
                    <a:pt x="381" y="174"/>
                    <a:pt x="380" y="172"/>
                  </a:cubicBezTo>
                  <a:cubicBezTo>
                    <a:pt x="380" y="171"/>
                    <a:pt x="380" y="171"/>
                    <a:pt x="381" y="171"/>
                  </a:cubicBezTo>
                  <a:cubicBezTo>
                    <a:pt x="387" y="169"/>
                    <a:pt x="391" y="168"/>
                    <a:pt x="395" y="173"/>
                  </a:cubicBezTo>
                  <a:cubicBezTo>
                    <a:pt x="354" y="179"/>
                    <a:pt x="313" y="186"/>
                    <a:pt x="271" y="184"/>
                  </a:cubicBezTo>
                  <a:cubicBezTo>
                    <a:pt x="226" y="181"/>
                    <a:pt x="180" y="176"/>
                    <a:pt x="137" y="161"/>
                  </a:cubicBezTo>
                  <a:cubicBezTo>
                    <a:pt x="130" y="159"/>
                    <a:pt x="124" y="158"/>
                    <a:pt x="119" y="153"/>
                  </a:cubicBezTo>
                  <a:cubicBezTo>
                    <a:pt x="115" y="145"/>
                    <a:pt x="102" y="141"/>
                    <a:pt x="109" y="128"/>
                  </a:cubicBezTo>
                  <a:cubicBezTo>
                    <a:pt x="111" y="124"/>
                    <a:pt x="104" y="120"/>
                    <a:pt x="100" y="116"/>
                  </a:cubicBezTo>
                  <a:cubicBezTo>
                    <a:pt x="84" y="103"/>
                    <a:pt x="69" y="88"/>
                    <a:pt x="53" y="75"/>
                  </a:cubicBezTo>
                  <a:cubicBezTo>
                    <a:pt x="36" y="55"/>
                    <a:pt x="17" y="37"/>
                    <a:pt x="4" y="14"/>
                  </a:cubicBezTo>
                  <a:cubicBezTo>
                    <a:pt x="2" y="10"/>
                    <a:pt x="0" y="5"/>
                    <a:pt x="3" y="0"/>
                  </a:cubicBezTo>
                  <a:cubicBezTo>
                    <a:pt x="22" y="6"/>
                    <a:pt x="29" y="24"/>
                    <a:pt x="40" y="37"/>
                  </a:cubicBezTo>
                  <a:cubicBezTo>
                    <a:pt x="57" y="57"/>
                    <a:pt x="76" y="74"/>
                    <a:pt x="93" y="92"/>
                  </a:cubicBezTo>
                  <a:cubicBezTo>
                    <a:pt x="97" y="96"/>
                    <a:pt x="102" y="99"/>
                    <a:pt x="107" y="100"/>
                  </a:cubicBezTo>
                  <a:cubicBezTo>
                    <a:pt x="149" y="107"/>
                    <a:pt x="184" y="134"/>
                    <a:pt x="224" y="147"/>
                  </a:cubicBezTo>
                  <a:cubicBezTo>
                    <a:pt x="239" y="152"/>
                    <a:pt x="253" y="154"/>
                    <a:pt x="267" y="148"/>
                  </a:cubicBezTo>
                  <a:cubicBezTo>
                    <a:pt x="284" y="146"/>
                    <a:pt x="300" y="136"/>
                    <a:pt x="319" y="140"/>
                  </a:cubicBezTo>
                  <a:close/>
                </a:path>
              </a:pathLst>
            </a:custGeom>
            <a:solidFill>
              <a:srgbClr val="CAB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5945210E-A908-0A6A-1003-BE21763E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489"/>
              <a:ext cx="325" cy="498"/>
            </a:xfrm>
            <a:custGeom>
              <a:avLst/>
              <a:gdLst>
                <a:gd name="T0" fmla="*/ 73 w 137"/>
                <a:gd name="T1" fmla="*/ 208 h 210"/>
                <a:gd name="T2" fmla="*/ 50 w 137"/>
                <a:gd name="T3" fmla="*/ 191 h 210"/>
                <a:gd name="T4" fmla="*/ 38 w 137"/>
                <a:gd name="T5" fmla="*/ 164 h 210"/>
                <a:gd name="T6" fmla="*/ 21 w 137"/>
                <a:gd name="T7" fmla="*/ 122 h 210"/>
                <a:gd name="T8" fmla="*/ 3 w 137"/>
                <a:gd name="T9" fmla="*/ 34 h 210"/>
                <a:gd name="T10" fmla="*/ 5 w 137"/>
                <a:gd name="T11" fmla="*/ 16 h 210"/>
                <a:gd name="T12" fmla="*/ 82 w 137"/>
                <a:gd name="T13" fmla="*/ 62 h 210"/>
                <a:gd name="T14" fmla="*/ 125 w 137"/>
                <a:gd name="T15" fmla="*/ 181 h 210"/>
                <a:gd name="T16" fmla="*/ 137 w 137"/>
                <a:gd name="T17" fmla="*/ 208 h 210"/>
                <a:gd name="T18" fmla="*/ 122 w 137"/>
                <a:gd name="T19" fmla="*/ 198 h 210"/>
                <a:gd name="T20" fmla="*/ 87 w 137"/>
                <a:gd name="T21" fmla="*/ 127 h 210"/>
                <a:gd name="T22" fmla="*/ 68 w 137"/>
                <a:gd name="T23" fmla="*/ 79 h 210"/>
                <a:gd name="T24" fmla="*/ 47 w 137"/>
                <a:gd name="T25" fmla="*/ 62 h 210"/>
                <a:gd name="T26" fmla="*/ 72 w 137"/>
                <a:gd name="T27" fmla="*/ 167 h 210"/>
                <a:gd name="T28" fmla="*/ 75 w 137"/>
                <a:gd name="T29" fmla="*/ 173 h 210"/>
                <a:gd name="T30" fmla="*/ 73 w 137"/>
                <a:gd name="T31" fmla="*/ 20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210">
                  <a:moveTo>
                    <a:pt x="73" y="208"/>
                  </a:moveTo>
                  <a:cubicBezTo>
                    <a:pt x="61" y="208"/>
                    <a:pt x="60" y="193"/>
                    <a:pt x="50" y="191"/>
                  </a:cubicBezTo>
                  <a:cubicBezTo>
                    <a:pt x="42" y="184"/>
                    <a:pt x="44" y="172"/>
                    <a:pt x="38" y="164"/>
                  </a:cubicBezTo>
                  <a:cubicBezTo>
                    <a:pt x="33" y="150"/>
                    <a:pt x="27" y="136"/>
                    <a:pt x="21" y="122"/>
                  </a:cubicBezTo>
                  <a:cubicBezTo>
                    <a:pt x="14" y="93"/>
                    <a:pt x="6" y="64"/>
                    <a:pt x="3" y="34"/>
                  </a:cubicBezTo>
                  <a:cubicBezTo>
                    <a:pt x="2" y="28"/>
                    <a:pt x="0" y="21"/>
                    <a:pt x="5" y="16"/>
                  </a:cubicBezTo>
                  <a:cubicBezTo>
                    <a:pt x="43" y="0"/>
                    <a:pt x="74" y="21"/>
                    <a:pt x="82" y="62"/>
                  </a:cubicBezTo>
                  <a:cubicBezTo>
                    <a:pt x="90" y="104"/>
                    <a:pt x="99" y="145"/>
                    <a:pt x="125" y="181"/>
                  </a:cubicBezTo>
                  <a:cubicBezTo>
                    <a:pt x="130" y="189"/>
                    <a:pt x="136" y="197"/>
                    <a:pt x="137" y="208"/>
                  </a:cubicBezTo>
                  <a:cubicBezTo>
                    <a:pt x="129" y="210"/>
                    <a:pt x="126" y="203"/>
                    <a:pt x="122" y="198"/>
                  </a:cubicBezTo>
                  <a:cubicBezTo>
                    <a:pt x="106" y="176"/>
                    <a:pt x="93" y="153"/>
                    <a:pt x="87" y="127"/>
                  </a:cubicBezTo>
                  <a:cubicBezTo>
                    <a:pt x="83" y="110"/>
                    <a:pt x="75" y="94"/>
                    <a:pt x="68" y="79"/>
                  </a:cubicBezTo>
                  <a:cubicBezTo>
                    <a:pt x="64" y="72"/>
                    <a:pt x="59" y="64"/>
                    <a:pt x="47" y="62"/>
                  </a:cubicBezTo>
                  <a:cubicBezTo>
                    <a:pt x="44" y="101"/>
                    <a:pt x="60" y="133"/>
                    <a:pt x="72" y="167"/>
                  </a:cubicBezTo>
                  <a:cubicBezTo>
                    <a:pt x="73" y="169"/>
                    <a:pt x="74" y="171"/>
                    <a:pt x="75" y="173"/>
                  </a:cubicBezTo>
                  <a:cubicBezTo>
                    <a:pt x="77" y="185"/>
                    <a:pt x="82" y="197"/>
                    <a:pt x="73" y="208"/>
                  </a:cubicBezTo>
                  <a:close/>
                </a:path>
              </a:pathLst>
            </a:custGeom>
            <a:solidFill>
              <a:srgbClr val="CEB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D1E958FE-E827-C273-5441-2D51A2BF3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003"/>
              <a:ext cx="673" cy="377"/>
            </a:xfrm>
            <a:custGeom>
              <a:avLst/>
              <a:gdLst>
                <a:gd name="T0" fmla="*/ 52 w 284"/>
                <a:gd name="T1" fmla="*/ 150 h 159"/>
                <a:gd name="T2" fmla="*/ 0 w 284"/>
                <a:gd name="T3" fmla="*/ 158 h 159"/>
                <a:gd name="T4" fmla="*/ 39 w 284"/>
                <a:gd name="T5" fmla="*/ 141 h 159"/>
                <a:gd name="T6" fmla="*/ 94 w 284"/>
                <a:gd name="T7" fmla="*/ 112 h 159"/>
                <a:gd name="T8" fmla="*/ 112 w 284"/>
                <a:gd name="T9" fmla="*/ 92 h 159"/>
                <a:gd name="T10" fmla="*/ 173 w 284"/>
                <a:gd name="T11" fmla="*/ 45 h 159"/>
                <a:gd name="T12" fmla="*/ 217 w 284"/>
                <a:gd name="T13" fmla="*/ 14 h 159"/>
                <a:gd name="T14" fmla="*/ 245 w 284"/>
                <a:gd name="T15" fmla="*/ 4 h 159"/>
                <a:gd name="T16" fmla="*/ 284 w 284"/>
                <a:gd name="T17" fmla="*/ 3 h 159"/>
                <a:gd name="T18" fmla="*/ 244 w 284"/>
                <a:gd name="T19" fmla="*/ 16 h 159"/>
                <a:gd name="T20" fmla="*/ 224 w 284"/>
                <a:gd name="T21" fmla="*/ 25 h 159"/>
                <a:gd name="T22" fmla="*/ 162 w 284"/>
                <a:gd name="T23" fmla="*/ 63 h 159"/>
                <a:gd name="T24" fmla="*/ 127 w 284"/>
                <a:gd name="T25" fmla="*/ 91 h 159"/>
                <a:gd name="T26" fmla="*/ 78 w 284"/>
                <a:gd name="T27" fmla="*/ 134 h 159"/>
                <a:gd name="T28" fmla="*/ 52 w 284"/>
                <a:gd name="T29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4" h="159">
                  <a:moveTo>
                    <a:pt x="52" y="150"/>
                  </a:moveTo>
                  <a:cubicBezTo>
                    <a:pt x="35" y="156"/>
                    <a:pt x="18" y="159"/>
                    <a:pt x="0" y="158"/>
                  </a:cubicBezTo>
                  <a:cubicBezTo>
                    <a:pt x="11" y="147"/>
                    <a:pt x="27" y="150"/>
                    <a:pt x="39" y="141"/>
                  </a:cubicBezTo>
                  <a:cubicBezTo>
                    <a:pt x="56" y="128"/>
                    <a:pt x="72" y="116"/>
                    <a:pt x="94" y="112"/>
                  </a:cubicBezTo>
                  <a:cubicBezTo>
                    <a:pt x="103" y="111"/>
                    <a:pt x="108" y="100"/>
                    <a:pt x="112" y="92"/>
                  </a:cubicBezTo>
                  <a:cubicBezTo>
                    <a:pt x="124" y="65"/>
                    <a:pt x="148" y="53"/>
                    <a:pt x="173" y="45"/>
                  </a:cubicBezTo>
                  <a:cubicBezTo>
                    <a:pt x="191" y="39"/>
                    <a:pt x="206" y="28"/>
                    <a:pt x="217" y="14"/>
                  </a:cubicBezTo>
                  <a:cubicBezTo>
                    <a:pt x="225" y="4"/>
                    <a:pt x="234" y="0"/>
                    <a:pt x="245" y="4"/>
                  </a:cubicBezTo>
                  <a:cubicBezTo>
                    <a:pt x="258" y="8"/>
                    <a:pt x="271" y="6"/>
                    <a:pt x="284" y="3"/>
                  </a:cubicBezTo>
                  <a:cubicBezTo>
                    <a:pt x="273" y="15"/>
                    <a:pt x="261" y="23"/>
                    <a:pt x="244" y="16"/>
                  </a:cubicBezTo>
                  <a:cubicBezTo>
                    <a:pt x="234" y="12"/>
                    <a:pt x="229" y="19"/>
                    <a:pt x="224" y="25"/>
                  </a:cubicBezTo>
                  <a:cubicBezTo>
                    <a:pt x="207" y="44"/>
                    <a:pt x="188" y="58"/>
                    <a:pt x="162" y="63"/>
                  </a:cubicBezTo>
                  <a:cubicBezTo>
                    <a:pt x="146" y="66"/>
                    <a:pt x="135" y="76"/>
                    <a:pt x="127" y="91"/>
                  </a:cubicBezTo>
                  <a:cubicBezTo>
                    <a:pt x="117" y="111"/>
                    <a:pt x="104" y="130"/>
                    <a:pt x="78" y="134"/>
                  </a:cubicBezTo>
                  <a:cubicBezTo>
                    <a:pt x="69" y="136"/>
                    <a:pt x="58" y="140"/>
                    <a:pt x="52" y="150"/>
                  </a:cubicBezTo>
                  <a:close/>
                </a:path>
              </a:pathLst>
            </a:custGeom>
            <a:solidFill>
              <a:srgbClr val="D8C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46BABC16-3CE3-652E-D856-9BF98E591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598"/>
              <a:ext cx="270" cy="464"/>
            </a:xfrm>
            <a:custGeom>
              <a:avLst/>
              <a:gdLst>
                <a:gd name="T0" fmla="*/ 30 w 114"/>
                <a:gd name="T1" fmla="*/ 122 h 196"/>
                <a:gd name="T2" fmla="*/ 3 w 114"/>
                <a:gd name="T3" fmla="*/ 15 h 196"/>
                <a:gd name="T4" fmla="*/ 18 w 114"/>
                <a:gd name="T5" fmla="*/ 12 h 196"/>
                <a:gd name="T6" fmla="*/ 50 w 114"/>
                <a:gd name="T7" fmla="*/ 72 h 196"/>
                <a:gd name="T8" fmla="*/ 98 w 114"/>
                <a:gd name="T9" fmla="*/ 162 h 196"/>
                <a:gd name="T10" fmla="*/ 110 w 114"/>
                <a:gd name="T11" fmla="*/ 181 h 196"/>
                <a:gd name="T12" fmla="*/ 114 w 114"/>
                <a:gd name="T13" fmla="*/ 194 h 196"/>
                <a:gd name="T14" fmla="*/ 88 w 114"/>
                <a:gd name="T15" fmla="*/ 177 h 196"/>
                <a:gd name="T16" fmla="*/ 36 w 114"/>
                <a:gd name="T17" fmla="*/ 74 h 196"/>
                <a:gd name="T18" fmla="*/ 29 w 114"/>
                <a:gd name="T19" fmla="*/ 65 h 196"/>
                <a:gd name="T20" fmla="*/ 31 w 114"/>
                <a:gd name="T21" fmla="*/ 97 h 196"/>
                <a:gd name="T22" fmla="*/ 30 w 114"/>
                <a:gd name="T23" fmla="*/ 12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4" h="196">
                  <a:moveTo>
                    <a:pt x="30" y="122"/>
                  </a:moveTo>
                  <a:cubicBezTo>
                    <a:pt x="12" y="88"/>
                    <a:pt x="0" y="53"/>
                    <a:pt x="3" y="15"/>
                  </a:cubicBezTo>
                  <a:cubicBezTo>
                    <a:pt x="3" y="0"/>
                    <a:pt x="13" y="9"/>
                    <a:pt x="18" y="12"/>
                  </a:cubicBezTo>
                  <a:cubicBezTo>
                    <a:pt x="37" y="27"/>
                    <a:pt x="44" y="50"/>
                    <a:pt x="50" y="72"/>
                  </a:cubicBezTo>
                  <a:cubicBezTo>
                    <a:pt x="60" y="105"/>
                    <a:pt x="73" y="136"/>
                    <a:pt x="98" y="162"/>
                  </a:cubicBezTo>
                  <a:cubicBezTo>
                    <a:pt x="102" y="168"/>
                    <a:pt x="106" y="175"/>
                    <a:pt x="110" y="181"/>
                  </a:cubicBezTo>
                  <a:cubicBezTo>
                    <a:pt x="111" y="185"/>
                    <a:pt x="113" y="190"/>
                    <a:pt x="114" y="194"/>
                  </a:cubicBezTo>
                  <a:cubicBezTo>
                    <a:pt x="100" y="196"/>
                    <a:pt x="94" y="186"/>
                    <a:pt x="88" y="177"/>
                  </a:cubicBezTo>
                  <a:cubicBezTo>
                    <a:pt x="65" y="145"/>
                    <a:pt x="49" y="110"/>
                    <a:pt x="36" y="74"/>
                  </a:cubicBezTo>
                  <a:cubicBezTo>
                    <a:pt x="35" y="71"/>
                    <a:pt x="34" y="68"/>
                    <a:pt x="29" y="65"/>
                  </a:cubicBezTo>
                  <a:cubicBezTo>
                    <a:pt x="26" y="76"/>
                    <a:pt x="28" y="87"/>
                    <a:pt x="31" y="97"/>
                  </a:cubicBezTo>
                  <a:cubicBezTo>
                    <a:pt x="33" y="105"/>
                    <a:pt x="37" y="114"/>
                    <a:pt x="30" y="122"/>
                  </a:cubicBezTo>
                  <a:close/>
                </a:path>
              </a:pathLst>
            </a:custGeom>
            <a:solidFill>
              <a:srgbClr val="C3A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02B272D1-6008-CB07-B63F-78BD9B12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449"/>
              <a:ext cx="332" cy="194"/>
            </a:xfrm>
            <a:custGeom>
              <a:avLst/>
              <a:gdLst>
                <a:gd name="T0" fmla="*/ 136 w 140"/>
                <a:gd name="T1" fmla="*/ 33 h 82"/>
                <a:gd name="T2" fmla="*/ 140 w 140"/>
                <a:gd name="T3" fmla="*/ 49 h 82"/>
                <a:gd name="T4" fmla="*/ 132 w 140"/>
                <a:gd name="T5" fmla="*/ 50 h 82"/>
                <a:gd name="T6" fmla="*/ 106 w 140"/>
                <a:gd name="T7" fmla="*/ 36 h 82"/>
                <a:gd name="T8" fmla="*/ 77 w 140"/>
                <a:gd name="T9" fmla="*/ 40 h 82"/>
                <a:gd name="T10" fmla="*/ 49 w 140"/>
                <a:gd name="T11" fmla="*/ 49 h 82"/>
                <a:gd name="T12" fmla="*/ 27 w 140"/>
                <a:gd name="T13" fmla="*/ 70 h 82"/>
                <a:gd name="T14" fmla="*/ 14 w 140"/>
                <a:gd name="T15" fmla="*/ 80 h 82"/>
                <a:gd name="T16" fmla="*/ 7 w 140"/>
                <a:gd name="T17" fmla="*/ 65 h 82"/>
                <a:gd name="T18" fmla="*/ 8 w 140"/>
                <a:gd name="T19" fmla="*/ 37 h 82"/>
                <a:gd name="T20" fmla="*/ 8 w 140"/>
                <a:gd name="T21" fmla="*/ 32 h 82"/>
                <a:gd name="T22" fmla="*/ 51 w 140"/>
                <a:gd name="T23" fmla="*/ 15 h 82"/>
                <a:gd name="T24" fmla="*/ 74 w 140"/>
                <a:gd name="T25" fmla="*/ 11 h 82"/>
                <a:gd name="T26" fmla="*/ 132 w 140"/>
                <a:gd name="T27" fmla="*/ 17 h 82"/>
                <a:gd name="T28" fmla="*/ 136 w 140"/>
                <a:gd name="T29" fmla="*/ 21 h 82"/>
                <a:gd name="T30" fmla="*/ 136 w 140"/>
                <a:gd name="T31" fmla="*/ 3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82">
                  <a:moveTo>
                    <a:pt x="136" y="33"/>
                  </a:moveTo>
                  <a:cubicBezTo>
                    <a:pt x="135" y="39"/>
                    <a:pt x="138" y="44"/>
                    <a:pt x="140" y="49"/>
                  </a:cubicBezTo>
                  <a:cubicBezTo>
                    <a:pt x="138" y="51"/>
                    <a:pt x="135" y="51"/>
                    <a:pt x="132" y="50"/>
                  </a:cubicBezTo>
                  <a:cubicBezTo>
                    <a:pt x="124" y="44"/>
                    <a:pt x="116" y="40"/>
                    <a:pt x="106" y="36"/>
                  </a:cubicBezTo>
                  <a:cubicBezTo>
                    <a:pt x="95" y="32"/>
                    <a:pt x="86" y="32"/>
                    <a:pt x="77" y="40"/>
                  </a:cubicBezTo>
                  <a:cubicBezTo>
                    <a:pt x="69" y="48"/>
                    <a:pt x="60" y="52"/>
                    <a:pt x="49" y="49"/>
                  </a:cubicBezTo>
                  <a:cubicBezTo>
                    <a:pt x="32" y="46"/>
                    <a:pt x="32" y="60"/>
                    <a:pt x="27" y="70"/>
                  </a:cubicBezTo>
                  <a:cubicBezTo>
                    <a:pt x="24" y="75"/>
                    <a:pt x="21" y="82"/>
                    <a:pt x="14" y="80"/>
                  </a:cubicBezTo>
                  <a:cubicBezTo>
                    <a:pt x="7" y="79"/>
                    <a:pt x="7" y="71"/>
                    <a:pt x="7" y="65"/>
                  </a:cubicBezTo>
                  <a:cubicBezTo>
                    <a:pt x="7" y="56"/>
                    <a:pt x="0" y="46"/>
                    <a:pt x="8" y="37"/>
                  </a:cubicBezTo>
                  <a:cubicBezTo>
                    <a:pt x="8" y="35"/>
                    <a:pt x="8" y="34"/>
                    <a:pt x="8" y="32"/>
                  </a:cubicBezTo>
                  <a:cubicBezTo>
                    <a:pt x="20" y="20"/>
                    <a:pt x="34" y="14"/>
                    <a:pt x="51" y="15"/>
                  </a:cubicBezTo>
                  <a:cubicBezTo>
                    <a:pt x="59" y="16"/>
                    <a:pt x="67" y="15"/>
                    <a:pt x="74" y="11"/>
                  </a:cubicBezTo>
                  <a:cubicBezTo>
                    <a:pt x="95" y="0"/>
                    <a:pt x="114" y="7"/>
                    <a:pt x="132" y="17"/>
                  </a:cubicBezTo>
                  <a:cubicBezTo>
                    <a:pt x="134" y="18"/>
                    <a:pt x="135" y="19"/>
                    <a:pt x="136" y="21"/>
                  </a:cubicBezTo>
                  <a:cubicBezTo>
                    <a:pt x="136" y="25"/>
                    <a:pt x="136" y="29"/>
                    <a:pt x="136" y="33"/>
                  </a:cubicBezTo>
                  <a:close/>
                </a:path>
              </a:pathLst>
            </a:custGeom>
            <a:solidFill>
              <a:srgbClr val="F0D5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F3A38545-E298-3066-B091-5017618F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889"/>
              <a:ext cx="583" cy="702"/>
            </a:xfrm>
            <a:custGeom>
              <a:avLst/>
              <a:gdLst>
                <a:gd name="T0" fmla="*/ 4 w 246"/>
                <a:gd name="T1" fmla="*/ 296 h 296"/>
                <a:gd name="T2" fmla="*/ 0 w 246"/>
                <a:gd name="T3" fmla="*/ 288 h 296"/>
                <a:gd name="T4" fmla="*/ 47 w 246"/>
                <a:gd name="T5" fmla="*/ 191 h 296"/>
                <a:gd name="T6" fmla="*/ 48 w 246"/>
                <a:gd name="T7" fmla="*/ 35 h 296"/>
                <a:gd name="T8" fmla="*/ 86 w 246"/>
                <a:gd name="T9" fmla="*/ 13 h 296"/>
                <a:gd name="T10" fmla="*/ 138 w 246"/>
                <a:gd name="T11" fmla="*/ 8 h 296"/>
                <a:gd name="T12" fmla="*/ 176 w 246"/>
                <a:gd name="T13" fmla="*/ 20 h 296"/>
                <a:gd name="T14" fmla="*/ 202 w 246"/>
                <a:gd name="T15" fmla="*/ 20 h 296"/>
                <a:gd name="T16" fmla="*/ 213 w 246"/>
                <a:gd name="T17" fmla="*/ 10 h 296"/>
                <a:gd name="T18" fmla="*/ 239 w 246"/>
                <a:gd name="T19" fmla="*/ 12 h 296"/>
                <a:gd name="T20" fmla="*/ 236 w 246"/>
                <a:gd name="T21" fmla="*/ 38 h 296"/>
                <a:gd name="T22" fmla="*/ 225 w 246"/>
                <a:gd name="T23" fmla="*/ 47 h 296"/>
                <a:gd name="T24" fmla="*/ 186 w 246"/>
                <a:gd name="T25" fmla="*/ 145 h 296"/>
                <a:gd name="T26" fmla="*/ 204 w 246"/>
                <a:gd name="T27" fmla="*/ 264 h 296"/>
                <a:gd name="T28" fmla="*/ 157 w 246"/>
                <a:gd name="T29" fmla="*/ 117 h 296"/>
                <a:gd name="T30" fmla="*/ 159 w 246"/>
                <a:gd name="T31" fmla="*/ 94 h 296"/>
                <a:gd name="T32" fmla="*/ 151 w 246"/>
                <a:gd name="T33" fmla="*/ 37 h 296"/>
                <a:gd name="T34" fmla="*/ 120 w 246"/>
                <a:gd name="T35" fmla="*/ 36 h 296"/>
                <a:gd name="T36" fmla="*/ 96 w 246"/>
                <a:gd name="T37" fmla="*/ 77 h 296"/>
                <a:gd name="T38" fmla="*/ 94 w 246"/>
                <a:gd name="T39" fmla="*/ 91 h 296"/>
                <a:gd name="T40" fmla="*/ 73 w 246"/>
                <a:gd name="T41" fmla="*/ 96 h 296"/>
                <a:gd name="T42" fmla="*/ 62 w 246"/>
                <a:gd name="T43" fmla="*/ 86 h 296"/>
                <a:gd name="T44" fmla="*/ 55 w 246"/>
                <a:gd name="T45" fmla="*/ 102 h 296"/>
                <a:gd name="T46" fmla="*/ 58 w 246"/>
                <a:gd name="T47" fmla="*/ 184 h 296"/>
                <a:gd name="T48" fmla="*/ 48 w 246"/>
                <a:gd name="T49" fmla="*/ 268 h 296"/>
                <a:gd name="T50" fmla="*/ 4 w 246"/>
                <a:gd name="T51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6" h="296">
                  <a:moveTo>
                    <a:pt x="4" y="296"/>
                  </a:moveTo>
                  <a:cubicBezTo>
                    <a:pt x="1" y="294"/>
                    <a:pt x="0" y="291"/>
                    <a:pt x="0" y="288"/>
                  </a:cubicBezTo>
                  <a:cubicBezTo>
                    <a:pt x="40" y="272"/>
                    <a:pt x="56" y="238"/>
                    <a:pt x="47" y="191"/>
                  </a:cubicBezTo>
                  <a:cubicBezTo>
                    <a:pt x="37" y="139"/>
                    <a:pt x="40" y="87"/>
                    <a:pt x="48" y="35"/>
                  </a:cubicBezTo>
                  <a:cubicBezTo>
                    <a:pt x="51" y="17"/>
                    <a:pt x="65" y="8"/>
                    <a:pt x="86" y="13"/>
                  </a:cubicBezTo>
                  <a:cubicBezTo>
                    <a:pt x="104" y="17"/>
                    <a:pt x="120" y="17"/>
                    <a:pt x="138" y="8"/>
                  </a:cubicBezTo>
                  <a:cubicBezTo>
                    <a:pt x="153" y="0"/>
                    <a:pt x="167" y="9"/>
                    <a:pt x="176" y="20"/>
                  </a:cubicBezTo>
                  <a:cubicBezTo>
                    <a:pt x="187" y="32"/>
                    <a:pt x="194" y="29"/>
                    <a:pt x="202" y="20"/>
                  </a:cubicBezTo>
                  <a:cubicBezTo>
                    <a:pt x="206" y="16"/>
                    <a:pt x="209" y="12"/>
                    <a:pt x="213" y="10"/>
                  </a:cubicBezTo>
                  <a:cubicBezTo>
                    <a:pt x="221" y="6"/>
                    <a:pt x="231" y="1"/>
                    <a:pt x="239" y="12"/>
                  </a:cubicBezTo>
                  <a:cubicBezTo>
                    <a:pt x="246" y="22"/>
                    <a:pt x="245" y="31"/>
                    <a:pt x="236" y="38"/>
                  </a:cubicBezTo>
                  <a:cubicBezTo>
                    <a:pt x="232" y="41"/>
                    <a:pt x="229" y="45"/>
                    <a:pt x="225" y="47"/>
                  </a:cubicBezTo>
                  <a:cubicBezTo>
                    <a:pt x="187" y="72"/>
                    <a:pt x="176" y="101"/>
                    <a:pt x="186" y="145"/>
                  </a:cubicBezTo>
                  <a:cubicBezTo>
                    <a:pt x="194" y="184"/>
                    <a:pt x="205" y="223"/>
                    <a:pt x="204" y="264"/>
                  </a:cubicBezTo>
                  <a:cubicBezTo>
                    <a:pt x="189" y="215"/>
                    <a:pt x="169" y="167"/>
                    <a:pt x="157" y="117"/>
                  </a:cubicBezTo>
                  <a:cubicBezTo>
                    <a:pt x="155" y="109"/>
                    <a:pt x="154" y="101"/>
                    <a:pt x="159" y="94"/>
                  </a:cubicBezTo>
                  <a:cubicBezTo>
                    <a:pt x="173" y="73"/>
                    <a:pt x="160" y="54"/>
                    <a:pt x="151" y="37"/>
                  </a:cubicBezTo>
                  <a:cubicBezTo>
                    <a:pt x="144" y="22"/>
                    <a:pt x="129" y="28"/>
                    <a:pt x="120" y="36"/>
                  </a:cubicBezTo>
                  <a:cubicBezTo>
                    <a:pt x="107" y="46"/>
                    <a:pt x="96" y="59"/>
                    <a:pt x="96" y="77"/>
                  </a:cubicBezTo>
                  <a:cubicBezTo>
                    <a:pt x="96" y="82"/>
                    <a:pt x="96" y="87"/>
                    <a:pt x="94" y="91"/>
                  </a:cubicBezTo>
                  <a:cubicBezTo>
                    <a:pt x="90" y="103"/>
                    <a:pt x="84" y="108"/>
                    <a:pt x="73" y="96"/>
                  </a:cubicBezTo>
                  <a:cubicBezTo>
                    <a:pt x="70" y="92"/>
                    <a:pt x="69" y="84"/>
                    <a:pt x="62" y="86"/>
                  </a:cubicBezTo>
                  <a:cubicBezTo>
                    <a:pt x="55" y="88"/>
                    <a:pt x="57" y="96"/>
                    <a:pt x="55" y="102"/>
                  </a:cubicBezTo>
                  <a:cubicBezTo>
                    <a:pt x="46" y="129"/>
                    <a:pt x="57" y="157"/>
                    <a:pt x="58" y="184"/>
                  </a:cubicBezTo>
                  <a:cubicBezTo>
                    <a:pt x="59" y="213"/>
                    <a:pt x="67" y="242"/>
                    <a:pt x="48" y="268"/>
                  </a:cubicBezTo>
                  <a:cubicBezTo>
                    <a:pt x="37" y="284"/>
                    <a:pt x="21" y="291"/>
                    <a:pt x="4" y="296"/>
                  </a:cubicBezTo>
                  <a:close/>
                </a:path>
              </a:pathLst>
            </a:custGeom>
            <a:solidFill>
              <a:srgbClr val="DFD0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4274964B-84CE-9BC2-23FF-E276D2888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792"/>
              <a:ext cx="682" cy="754"/>
            </a:xfrm>
            <a:custGeom>
              <a:avLst/>
              <a:gdLst>
                <a:gd name="T0" fmla="*/ 8 w 288"/>
                <a:gd name="T1" fmla="*/ 317 h 318"/>
                <a:gd name="T2" fmla="*/ 25 w 288"/>
                <a:gd name="T3" fmla="*/ 246 h 318"/>
                <a:gd name="T4" fmla="*/ 1 w 288"/>
                <a:gd name="T5" fmla="*/ 88 h 318"/>
                <a:gd name="T6" fmla="*/ 23 w 288"/>
                <a:gd name="T7" fmla="*/ 42 h 318"/>
                <a:gd name="T8" fmla="*/ 122 w 288"/>
                <a:gd name="T9" fmla="*/ 28 h 318"/>
                <a:gd name="T10" fmla="*/ 133 w 288"/>
                <a:gd name="T11" fmla="*/ 29 h 318"/>
                <a:gd name="T12" fmla="*/ 224 w 288"/>
                <a:gd name="T13" fmla="*/ 21 h 318"/>
                <a:gd name="T14" fmla="*/ 267 w 288"/>
                <a:gd name="T15" fmla="*/ 8 h 318"/>
                <a:gd name="T16" fmla="*/ 288 w 288"/>
                <a:gd name="T17" fmla="*/ 1 h 318"/>
                <a:gd name="T18" fmla="*/ 173 w 288"/>
                <a:gd name="T19" fmla="*/ 26 h 318"/>
                <a:gd name="T20" fmla="*/ 158 w 288"/>
                <a:gd name="T21" fmla="*/ 27 h 318"/>
                <a:gd name="T22" fmla="*/ 90 w 288"/>
                <a:gd name="T23" fmla="*/ 33 h 318"/>
                <a:gd name="T24" fmla="*/ 39 w 288"/>
                <a:gd name="T25" fmla="*/ 61 h 318"/>
                <a:gd name="T26" fmla="*/ 32 w 288"/>
                <a:gd name="T27" fmla="*/ 92 h 318"/>
                <a:gd name="T28" fmla="*/ 39 w 288"/>
                <a:gd name="T29" fmla="*/ 240 h 318"/>
                <a:gd name="T30" fmla="*/ 28 w 288"/>
                <a:gd name="T31" fmla="*/ 304 h 318"/>
                <a:gd name="T32" fmla="*/ 8 w 288"/>
                <a:gd name="T33" fmla="*/ 31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8" h="318">
                  <a:moveTo>
                    <a:pt x="8" y="317"/>
                  </a:moveTo>
                  <a:cubicBezTo>
                    <a:pt x="36" y="299"/>
                    <a:pt x="32" y="270"/>
                    <a:pt x="25" y="246"/>
                  </a:cubicBezTo>
                  <a:cubicBezTo>
                    <a:pt x="11" y="194"/>
                    <a:pt x="4" y="141"/>
                    <a:pt x="1" y="88"/>
                  </a:cubicBezTo>
                  <a:cubicBezTo>
                    <a:pt x="0" y="70"/>
                    <a:pt x="7" y="56"/>
                    <a:pt x="23" y="42"/>
                  </a:cubicBezTo>
                  <a:cubicBezTo>
                    <a:pt x="54" y="14"/>
                    <a:pt x="87" y="21"/>
                    <a:pt x="122" y="28"/>
                  </a:cubicBezTo>
                  <a:cubicBezTo>
                    <a:pt x="125" y="29"/>
                    <a:pt x="130" y="30"/>
                    <a:pt x="133" y="29"/>
                  </a:cubicBezTo>
                  <a:cubicBezTo>
                    <a:pt x="163" y="17"/>
                    <a:pt x="194" y="23"/>
                    <a:pt x="224" y="21"/>
                  </a:cubicBezTo>
                  <a:cubicBezTo>
                    <a:pt x="239" y="20"/>
                    <a:pt x="253" y="14"/>
                    <a:pt x="267" y="8"/>
                  </a:cubicBezTo>
                  <a:cubicBezTo>
                    <a:pt x="274" y="5"/>
                    <a:pt x="280" y="0"/>
                    <a:pt x="288" y="1"/>
                  </a:cubicBezTo>
                  <a:cubicBezTo>
                    <a:pt x="253" y="25"/>
                    <a:pt x="215" y="35"/>
                    <a:pt x="173" y="26"/>
                  </a:cubicBezTo>
                  <a:cubicBezTo>
                    <a:pt x="168" y="25"/>
                    <a:pt x="161" y="25"/>
                    <a:pt x="158" y="27"/>
                  </a:cubicBezTo>
                  <a:cubicBezTo>
                    <a:pt x="136" y="42"/>
                    <a:pt x="113" y="37"/>
                    <a:pt x="90" y="33"/>
                  </a:cubicBezTo>
                  <a:cubicBezTo>
                    <a:pt x="66" y="29"/>
                    <a:pt x="47" y="39"/>
                    <a:pt x="39" y="61"/>
                  </a:cubicBezTo>
                  <a:cubicBezTo>
                    <a:pt x="35" y="71"/>
                    <a:pt x="32" y="81"/>
                    <a:pt x="32" y="92"/>
                  </a:cubicBezTo>
                  <a:cubicBezTo>
                    <a:pt x="32" y="141"/>
                    <a:pt x="30" y="191"/>
                    <a:pt x="39" y="240"/>
                  </a:cubicBezTo>
                  <a:cubicBezTo>
                    <a:pt x="43" y="262"/>
                    <a:pt x="35" y="283"/>
                    <a:pt x="28" y="304"/>
                  </a:cubicBezTo>
                  <a:cubicBezTo>
                    <a:pt x="25" y="313"/>
                    <a:pt x="18" y="318"/>
                    <a:pt x="8" y="317"/>
                  </a:cubicBezTo>
                  <a:close/>
                </a:path>
              </a:pathLst>
            </a:custGeom>
            <a:solidFill>
              <a:srgbClr val="D6C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53E0EC8D-EA25-EBEB-1816-316DF6D0F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3032"/>
              <a:ext cx="154" cy="277"/>
            </a:xfrm>
            <a:custGeom>
              <a:avLst/>
              <a:gdLst>
                <a:gd name="T0" fmla="*/ 4 w 65"/>
                <a:gd name="T1" fmla="*/ 68 h 117"/>
                <a:gd name="T2" fmla="*/ 8 w 65"/>
                <a:gd name="T3" fmla="*/ 51 h 117"/>
                <a:gd name="T4" fmla="*/ 32 w 65"/>
                <a:gd name="T5" fmla="*/ 13 h 117"/>
                <a:gd name="T6" fmla="*/ 38 w 65"/>
                <a:gd name="T7" fmla="*/ 2 h 117"/>
                <a:gd name="T8" fmla="*/ 51 w 65"/>
                <a:gd name="T9" fmla="*/ 10 h 117"/>
                <a:gd name="T10" fmla="*/ 58 w 65"/>
                <a:gd name="T11" fmla="*/ 47 h 117"/>
                <a:gd name="T12" fmla="*/ 60 w 65"/>
                <a:gd name="T13" fmla="*/ 97 h 117"/>
                <a:gd name="T14" fmla="*/ 35 w 65"/>
                <a:gd name="T15" fmla="*/ 107 h 117"/>
                <a:gd name="T16" fmla="*/ 4 w 65"/>
                <a:gd name="T17" fmla="*/ 6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17">
                  <a:moveTo>
                    <a:pt x="4" y="68"/>
                  </a:moveTo>
                  <a:cubicBezTo>
                    <a:pt x="4" y="62"/>
                    <a:pt x="2" y="53"/>
                    <a:pt x="8" y="51"/>
                  </a:cubicBezTo>
                  <a:cubicBezTo>
                    <a:pt x="29" y="46"/>
                    <a:pt x="28" y="29"/>
                    <a:pt x="32" y="13"/>
                  </a:cubicBezTo>
                  <a:cubicBezTo>
                    <a:pt x="32" y="8"/>
                    <a:pt x="33" y="3"/>
                    <a:pt x="38" y="2"/>
                  </a:cubicBezTo>
                  <a:cubicBezTo>
                    <a:pt x="45" y="0"/>
                    <a:pt x="47" y="6"/>
                    <a:pt x="51" y="10"/>
                  </a:cubicBezTo>
                  <a:cubicBezTo>
                    <a:pt x="59" y="21"/>
                    <a:pt x="56" y="35"/>
                    <a:pt x="58" y="47"/>
                  </a:cubicBezTo>
                  <a:cubicBezTo>
                    <a:pt x="60" y="63"/>
                    <a:pt x="65" y="80"/>
                    <a:pt x="60" y="97"/>
                  </a:cubicBezTo>
                  <a:cubicBezTo>
                    <a:pt x="55" y="111"/>
                    <a:pt x="46" y="117"/>
                    <a:pt x="35" y="107"/>
                  </a:cubicBezTo>
                  <a:cubicBezTo>
                    <a:pt x="23" y="96"/>
                    <a:pt x="0" y="91"/>
                    <a:pt x="4" y="68"/>
                  </a:cubicBezTo>
                  <a:close/>
                </a:path>
              </a:pathLst>
            </a:custGeom>
            <a:solidFill>
              <a:srgbClr val="D0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B10A2AF4-2668-F51A-E1F4-CDA12754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3401"/>
              <a:ext cx="107" cy="130"/>
            </a:xfrm>
            <a:custGeom>
              <a:avLst/>
              <a:gdLst>
                <a:gd name="T0" fmla="*/ 45 w 45"/>
                <a:gd name="T1" fmla="*/ 36 h 55"/>
                <a:gd name="T2" fmla="*/ 29 w 45"/>
                <a:gd name="T3" fmla="*/ 48 h 55"/>
                <a:gd name="T4" fmla="*/ 12 w 45"/>
                <a:gd name="T5" fmla="*/ 29 h 55"/>
                <a:gd name="T6" fmla="*/ 8 w 45"/>
                <a:gd name="T7" fmla="*/ 7 h 55"/>
                <a:gd name="T8" fmla="*/ 34 w 45"/>
                <a:gd name="T9" fmla="*/ 11 h 55"/>
                <a:gd name="T10" fmla="*/ 45 w 45"/>
                <a:gd name="T11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55">
                  <a:moveTo>
                    <a:pt x="45" y="36"/>
                  </a:moveTo>
                  <a:cubicBezTo>
                    <a:pt x="45" y="47"/>
                    <a:pt x="42" y="55"/>
                    <a:pt x="29" y="48"/>
                  </a:cubicBezTo>
                  <a:cubicBezTo>
                    <a:pt x="23" y="42"/>
                    <a:pt x="17" y="35"/>
                    <a:pt x="12" y="29"/>
                  </a:cubicBezTo>
                  <a:cubicBezTo>
                    <a:pt x="5" y="22"/>
                    <a:pt x="0" y="13"/>
                    <a:pt x="8" y="7"/>
                  </a:cubicBezTo>
                  <a:cubicBezTo>
                    <a:pt x="15" y="1"/>
                    <a:pt x="27" y="0"/>
                    <a:pt x="34" y="11"/>
                  </a:cubicBezTo>
                  <a:cubicBezTo>
                    <a:pt x="40" y="18"/>
                    <a:pt x="43" y="27"/>
                    <a:pt x="45" y="36"/>
                  </a:cubicBezTo>
                  <a:close/>
                </a:path>
              </a:pathLst>
            </a:custGeom>
            <a:solidFill>
              <a:srgbClr val="D3C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4098AA04-3F2B-56C6-8406-7464EE677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3117"/>
              <a:ext cx="19" cy="118"/>
            </a:xfrm>
            <a:custGeom>
              <a:avLst/>
              <a:gdLst>
                <a:gd name="T0" fmla="*/ 0 w 8"/>
                <a:gd name="T1" fmla="*/ 36 h 50"/>
                <a:gd name="T2" fmla="*/ 0 w 8"/>
                <a:gd name="T3" fmla="*/ 0 h 50"/>
                <a:gd name="T4" fmla="*/ 8 w 8"/>
                <a:gd name="T5" fmla="*/ 48 h 50"/>
                <a:gd name="T6" fmla="*/ 7 w 8"/>
                <a:gd name="T7" fmla="*/ 48 h 50"/>
                <a:gd name="T8" fmla="*/ 0 w 8"/>
                <a:gd name="T9" fmla="*/ 44 h 50"/>
                <a:gd name="T10" fmla="*/ 0 w 8"/>
                <a:gd name="T11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0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15"/>
                    <a:pt x="8" y="31"/>
                    <a:pt x="8" y="48"/>
                  </a:cubicBezTo>
                  <a:cubicBezTo>
                    <a:pt x="8" y="48"/>
                    <a:pt x="7" y="48"/>
                    <a:pt x="7" y="48"/>
                  </a:cubicBezTo>
                  <a:cubicBezTo>
                    <a:pt x="3" y="50"/>
                    <a:pt x="2" y="46"/>
                    <a:pt x="0" y="44"/>
                  </a:cubicBezTo>
                  <a:cubicBezTo>
                    <a:pt x="0" y="41"/>
                    <a:pt x="0" y="39"/>
                    <a:pt x="0" y="36"/>
                  </a:cubicBezTo>
                  <a:close/>
                </a:path>
              </a:pathLst>
            </a:custGeom>
            <a:solidFill>
              <a:srgbClr val="CDB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3BB0A113-2A02-B645-CEC5-422FB715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325"/>
              <a:ext cx="66" cy="76"/>
            </a:xfrm>
            <a:custGeom>
              <a:avLst/>
              <a:gdLst>
                <a:gd name="T0" fmla="*/ 0 w 28"/>
                <a:gd name="T1" fmla="*/ 0 h 32"/>
                <a:gd name="T2" fmla="*/ 28 w 28"/>
                <a:gd name="T3" fmla="*/ 28 h 32"/>
                <a:gd name="T4" fmla="*/ 28 w 28"/>
                <a:gd name="T5" fmla="*/ 32 h 32"/>
                <a:gd name="T6" fmla="*/ 0 w 28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2">
                  <a:moveTo>
                    <a:pt x="0" y="0"/>
                  </a:moveTo>
                  <a:cubicBezTo>
                    <a:pt x="5" y="14"/>
                    <a:pt x="10" y="27"/>
                    <a:pt x="28" y="28"/>
                  </a:cubicBezTo>
                  <a:cubicBezTo>
                    <a:pt x="28" y="29"/>
                    <a:pt x="28" y="31"/>
                    <a:pt x="28" y="32"/>
                  </a:cubicBezTo>
                  <a:cubicBezTo>
                    <a:pt x="4" y="30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D6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236BDDB0-12BD-8D57-0418-C417631B0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3221"/>
              <a:ext cx="21" cy="66"/>
            </a:xfrm>
            <a:custGeom>
              <a:avLst/>
              <a:gdLst>
                <a:gd name="T0" fmla="*/ 1 w 9"/>
                <a:gd name="T1" fmla="*/ 0 h 28"/>
                <a:gd name="T2" fmla="*/ 8 w 9"/>
                <a:gd name="T3" fmla="*/ 4 h 28"/>
                <a:gd name="T4" fmla="*/ 9 w 9"/>
                <a:gd name="T5" fmla="*/ 28 h 28"/>
                <a:gd name="T6" fmla="*/ 1 w 9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8">
                  <a:moveTo>
                    <a:pt x="1" y="0"/>
                  </a:moveTo>
                  <a:cubicBezTo>
                    <a:pt x="3" y="2"/>
                    <a:pt x="6" y="3"/>
                    <a:pt x="8" y="4"/>
                  </a:cubicBezTo>
                  <a:cubicBezTo>
                    <a:pt x="8" y="12"/>
                    <a:pt x="9" y="20"/>
                    <a:pt x="9" y="28"/>
                  </a:cubicBezTo>
                  <a:cubicBezTo>
                    <a:pt x="0" y="21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D6C6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D71F9EC6-9433-148B-98C4-C22C221D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1387"/>
              <a:ext cx="313" cy="102"/>
            </a:xfrm>
            <a:custGeom>
              <a:avLst/>
              <a:gdLst>
                <a:gd name="T0" fmla="*/ 0 w 132"/>
                <a:gd name="T1" fmla="*/ 27 h 43"/>
                <a:gd name="T2" fmla="*/ 0 w 132"/>
                <a:gd name="T3" fmla="*/ 11 h 43"/>
                <a:gd name="T4" fmla="*/ 107 w 132"/>
                <a:gd name="T5" fmla="*/ 3 h 43"/>
                <a:gd name="T6" fmla="*/ 132 w 132"/>
                <a:gd name="T7" fmla="*/ 11 h 43"/>
                <a:gd name="T8" fmla="*/ 132 w 132"/>
                <a:gd name="T9" fmla="*/ 23 h 43"/>
                <a:gd name="T10" fmla="*/ 130 w 132"/>
                <a:gd name="T11" fmla="*/ 25 h 43"/>
                <a:gd name="T12" fmla="*/ 50 w 132"/>
                <a:gd name="T13" fmla="*/ 32 h 43"/>
                <a:gd name="T14" fmla="*/ 8 w 132"/>
                <a:gd name="T15" fmla="*/ 35 h 43"/>
                <a:gd name="T16" fmla="*/ 0 w 132"/>
                <a:gd name="T17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43">
                  <a:moveTo>
                    <a:pt x="0" y="27"/>
                  </a:moveTo>
                  <a:cubicBezTo>
                    <a:pt x="0" y="21"/>
                    <a:pt x="0" y="16"/>
                    <a:pt x="0" y="11"/>
                  </a:cubicBezTo>
                  <a:cubicBezTo>
                    <a:pt x="36" y="5"/>
                    <a:pt x="71" y="0"/>
                    <a:pt x="107" y="3"/>
                  </a:cubicBezTo>
                  <a:cubicBezTo>
                    <a:pt x="116" y="3"/>
                    <a:pt x="126" y="3"/>
                    <a:pt x="132" y="11"/>
                  </a:cubicBezTo>
                  <a:cubicBezTo>
                    <a:pt x="132" y="15"/>
                    <a:pt x="132" y="19"/>
                    <a:pt x="132" y="23"/>
                  </a:cubicBezTo>
                  <a:cubicBezTo>
                    <a:pt x="131" y="23"/>
                    <a:pt x="131" y="24"/>
                    <a:pt x="130" y="25"/>
                  </a:cubicBezTo>
                  <a:cubicBezTo>
                    <a:pt x="103" y="27"/>
                    <a:pt x="77" y="30"/>
                    <a:pt x="50" y="32"/>
                  </a:cubicBezTo>
                  <a:cubicBezTo>
                    <a:pt x="36" y="32"/>
                    <a:pt x="23" y="43"/>
                    <a:pt x="8" y="35"/>
                  </a:cubicBezTo>
                  <a:cubicBezTo>
                    <a:pt x="6" y="32"/>
                    <a:pt x="3" y="29"/>
                    <a:pt x="0" y="27"/>
                  </a:cubicBezTo>
                  <a:close/>
                </a:path>
              </a:pathLst>
            </a:custGeom>
            <a:solidFill>
              <a:srgbClr val="F8E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84F5775D-B797-6210-0A96-FFBA621B5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487"/>
              <a:ext cx="889" cy="168"/>
            </a:xfrm>
            <a:custGeom>
              <a:avLst/>
              <a:gdLst>
                <a:gd name="T0" fmla="*/ 72 w 375"/>
                <a:gd name="T1" fmla="*/ 10 h 71"/>
                <a:gd name="T2" fmla="*/ 136 w 375"/>
                <a:gd name="T3" fmla="*/ 18 h 71"/>
                <a:gd name="T4" fmla="*/ 234 w 375"/>
                <a:gd name="T5" fmla="*/ 17 h 71"/>
                <a:gd name="T6" fmla="*/ 248 w 375"/>
                <a:gd name="T7" fmla="*/ 17 h 71"/>
                <a:gd name="T8" fmla="*/ 341 w 375"/>
                <a:gd name="T9" fmla="*/ 8 h 71"/>
                <a:gd name="T10" fmla="*/ 375 w 375"/>
                <a:gd name="T11" fmla="*/ 17 h 71"/>
                <a:gd name="T12" fmla="*/ 350 w 375"/>
                <a:gd name="T13" fmla="*/ 31 h 71"/>
                <a:gd name="T14" fmla="*/ 211 w 375"/>
                <a:gd name="T15" fmla="*/ 40 h 71"/>
                <a:gd name="T16" fmla="*/ 153 w 375"/>
                <a:gd name="T17" fmla="*/ 45 h 71"/>
                <a:gd name="T18" fmla="*/ 145 w 375"/>
                <a:gd name="T19" fmla="*/ 46 h 71"/>
                <a:gd name="T20" fmla="*/ 60 w 375"/>
                <a:gd name="T21" fmla="*/ 60 h 71"/>
                <a:gd name="T22" fmla="*/ 46 w 375"/>
                <a:gd name="T23" fmla="*/ 62 h 71"/>
                <a:gd name="T24" fmla="*/ 17 w 375"/>
                <a:gd name="T25" fmla="*/ 46 h 71"/>
                <a:gd name="T26" fmla="*/ 6 w 375"/>
                <a:gd name="T27" fmla="*/ 4 h 71"/>
                <a:gd name="T28" fmla="*/ 72 w 375"/>
                <a:gd name="T29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5" h="71">
                  <a:moveTo>
                    <a:pt x="72" y="10"/>
                  </a:moveTo>
                  <a:cubicBezTo>
                    <a:pt x="93" y="13"/>
                    <a:pt x="115" y="16"/>
                    <a:pt x="136" y="18"/>
                  </a:cubicBezTo>
                  <a:cubicBezTo>
                    <a:pt x="169" y="25"/>
                    <a:pt x="201" y="22"/>
                    <a:pt x="234" y="17"/>
                  </a:cubicBezTo>
                  <a:cubicBezTo>
                    <a:pt x="239" y="17"/>
                    <a:pt x="243" y="17"/>
                    <a:pt x="248" y="17"/>
                  </a:cubicBezTo>
                  <a:cubicBezTo>
                    <a:pt x="280" y="20"/>
                    <a:pt x="310" y="6"/>
                    <a:pt x="341" y="8"/>
                  </a:cubicBezTo>
                  <a:cubicBezTo>
                    <a:pt x="353" y="9"/>
                    <a:pt x="365" y="8"/>
                    <a:pt x="375" y="17"/>
                  </a:cubicBezTo>
                  <a:cubicBezTo>
                    <a:pt x="372" y="31"/>
                    <a:pt x="359" y="32"/>
                    <a:pt x="350" y="31"/>
                  </a:cubicBezTo>
                  <a:cubicBezTo>
                    <a:pt x="303" y="29"/>
                    <a:pt x="257" y="44"/>
                    <a:pt x="211" y="40"/>
                  </a:cubicBezTo>
                  <a:cubicBezTo>
                    <a:pt x="191" y="39"/>
                    <a:pt x="172" y="42"/>
                    <a:pt x="153" y="45"/>
                  </a:cubicBezTo>
                  <a:cubicBezTo>
                    <a:pt x="150" y="45"/>
                    <a:pt x="147" y="45"/>
                    <a:pt x="145" y="46"/>
                  </a:cubicBezTo>
                  <a:cubicBezTo>
                    <a:pt x="120" y="71"/>
                    <a:pt x="90" y="63"/>
                    <a:pt x="60" y="60"/>
                  </a:cubicBezTo>
                  <a:cubicBezTo>
                    <a:pt x="55" y="59"/>
                    <a:pt x="51" y="60"/>
                    <a:pt x="46" y="62"/>
                  </a:cubicBezTo>
                  <a:cubicBezTo>
                    <a:pt x="32" y="64"/>
                    <a:pt x="23" y="57"/>
                    <a:pt x="17" y="46"/>
                  </a:cubicBezTo>
                  <a:cubicBezTo>
                    <a:pt x="10" y="33"/>
                    <a:pt x="0" y="20"/>
                    <a:pt x="6" y="4"/>
                  </a:cubicBezTo>
                  <a:cubicBezTo>
                    <a:pt x="29" y="0"/>
                    <a:pt x="50" y="10"/>
                    <a:pt x="72" y="10"/>
                  </a:cubicBezTo>
                  <a:close/>
                </a:path>
              </a:pathLst>
            </a:custGeom>
            <a:solidFill>
              <a:srgbClr val="BAB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D6715166-D2CD-D1A3-41F0-53DE05F04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776"/>
              <a:ext cx="526" cy="696"/>
            </a:xfrm>
            <a:custGeom>
              <a:avLst/>
              <a:gdLst>
                <a:gd name="T0" fmla="*/ 47 w 222"/>
                <a:gd name="T1" fmla="*/ 43 h 294"/>
                <a:gd name="T2" fmla="*/ 55 w 222"/>
                <a:gd name="T3" fmla="*/ 70 h 294"/>
                <a:gd name="T4" fmla="*/ 127 w 222"/>
                <a:gd name="T5" fmla="*/ 221 h 294"/>
                <a:gd name="T6" fmla="*/ 170 w 222"/>
                <a:gd name="T7" fmla="*/ 251 h 294"/>
                <a:gd name="T8" fmla="*/ 209 w 222"/>
                <a:gd name="T9" fmla="*/ 274 h 294"/>
                <a:gd name="T10" fmla="*/ 219 w 222"/>
                <a:gd name="T11" fmla="*/ 290 h 294"/>
                <a:gd name="T12" fmla="*/ 205 w 222"/>
                <a:gd name="T13" fmla="*/ 290 h 294"/>
                <a:gd name="T14" fmla="*/ 78 w 222"/>
                <a:gd name="T15" fmla="*/ 191 h 294"/>
                <a:gd name="T16" fmla="*/ 40 w 222"/>
                <a:gd name="T17" fmla="*/ 76 h 294"/>
                <a:gd name="T18" fmla="*/ 7 w 222"/>
                <a:gd name="T19" fmla="*/ 22 h 294"/>
                <a:gd name="T20" fmla="*/ 0 w 222"/>
                <a:gd name="T21" fmla="*/ 11 h 294"/>
                <a:gd name="T22" fmla="*/ 2 w 222"/>
                <a:gd name="T23" fmla="*/ 6 h 294"/>
                <a:gd name="T24" fmla="*/ 33 w 222"/>
                <a:gd name="T25" fmla="*/ 19 h 294"/>
                <a:gd name="T26" fmla="*/ 47 w 222"/>
                <a:gd name="T27" fmla="*/ 4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" h="294">
                  <a:moveTo>
                    <a:pt x="47" y="43"/>
                  </a:moveTo>
                  <a:cubicBezTo>
                    <a:pt x="55" y="50"/>
                    <a:pt x="54" y="60"/>
                    <a:pt x="55" y="70"/>
                  </a:cubicBezTo>
                  <a:cubicBezTo>
                    <a:pt x="63" y="128"/>
                    <a:pt x="86" y="178"/>
                    <a:pt x="127" y="221"/>
                  </a:cubicBezTo>
                  <a:cubicBezTo>
                    <a:pt x="139" y="235"/>
                    <a:pt x="161" y="234"/>
                    <a:pt x="170" y="251"/>
                  </a:cubicBezTo>
                  <a:cubicBezTo>
                    <a:pt x="182" y="260"/>
                    <a:pt x="194" y="269"/>
                    <a:pt x="209" y="274"/>
                  </a:cubicBezTo>
                  <a:cubicBezTo>
                    <a:pt x="215" y="277"/>
                    <a:pt x="222" y="280"/>
                    <a:pt x="219" y="290"/>
                  </a:cubicBezTo>
                  <a:cubicBezTo>
                    <a:pt x="214" y="294"/>
                    <a:pt x="210" y="291"/>
                    <a:pt x="205" y="290"/>
                  </a:cubicBezTo>
                  <a:cubicBezTo>
                    <a:pt x="156" y="265"/>
                    <a:pt x="113" y="234"/>
                    <a:pt x="78" y="191"/>
                  </a:cubicBezTo>
                  <a:cubicBezTo>
                    <a:pt x="60" y="155"/>
                    <a:pt x="36" y="121"/>
                    <a:pt x="40" y="76"/>
                  </a:cubicBezTo>
                  <a:cubicBezTo>
                    <a:pt x="43" y="51"/>
                    <a:pt x="25" y="35"/>
                    <a:pt x="7" y="22"/>
                  </a:cubicBezTo>
                  <a:cubicBezTo>
                    <a:pt x="3" y="19"/>
                    <a:pt x="0" y="16"/>
                    <a:pt x="0" y="11"/>
                  </a:cubicBezTo>
                  <a:cubicBezTo>
                    <a:pt x="0" y="9"/>
                    <a:pt x="1" y="7"/>
                    <a:pt x="2" y="6"/>
                  </a:cubicBezTo>
                  <a:cubicBezTo>
                    <a:pt x="17" y="0"/>
                    <a:pt x="26" y="8"/>
                    <a:pt x="33" y="19"/>
                  </a:cubicBezTo>
                  <a:cubicBezTo>
                    <a:pt x="38" y="26"/>
                    <a:pt x="41" y="35"/>
                    <a:pt x="47" y="43"/>
                  </a:cubicBezTo>
                  <a:close/>
                </a:path>
              </a:pathLst>
            </a:custGeom>
            <a:solidFill>
              <a:srgbClr val="DFA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8882621F-709F-78D0-0443-EF1753EBB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399"/>
              <a:ext cx="559" cy="144"/>
            </a:xfrm>
            <a:custGeom>
              <a:avLst/>
              <a:gdLst>
                <a:gd name="T0" fmla="*/ 131 w 236"/>
                <a:gd name="T1" fmla="*/ 55 h 61"/>
                <a:gd name="T2" fmla="*/ 40 w 236"/>
                <a:gd name="T3" fmla="*/ 58 h 61"/>
                <a:gd name="T4" fmla="*/ 3 w 236"/>
                <a:gd name="T5" fmla="*/ 59 h 61"/>
                <a:gd name="T6" fmla="*/ 15 w 236"/>
                <a:gd name="T7" fmla="*/ 47 h 61"/>
                <a:gd name="T8" fmla="*/ 63 w 236"/>
                <a:gd name="T9" fmla="*/ 39 h 61"/>
                <a:gd name="T10" fmla="*/ 107 w 236"/>
                <a:gd name="T11" fmla="*/ 35 h 61"/>
                <a:gd name="T12" fmla="*/ 235 w 236"/>
                <a:gd name="T13" fmla="*/ 0 h 61"/>
                <a:gd name="T14" fmla="*/ 211 w 236"/>
                <a:gd name="T15" fmla="*/ 27 h 61"/>
                <a:gd name="T16" fmla="*/ 157 w 236"/>
                <a:gd name="T17" fmla="*/ 47 h 61"/>
                <a:gd name="T18" fmla="*/ 151 w 236"/>
                <a:gd name="T19" fmla="*/ 51 h 61"/>
                <a:gd name="T20" fmla="*/ 131 w 236"/>
                <a:gd name="T21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6" h="61">
                  <a:moveTo>
                    <a:pt x="131" y="55"/>
                  </a:moveTo>
                  <a:cubicBezTo>
                    <a:pt x="100" y="49"/>
                    <a:pt x="71" y="50"/>
                    <a:pt x="40" y="58"/>
                  </a:cubicBezTo>
                  <a:cubicBezTo>
                    <a:pt x="28" y="61"/>
                    <a:pt x="15" y="59"/>
                    <a:pt x="3" y="59"/>
                  </a:cubicBezTo>
                  <a:cubicBezTo>
                    <a:pt x="0" y="49"/>
                    <a:pt x="11" y="51"/>
                    <a:pt x="15" y="47"/>
                  </a:cubicBezTo>
                  <a:cubicBezTo>
                    <a:pt x="31" y="45"/>
                    <a:pt x="47" y="42"/>
                    <a:pt x="63" y="39"/>
                  </a:cubicBezTo>
                  <a:cubicBezTo>
                    <a:pt x="77" y="38"/>
                    <a:pt x="92" y="31"/>
                    <a:pt x="107" y="35"/>
                  </a:cubicBezTo>
                  <a:cubicBezTo>
                    <a:pt x="150" y="26"/>
                    <a:pt x="198" y="32"/>
                    <a:pt x="235" y="0"/>
                  </a:cubicBezTo>
                  <a:cubicBezTo>
                    <a:pt x="236" y="17"/>
                    <a:pt x="221" y="20"/>
                    <a:pt x="211" y="27"/>
                  </a:cubicBezTo>
                  <a:cubicBezTo>
                    <a:pt x="196" y="43"/>
                    <a:pt x="174" y="39"/>
                    <a:pt x="157" y="47"/>
                  </a:cubicBezTo>
                  <a:cubicBezTo>
                    <a:pt x="155" y="48"/>
                    <a:pt x="153" y="50"/>
                    <a:pt x="151" y="51"/>
                  </a:cubicBezTo>
                  <a:cubicBezTo>
                    <a:pt x="144" y="54"/>
                    <a:pt x="139" y="59"/>
                    <a:pt x="131" y="55"/>
                  </a:cubicBezTo>
                  <a:close/>
                </a:path>
              </a:pathLst>
            </a:custGeom>
            <a:solidFill>
              <a:srgbClr val="BCB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77BF29A1-3F00-0D70-8596-CF8E0B9C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2039"/>
              <a:ext cx="396" cy="350"/>
            </a:xfrm>
            <a:custGeom>
              <a:avLst/>
              <a:gdLst>
                <a:gd name="T0" fmla="*/ 91 w 167"/>
                <a:gd name="T1" fmla="*/ 67 h 148"/>
                <a:gd name="T2" fmla="*/ 146 w 167"/>
                <a:gd name="T3" fmla="*/ 112 h 148"/>
                <a:gd name="T4" fmla="*/ 149 w 167"/>
                <a:gd name="T5" fmla="*/ 131 h 148"/>
                <a:gd name="T6" fmla="*/ 154 w 167"/>
                <a:gd name="T7" fmla="*/ 139 h 148"/>
                <a:gd name="T8" fmla="*/ 155 w 167"/>
                <a:gd name="T9" fmla="*/ 148 h 148"/>
                <a:gd name="T10" fmla="*/ 99 w 167"/>
                <a:gd name="T11" fmla="*/ 124 h 148"/>
                <a:gd name="T12" fmla="*/ 64 w 167"/>
                <a:gd name="T13" fmla="*/ 93 h 148"/>
                <a:gd name="T14" fmla="*/ 39 w 167"/>
                <a:gd name="T15" fmla="*/ 71 h 148"/>
                <a:gd name="T16" fmla="*/ 3 w 167"/>
                <a:gd name="T17" fmla="*/ 13 h 148"/>
                <a:gd name="T18" fmla="*/ 2 w 167"/>
                <a:gd name="T19" fmla="*/ 4 h 148"/>
                <a:gd name="T20" fmla="*/ 16 w 167"/>
                <a:gd name="T21" fmla="*/ 8 h 148"/>
                <a:gd name="T22" fmla="*/ 45 w 167"/>
                <a:gd name="T23" fmla="*/ 40 h 148"/>
                <a:gd name="T24" fmla="*/ 106 w 167"/>
                <a:gd name="T25" fmla="*/ 97 h 148"/>
                <a:gd name="T26" fmla="*/ 91 w 167"/>
                <a:gd name="T27" fmla="*/ 6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7" h="148">
                  <a:moveTo>
                    <a:pt x="91" y="67"/>
                  </a:moveTo>
                  <a:cubicBezTo>
                    <a:pt x="109" y="82"/>
                    <a:pt x="128" y="97"/>
                    <a:pt x="146" y="112"/>
                  </a:cubicBezTo>
                  <a:cubicBezTo>
                    <a:pt x="151" y="117"/>
                    <a:pt x="159" y="122"/>
                    <a:pt x="149" y="131"/>
                  </a:cubicBezTo>
                  <a:cubicBezTo>
                    <a:pt x="143" y="137"/>
                    <a:pt x="152" y="136"/>
                    <a:pt x="154" y="139"/>
                  </a:cubicBezTo>
                  <a:cubicBezTo>
                    <a:pt x="157" y="142"/>
                    <a:pt x="167" y="144"/>
                    <a:pt x="155" y="148"/>
                  </a:cubicBezTo>
                  <a:cubicBezTo>
                    <a:pt x="136" y="140"/>
                    <a:pt x="117" y="132"/>
                    <a:pt x="99" y="124"/>
                  </a:cubicBezTo>
                  <a:cubicBezTo>
                    <a:pt x="92" y="108"/>
                    <a:pt x="78" y="101"/>
                    <a:pt x="64" y="93"/>
                  </a:cubicBezTo>
                  <a:cubicBezTo>
                    <a:pt x="53" y="88"/>
                    <a:pt x="45" y="81"/>
                    <a:pt x="39" y="71"/>
                  </a:cubicBezTo>
                  <a:cubicBezTo>
                    <a:pt x="28" y="51"/>
                    <a:pt x="20" y="30"/>
                    <a:pt x="3" y="13"/>
                  </a:cubicBezTo>
                  <a:cubicBezTo>
                    <a:pt x="0" y="11"/>
                    <a:pt x="0" y="7"/>
                    <a:pt x="2" y="4"/>
                  </a:cubicBezTo>
                  <a:cubicBezTo>
                    <a:pt x="8" y="0"/>
                    <a:pt x="12" y="5"/>
                    <a:pt x="16" y="8"/>
                  </a:cubicBezTo>
                  <a:cubicBezTo>
                    <a:pt x="26" y="18"/>
                    <a:pt x="38" y="27"/>
                    <a:pt x="45" y="40"/>
                  </a:cubicBezTo>
                  <a:cubicBezTo>
                    <a:pt x="59" y="67"/>
                    <a:pt x="81" y="84"/>
                    <a:pt x="106" y="97"/>
                  </a:cubicBezTo>
                  <a:cubicBezTo>
                    <a:pt x="103" y="86"/>
                    <a:pt x="85" y="83"/>
                    <a:pt x="91" y="67"/>
                  </a:cubicBezTo>
                  <a:close/>
                </a:path>
              </a:pathLst>
            </a:custGeom>
            <a:solidFill>
              <a:srgbClr val="BBA7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8FFCB25B-40A0-2E8F-B4B1-56D6849F7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892"/>
              <a:ext cx="344" cy="441"/>
            </a:xfrm>
            <a:custGeom>
              <a:avLst/>
              <a:gdLst>
                <a:gd name="T0" fmla="*/ 44 w 145"/>
                <a:gd name="T1" fmla="*/ 66 h 186"/>
                <a:gd name="T2" fmla="*/ 56 w 145"/>
                <a:gd name="T3" fmla="*/ 83 h 186"/>
                <a:gd name="T4" fmla="*/ 75 w 145"/>
                <a:gd name="T5" fmla="*/ 113 h 186"/>
                <a:gd name="T6" fmla="*/ 109 w 145"/>
                <a:gd name="T7" fmla="*/ 152 h 186"/>
                <a:gd name="T8" fmla="*/ 138 w 145"/>
                <a:gd name="T9" fmla="*/ 172 h 186"/>
                <a:gd name="T10" fmla="*/ 140 w 145"/>
                <a:gd name="T11" fmla="*/ 186 h 186"/>
                <a:gd name="T12" fmla="*/ 55 w 145"/>
                <a:gd name="T13" fmla="*/ 111 h 186"/>
                <a:gd name="T14" fmla="*/ 4 w 145"/>
                <a:gd name="T15" fmla="*/ 38 h 186"/>
                <a:gd name="T16" fmla="*/ 0 w 145"/>
                <a:gd name="T17" fmla="*/ 1 h 186"/>
                <a:gd name="T18" fmla="*/ 6 w 145"/>
                <a:gd name="T19" fmla="*/ 2 h 186"/>
                <a:gd name="T20" fmla="*/ 44 w 145"/>
                <a:gd name="T21" fmla="*/ 6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86">
                  <a:moveTo>
                    <a:pt x="44" y="66"/>
                  </a:moveTo>
                  <a:cubicBezTo>
                    <a:pt x="44" y="74"/>
                    <a:pt x="51" y="78"/>
                    <a:pt x="56" y="83"/>
                  </a:cubicBezTo>
                  <a:cubicBezTo>
                    <a:pt x="65" y="91"/>
                    <a:pt x="72" y="102"/>
                    <a:pt x="75" y="113"/>
                  </a:cubicBezTo>
                  <a:cubicBezTo>
                    <a:pt x="81" y="131"/>
                    <a:pt x="91" y="144"/>
                    <a:pt x="109" y="152"/>
                  </a:cubicBezTo>
                  <a:cubicBezTo>
                    <a:pt x="120" y="157"/>
                    <a:pt x="128" y="166"/>
                    <a:pt x="138" y="172"/>
                  </a:cubicBezTo>
                  <a:cubicBezTo>
                    <a:pt x="145" y="177"/>
                    <a:pt x="142" y="181"/>
                    <a:pt x="140" y="186"/>
                  </a:cubicBezTo>
                  <a:cubicBezTo>
                    <a:pt x="104" y="169"/>
                    <a:pt x="78" y="142"/>
                    <a:pt x="55" y="111"/>
                  </a:cubicBezTo>
                  <a:cubicBezTo>
                    <a:pt x="37" y="87"/>
                    <a:pt x="21" y="62"/>
                    <a:pt x="4" y="38"/>
                  </a:cubicBezTo>
                  <a:cubicBezTo>
                    <a:pt x="5" y="25"/>
                    <a:pt x="4" y="13"/>
                    <a:pt x="0" y="1"/>
                  </a:cubicBezTo>
                  <a:cubicBezTo>
                    <a:pt x="2" y="1"/>
                    <a:pt x="5" y="0"/>
                    <a:pt x="6" y="2"/>
                  </a:cubicBezTo>
                  <a:cubicBezTo>
                    <a:pt x="18" y="23"/>
                    <a:pt x="37" y="41"/>
                    <a:pt x="44" y="66"/>
                  </a:cubicBezTo>
                  <a:close/>
                </a:path>
              </a:pathLst>
            </a:custGeom>
            <a:solidFill>
              <a:srgbClr val="C2B1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B57872FC-0417-387C-B199-515268832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21"/>
              <a:ext cx="379" cy="173"/>
            </a:xfrm>
            <a:custGeom>
              <a:avLst/>
              <a:gdLst>
                <a:gd name="T0" fmla="*/ 44 w 160"/>
                <a:gd name="T1" fmla="*/ 68 h 73"/>
                <a:gd name="T2" fmla="*/ 0 w 160"/>
                <a:gd name="T3" fmla="*/ 72 h 73"/>
                <a:gd name="T4" fmla="*/ 40 w 160"/>
                <a:gd name="T5" fmla="*/ 56 h 73"/>
                <a:gd name="T6" fmla="*/ 103 w 160"/>
                <a:gd name="T7" fmla="*/ 22 h 73"/>
                <a:gd name="T8" fmla="*/ 160 w 160"/>
                <a:gd name="T9" fmla="*/ 0 h 73"/>
                <a:gd name="T10" fmla="*/ 79 w 160"/>
                <a:gd name="T11" fmla="*/ 53 h 73"/>
                <a:gd name="T12" fmla="*/ 44 w 160"/>
                <a:gd name="T13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73">
                  <a:moveTo>
                    <a:pt x="44" y="68"/>
                  </a:moveTo>
                  <a:cubicBezTo>
                    <a:pt x="29" y="73"/>
                    <a:pt x="15" y="73"/>
                    <a:pt x="0" y="72"/>
                  </a:cubicBezTo>
                  <a:cubicBezTo>
                    <a:pt x="12" y="64"/>
                    <a:pt x="28" y="66"/>
                    <a:pt x="40" y="56"/>
                  </a:cubicBezTo>
                  <a:cubicBezTo>
                    <a:pt x="62" y="48"/>
                    <a:pt x="80" y="30"/>
                    <a:pt x="103" y="22"/>
                  </a:cubicBezTo>
                  <a:cubicBezTo>
                    <a:pt x="122" y="16"/>
                    <a:pt x="141" y="8"/>
                    <a:pt x="160" y="0"/>
                  </a:cubicBezTo>
                  <a:cubicBezTo>
                    <a:pt x="139" y="28"/>
                    <a:pt x="111" y="43"/>
                    <a:pt x="79" y="53"/>
                  </a:cubicBezTo>
                  <a:cubicBezTo>
                    <a:pt x="67" y="56"/>
                    <a:pt x="52" y="56"/>
                    <a:pt x="44" y="68"/>
                  </a:cubicBezTo>
                  <a:close/>
                </a:path>
              </a:pathLst>
            </a:custGeom>
            <a:solidFill>
              <a:srgbClr val="DBDC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C3719AB4-875D-3026-7E73-23A9CA443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2371"/>
              <a:ext cx="380" cy="146"/>
            </a:xfrm>
            <a:custGeom>
              <a:avLst/>
              <a:gdLst>
                <a:gd name="T0" fmla="*/ 48 w 160"/>
                <a:gd name="T1" fmla="*/ 39 h 62"/>
                <a:gd name="T2" fmla="*/ 32 w 160"/>
                <a:gd name="T3" fmla="*/ 24 h 62"/>
                <a:gd name="T4" fmla="*/ 0 w 160"/>
                <a:gd name="T5" fmla="*/ 0 h 62"/>
                <a:gd name="T6" fmla="*/ 111 w 160"/>
                <a:gd name="T7" fmla="*/ 46 h 62"/>
                <a:gd name="T8" fmla="*/ 160 w 160"/>
                <a:gd name="T9" fmla="*/ 59 h 62"/>
                <a:gd name="T10" fmla="*/ 92 w 160"/>
                <a:gd name="T11" fmla="*/ 55 h 62"/>
                <a:gd name="T12" fmla="*/ 48 w 160"/>
                <a:gd name="T13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62">
                  <a:moveTo>
                    <a:pt x="48" y="39"/>
                  </a:moveTo>
                  <a:cubicBezTo>
                    <a:pt x="48" y="29"/>
                    <a:pt x="39" y="27"/>
                    <a:pt x="32" y="24"/>
                  </a:cubicBezTo>
                  <a:cubicBezTo>
                    <a:pt x="20" y="17"/>
                    <a:pt x="7" y="13"/>
                    <a:pt x="0" y="0"/>
                  </a:cubicBezTo>
                  <a:cubicBezTo>
                    <a:pt x="35" y="20"/>
                    <a:pt x="72" y="35"/>
                    <a:pt x="111" y="46"/>
                  </a:cubicBezTo>
                  <a:cubicBezTo>
                    <a:pt x="127" y="51"/>
                    <a:pt x="144" y="55"/>
                    <a:pt x="160" y="59"/>
                  </a:cubicBezTo>
                  <a:cubicBezTo>
                    <a:pt x="137" y="62"/>
                    <a:pt x="115" y="55"/>
                    <a:pt x="92" y="55"/>
                  </a:cubicBezTo>
                  <a:cubicBezTo>
                    <a:pt x="75" y="56"/>
                    <a:pt x="61" y="49"/>
                    <a:pt x="48" y="39"/>
                  </a:cubicBezTo>
                  <a:close/>
                </a:path>
              </a:pathLst>
            </a:custGeom>
            <a:solidFill>
              <a:srgbClr val="CEB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88CA2FFE-C6F5-5FE8-7EE1-C84E40D39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186"/>
              <a:ext cx="278" cy="201"/>
            </a:xfrm>
            <a:custGeom>
              <a:avLst/>
              <a:gdLst>
                <a:gd name="T0" fmla="*/ 97 w 117"/>
                <a:gd name="T1" fmla="*/ 13 h 85"/>
                <a:gd name="T2" fmla="*/ 117 w 117"/>
                <a:gd name="T3" fmla="*/ 10 h 85"/>
                <a:gd name="T4" fmla="*/ 4 w 117"/>
                <a:gd name="T5" fmla="*/ 85 h 85"/>
                <a:gd name="T6" fmla="*/ 0 w 117"/>
                <a:gd name="T7" fmla="*/ 79 h 85"/>
                <a:gd name="T8" fmla="*/ 97 w 117"/>
                <a:gd name="T9" fmla="*/ 1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85">
                  <a:moveTo>
                    <a:pt x="97" y="13"/>
                  </a:moveTo>
                  <a:cubicBezTo>
                    <a:pt x="104" y="13"/>
                    <a:pt x="108" y="0"/>
                    <a:pt x="117" y="10"/>
                  </a:cubicBezTo>
                  <a:cubicBezTo>
                    <a:pt x="84" y="42"/>
                    <a:pt x="47" y="67"/>
                    <a:pt x="4" y="85"/>
                  </a:cubicBezTo>
                  <a:cubicBezTo>
                    <a:pt x="1" y="84"/>
                    <a:pt x="0" y="82"/>
                    <a:pt x="0" y="79"/>
                  </a:cubicBezTo>
                  <a:cubicBezTo>
                    <a:pt x="34" y="60"/>
                    <a:pt x="63" y="33"/>
                    <a:pt x="97" y="13"/>
                  </a:cubicBezTo>
                  <a:close/>
                </a:path>
              </a:pathLst>
            </a:custGeom>
            <a:solidFill>
              <a:srgbClr val="B1A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16D5EC06-BE19-333A-DA40-1A6DB7F03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510"/>
              <a:ext cx="294" cy="50"/>
            </a:xfrm>
            <a:custGeom>
              <a:avLst/>
              <a:gdLst>
                <a:gd name="T0" fmla="*/ 124 w 124"/>
                <a:gd name="T1" fmla="*/ 0 h 21"/>
                <a:gd name="T2" fmla="*/ 112 w 124"/>
                <a:gd name="T3" fmla="*/ 12 h 21"/>
                <a:gd name="T4" fmla="*/ 14 w 124"/>
                <a:gd name="T5" fmla="*/ 13 h 21"/>
                <a:gd name="T6" fmla="*/ 0 w 124"/>
                <a:gd name="T7" fmla="*/ 8 h 21"/>
                <a:gd name="T8" fmla="*/ 124 w 1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21">
                  <a:moveTo>
                    <a:pt x="124" y="0"/>
                  </a:moveTo>
                  <a:cubicBezTo>
                    <a:pt x="120" y="4"/>
                    <a:pt x="116" y="8"/>
                    <a:pt x="112" y="12"/>
                  </a:cubicBezTo>
                  <a:cubicBezTo>
                    <a:pt x="79" y="11"/>
                    <a:pt x="47" y="21"/>
                    <a:pt x="14" y="13"/>
                  </a:cubicBezTo>
                  <a:cubicBezTo>
                    <a:pt x="9" y="11"/>
                    <a:pt x="4" y="13"/>
                    <a:pt x="0" y="8"/>
                  </a:cubicBezTo>
                  <a:cubicBezTo>
                    <a:pt x="42" y="12"/>
                    <a:pt x="82" y="3"/>
                    <a:pt x="124" y="0"/>
                  </a:cubicBezTo>
                  <a:close/>
                </a:path>
              </a:pathLst>
            </a:custGeom>
            <a:solidFill>
              <a:srgbClr val="DBD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Freeform 60">
              <a:extLst>
                <a:ext uri="{FF2B5EF4-FFF2-40B4-BE49-F238E27FC236}">
                  <a16:creationId xmlns:a16="http://schemas.microsoft.com/office/drawing/2014/main" id="{C21BA75C-4BDE-11B9-DA39-AA474D9B8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2375"/>
              <a:ext cx="159" cy="62"/>
            </a:xfrm>
            <a:custGeom>
              <a:avLst/>
              <a:gdLst>
                <a:gd name="T0" fmla="*/ 64 w 67"/>
                <a:gd name="T1" fmla="*/ 1 h 26"/>
                <a:gd name="T2" fmla="*/ 67 w 67"/>
                <a:gd name="T3" fmla="*/ 5 h 26"/>
                <a:gd name="T4" fmla="*/ 20 w 67"/>
                <a:gd name="T5" fmla="*/ 26 h 26"/>
                <a:gd name="T6" fmla="*/ 0 w 67"/>
                <a:gd name="T7" fmla="*/ 24 h 26"/>
                <a:gd name="T8" fmla="*/ 60 w 67"/>
                <a:gd name="T9" fmla="*/ 1 h 26"/>
                <a:gd name="T10" fmla="*/ 64 w 67"/>
                <a:gd name="T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26">
                  <a:moveTo>
                    <a:pt x="64" y="1"/>
                  </a:moveTo>
                  <a:cubicBezTo>
                    <a:pt x="65" y="2"/>
                    <a:pt x="66" y="4"/>
                    <a:pt x="67" y="5"/>
                  </a:cubicBezTo>
                  <a:cubicBezTo>
                    <a:pt x="52" y="13"/>
                    <a:pt x="38" y="22"/>
                    <a:pt x="20" y="26"/>
                  </a:cubicBezTo>
                  <a:cubicBezTo>
                    <a:pt x="15" y="25"/>
                    <a:pt x="9" y="25"/>
                    <a:pt x="0" y="24"/>
                  </a:cubicBezTo>
                  <a:cubicBezTo>
                    <a:pt x="20" y="11"/>
                    <a:pt x="42" y="12"/>
                    <a:pt x="60" y="1"/>
                  </a:cubicBezTo>
                  <a:cubicBezTo>
                    <a:pt x="61" y="0"/>
                    <a:pt x="62" y="0"/>
                    <a:pt x="64" y="1"/>
                  </a:cubicBezTo>
                  <a:close/>
                </a:path>
              </a:pathLst>
            </a:custGeom>
            <a:solidFill>
              <a:srgbClr val="A3A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Freeform 61">
              <a:extLst>
                <a:ext uri="{FF2B5EF4-FFF2-40B4-BE49-F238E27FC236}">
                  <a16:creationId xmlns:a16="http://schemas.microsoft.com/office/drawing/2014/main" id="{F59181A0-B875-17B7-571B-4719F768C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712"/>
              <a:ext cx="327" cy="860"/>
            </a:xfrm>
            <a:custGeom>
              <a:avLst/>
              <a:gdLst>
                <a:gd name="T0" fmla="*/ 122 w 138"/>
                <a:gd name="T1" fmla="*/ 347 h 363"/>
                <a:gd name="T2" fmla="*/ 125 w 138"/>
                <a:gd name="T3" fmla="*/ 355 h 363"/>
                <a:gd name="T4" fmla="*/ 98 w 138"/>
                <a:gd name="T5" fmla="*/ 363 h 363"/>
                <a:gd name="T6" fmla="*/ 82 w 138"/>
                <a:gd name="T7" fmla="*/ 352 h 363"/>
                <a:gd name="T8" fmla="*/ 26 w 138"/>
                <a:gd name="T9" fmla="*/ 262 h 363"/>
                <a:gd name="T10" fmla="*/ 0 w 138"/>
                <a:gd name="T11" fmla="*/ 142 h 363"/>
                <a:gd name="T12" fmla="*/ 6 w 138"/>
                <a:gd name="T13" fmla="*/ 136 h 363"/>
                <a:gd name="T14" fmla="*/ 6 w 138"/>
                <a:gd name="T15" fmla="*/ 133 h 363"/>
                <a:gd name="T16" fmla="*/ 3 w 138"/>
                <a:gd name="T17" fmla="*/ 128 h 363"/>
                <a:gd name="T18" fmla="*/ 10 w 138"/>
                <a:gd name="T19" fmla="*/ 96 h 363"/>
                <a:gd name="T20" fmla="*/ 68 w 138"/>
                <a:gd name="T21" fmla="*/ 36 h 363"/>
                <a:gd name="T22" fmla="*/ 111 w 138"/>
                <a:gd name="T23" fmla="*/ 9 h 363"/>
                <a:gd name="T24" fmla="*/ 138 w 138"/>
                <a:gd name="T25" fmla="*/ 17 h 363"/>
                <a:gd name="T26" fmla="*/ 93 w 138"/>
                <a:gd name="T27" fmla="*/ 53 h 363"/>
                <a:gd name="T28" fmla="*/ 65 w 138"/>
                <a:gd name="T29" fmla="*/ 97 h 363"/>
                <a:gd name="T30" fmla="*/ 85 w 138"/>
                <a:gd name="T31" fmla="*/ 272 h 363"/>
                <a:gd name="T32" fmla="*/ 112 w 138"/>
                <a:gd name="T33" fmla="*/ 321 h 363"/>
                <a:gd name="T34" fmla="*/ 122 w 138"/>
                <a:gd name="T35" fmla="*/ 347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363">
                  <a:moveTo>
                    <a:pt x="122" y="347"/>
                  </a:moveTo>
                  <a:cubicBezTo>
                    <a:pt x="123" y="350"/>
                    <a:pt x="124" y="353"/>
                    <a:pt x="125" y="355"/>
                  </a:cubicBezTo>
                  <a:cubicBezTo>
                    <a:pt x="115" y="354"/>
                    <a:pt x="106" y="356"/>
                    <a:pt x="98" y="363"/>
                  </a:cubicBezTo>
                  <a:cubicBezTo>
                    <a:pt x="91" y="362"/>
                    <a:pt x="87" y="356"/>
                    <a:pt x="82" y="352"/>
                  </a:cubicBezTo>
                  <a:cubicBezTo>
                    <a:pt x="59" y="324"/>
                    <a:pt x="43" y="292"/>
                    <a:pt x="26" y="262"/>
                  </a:cubicBezTo>
                  <a:cubicBezTo>
                    <a:pt x="11" y="223"/>
                    <a:pt x="6" y="183"/>
                    <a:pt x="0" y="142"/>
                  </a:cubicBezTo>
                  <a:cubicBezTo>
                    <a:pt x="1" y="139"/>
                    <a:pt x="3" y="137"/>
                    <a:pt x="6" y="136"/>
                  </a:cubicBezTo>
                  <a:cubicBezTo>
                    <a:pt x="13" y="134"/>
                    <a:pt x="6" y="134"/>
                    <a:pt x="6" y="133"/>
                  </a:cubicBezTo>
                  <a:cubicBezTo>
                    <a:pt x="4" y="131"/>
                    <a:pt x="3" y="130"/>
                    <a:pt x="3" y="128"/>
                  </a:cubicBezTo>
                  <a:cubicBezTo>
                    <a:pt x="0" y="116"/>
                    <a:pt x="2" y="105"/>
                    <a:pt x="10" y="96"/>
                  </a:cubicBezTo>
                  <a:cubicBezTo>
                    <a:pt x="31" y="78"/>
                    <a:pt x="47" y="55"/>
                    <a:pt x="68" y="36"/>
                  </a:cubicBezTo>
                  <a:cubicBezTo>
                    <a:pt x="81" y="24"/>
                    <a:pt x="94" y="13"/>
                    <a:pt x="111" y="9"/>
                  </a:cubicBezTo>
                  <a:cubicBezTo>
                    <a:pt x="120" y="6"/>
                    <a:pt x="133" y="0"/>
                    <a:pt x="138" y="17"/>
                  </a:cubicBezTo>
                  <a:cubicBezTo>
                    <a:pt x="124" y="29"/>
                    <a:pt x="109" y="42"/>
                    <a:pt x="93" y="53"/>
                  </a:cubicBezTo>
                  <a:cubicBezTo>
                    <a:pt x="77" y="63"/>
                    <a:pt x="69" y="78"/>
                    <a:pt x="65" y="97"/>
                  </a:cubicBezTo>
                  <a:cubicBezTo>
                    <a:pt x="54" y="157"/>
                    <a:pt x="60" y="215"/>
                    <a:pt x="85" y="272"/>
                  </a:cubicBezTo>
                  <a:cubicBezTo>
                    <a:pt x="91" y="290"/>
                    <a:pt x="102" y="305"/>
                    <a:pt x="112" y="321"/>
                  </a:cubicBezTo>
                  <a:cubicBezTo>
                    <a:pt x="117" y="329"/>
                    <a:pt x="120" y="338"/>
                    <a:pt x="122" y="347"/>
                  </a:cubicBezTo>
                  <a:close/>
                </a:path>
              </a:pathLst>
            </a:custGeom>
            <a:solidFill>
              <a:srgbClr val="FCF8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Freeform 62">
              <a:extLst>
                <a:ext uri="{FF2B5EF4-FFF2-40B4-BE49-F238E27FC236}">
                  <a16:creationId xmlns:a16="http://schemas.microsoft.com/office/drawing/2014/main" id="{C2414ECE-3C8A-FAC5-9DAA-AA9C48A72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572"/>
              <a:ext cx="1121" cy="962"/>
            </a:xfrm>
            <a:custGeom>
              <a:avLst/>
              <a:gdLst>
                <a:gd name="T0" fmla="*/ 73 w 473"/>
                <a:gd name="T1" fmla="*/ 406 h 406"/>
                <a:gd name="T2" fmla="*/ 60 w 473"/>
                <a:gd name="T3" fmla="*/ 382 h 406"/>
                <a:gd name="T4" fmla="*/ 65 w 473"/>
                <a:gd name="T5" fmla="*/ 330 h 406"/>
                <a:gd name="T6" fmla="*/ 38 w 473"/>
                <a:gd name="T7" fmla="*/ 212 h 406"/>
                <a:gd name="T8" fmla="*/ 37 w 473"/>
                <a:gd name="T9" fmla="*/ 310 h 406"/>
                <a:gd name="T10" fmla="*/ 33 w 473"/>
                <a:gd name="T11" fmla="*/ 334 h 406"/>
                <a:gd name="T12" fmla="*/ 14 w 473"/>
                <a:gd name="T13" fmla="*/ 141 h 406"/>
                <a:gd name="T14" fmla="*/ 25 w 473"/>
                <a:gd name="T15" fmla="*/ 121 h 406"/>
                <a:gd name="T16" fmla="*/ 89 w 473"/>
                <a:gd name="T17" fmla="*/ 74 h 406"/>
                <a:gd name="T18" fmla="*/ 139 w 473"/>
                <a:gd name="T19" fmla="*/ 53 h 406"/>
                <a:gd name="T20" fmla="*/ 219 w 473"/>
                <a:gd name="T21" fmla="*/ 41 h 406"/>
                <a:gd name="T22" fmla="*/ 237 w 473"/>
                <a:gd name="T23" fmla="*/ 46 h 406"/>
                <a:gd name="T24" fmla="*/ 252 w 473"/>
                <a:gd name="T25" fmla="*/ 54 h 406"/>
                <a:gd name="T26" fmla="*/ 410 w 473"/>
                <a:gd name="T27" fmla="*/ 20 h 406"/>
                <a:gd name="T28" fmla="*/ 459 w 473"/>
                <a:gd name="T29" fmla="*/ 2 h 406"/>
                <a:gd name="T30" fmla="*/ 470 w 473"/>
                <a:gd name="T31" fmla="*/ 5 h 406"/>
                <a:gd name="T32" fmla="*/ 467 w 473"/>
                <a:gd name="T33" fmla="*/ 18 h 406"/>
                <a:gd name="T34" fmla="*/ 449 w 473"/>
                <a:gd name="T35" fmla="*/ 29 h 406"/>
                <a:gd name="T36" fmla="*/ 412 w 473"/>
                <a:gd name="T37" fmla="*/ 50 h 406"/>
                <a:gd name="T38" fmla="*/ 322 w 473"/>
                <a:gd name="T39" fmla="*/ 98 h 406"/>
                <a:gd name="T40" fmla="*/ 255 w 473"/>
                <a:gd name="T41" fmla="*/ 102 h 406"/>
                <a:gd name="T42" fmla="*/ 158 w 473"/>
                <a:gd name="T43" fmla="*/ 99 h 406"/>
                <a:gd name="T44" fmla="*/ 67 w 473"/>
                <a:gd name="T45" fmla="*/ 147 h 406"/>
                <a:gd name="T46" fmla="*/ 62 w 473"/>
                <a:gd name="T47" fmla="*/ 223 h 406"/>
                <a:gd name="T48" fmla="*/ 92 w 473"/>
                <a:gd name="T49" fmla="*/ 369 h 406"/>
                <a:gd name="T50" fmla="*/ 73 w 473"/>
                <a:gd name="T51" fmla="*/ 40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3" h="406">
                  <a:moveTo>
                    <a:pt x="73" y="406"/>
                  </a:moveTo>
                  <a:cubicBezTo>
                    <a:pt x="66" y="399"/>
                    <a:pt x="63" y="391"/>
                    <a:pt x="60" y="382"/>
                  </a:cubicBezTo>
                  <a:cubicBezTo>
                    <a:pt x="75" y="366"/>
                    <a:pt x="71" y="348"/>
                    <a:pt x="65" y="330"/>
                  </a:cubicBezTo>
                  <a:cubicBezTo>
                    <a:pt x="52" y="292"/>
                    <a:pt x="42" y="253"/>
                    <a:pt x="38" y="212"/>
                  </a:cubicBezTo>
                  <a:cubicBezTo>
                    <a:pt x="33" y="244"/>
                    <a:pt x="33" y="277"/>
                    <a:pt x="37" y="310"/>
                  </a:cubicBezTo>
                  <a:cubicBezTo>
                    <a:pt x="39" y="318"/>
                    <a:pt x="44" y="328"/>
                    <a:pt x="33" y="334"/>
                  </a:cubicBezTo>
                  <a:cubicBezTo>
                    <a:pt x="1" y="273"/>
                    <a:pt x="0" y="207"/>
                    <a:pt x="14" y="141"/>
                  </a:cubicBezTo>
                  <a:cubicBezTo>
                    <a:pt x="15" y="134"/>
                    <a:pt x="19" y="125"/>
                    <a:pt x="25" y="121"/>
                  </a:cubicBezTo>
                  <a:cubicBezTo>
                    <a:pt x="46" y="105"/>
                    <a:pt x="64" y="85"/>
                    <a:pt x="89" y="74"/>
                  </a:cubicBezTo>
                  <a:cubicBezTo>
                    <a:pt x="104" y="63"/>
                    <a:pt x="121" y="58"/>
                    <a:pt x="139" y="53"/>
                  </a:cubicBezTo>
                  <a:cubicBezTo>
                    <a:pt x="165" y="45"/>
                    <a:pt x="192" y="45"/>
                    <a:pt x="219" y="41"/>
                  </a:cubicBezTo>
                  <a:cubicBezTo>
                    <a:pt x="225" y="40"/>
                    <a:pt x="232" y="41"/>
                    <a:pt x="237" y="46"/>
                  </a:cubicBezTo>
                  <a:cubicBezTo>
                    <a:pt x="238" y="56"/>
                    <a:pt x="246" y="54"/>
                    <a:pt x="252" y="54"/>
                  </a:cubicBezTo>
                  <a:cubicBezTo>
                    <a:pt x="308" y="57"/>
                    <a:pt x="360" y="47"/>
                    <a:pt x="410" y="20"/>
                  </a:cubicBezTo>
                  <a:cubicBezTo>
                    <a:pt x="425" y="12"/>
                    <a:pt x="440" y="0"/>
                    <a:pt x="459" y="2"/>
                  </a:cubicBezTo>
                  <a:cubicBezTo>
                    <a:pt x="463" y="3"/>
                    <a:pt x="468" y="1"/>
                    <a:pt x="470" y="5"/>
                  </a:cubicBezTo>
                  <a:cubicBezTo>
                    <a:pt x="473" y="10"/>
                    <a:pt x="469" y="14"/>
                    <a:pt x="467" y="18"/>
                  </a:cubicBezTo>
                  <a:cubicBezTo>
                    <a:pt x="462" y="24"/>
                    <a:pt x="456" y="29"/>
                    <a:pt x="449" y="29"/>
                  </a:cubicBezTo>
                  <a:cubicBezTo>
                    <a:pt x="432" y="30"/>
                    <a:pt x="420" y="39"/>
                    <a:pt x="412" y="50"/>
                  </a:cubicBezTo>
                  <a:cubicBezTo>
                    <a:pt x="389" y="81"/>
                    <a:pt x="354" y="85"/>
                    <a:pt x="322" y="98"/>
                  </a:cubicBezTo>
                  <a:cubicBezTo>
                    <a:pt x="301" y="106"/>
                    <a:pt x="278" y="102"/>
                    <a:pt x="255" y="102"/>
                  </a:cubicBezTo>
                  <a:cubicBezTo>
                    <a:pt x="223" y="102"/>
                    <a:pt x="190" y="103"/>
                    <a:pt x="158" y="99"/>
                  </a:cubicBezTo>
                  <a:cubicBezTo>
                    <a:pt x="121" y="94"/>
                    <a:pt x="76" y="119"/>
                    <a:pt x="67" y="147"/>
                  </a:cubicBezTo>
                  <a:cubicBezTo>
                    <a:pt x="59" y="172"/>
                    <a:pt x="59" y="198"/>
                    <a:pt x="62" y="223"/>
                  </a:cubicBezTo>
                  <a:cubicBezTo>
                    <a:pt x="68" y="273"/>
                    <a:pt x="80" y="321"/>
                    <a:pt x="92" y="369"/>
                  </a:cubicBezTo>
                  <a:cubicBezTo>
                    <a:pt x="98" y="389"/>
                    <a:pt x="83" y="396"/>
                    <a:pt x="73" y="406"/>
                  </a:cubicBezTo>
                  <a:close/>
                </a:path>
              </a:pathLst>
            </a:custGeom>
            <a:solidFill>
              <a:srgbClr val="CDB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Freeform 63">
              <a:extLst>
                <a:ext uri="{FF2B5EF4-FFF2-40B4-BE49-F238E27FC236}">
                  <a16:creationId xmlns:a16="http://schemas.microsoft.com/office/drawing/2014/main" id="{F2EB45C2-A7A6-A2C8-FA21-3C96DBE3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2574"/>
              <a:ext cx="675" cy="135"/>
            </a:xfrm>
            <a:custGeom>
              <a:avLst/>
              <a:gdLst>
                <a:gd name="T0" fmla="*/ 108 w 285"/>
                <a:gd name="T1" fmla="*/ 45 h 57"/>
                <a:gd name="T2" fmla="*/ 8 w 285"/>
                <a:gd name="T3" fmla="*/ 57 h 57"/>
                <a:gd name="T4" fmla="*/ 28 w 285"/>
                <a:gd name="T5" fmla="*/ 33 h 57"/>
                <a:gd name="T6" fmla="*/ 92 w 285"/>
                <a:gd name="T7" fmla="*/ 30 h 57"/>
                <a:gd name="T8" fmla="*/ 256 w 285"/>
                <a:gd name="T9" fmla="*/ 1 h 57"/>
                <a:gd name="T10" fmla="*/ 285 w 285"/>
                <a:gd name="T11" fmla="*/ 0 h 57"/>
                <a:gd name="T12" fmla="*/ 202 w 285"/>
                <a:gd name="T13" fmla="*/ 37 h 57"/>
                <a:gd name="T14" fmla="*/ 108 w 285"/>
                <a:gd name="T15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5" h="57">
                  <a:moveTo>
                    <a:pt x="108" y="45"/>
                  </a:moveTo>
                  <a:cubicBezTo>
                    <a:pt x="74" y="46"/>
                    <a:pt x="41" y="51"/>
                    <a:pt x="8" y="57"/>
                  </a:cubicBezTo>
                  <a:cubicBezTo>
                    <a:pt x="0" y="36"/>
                    <a:pt x="18" y="38"/>
                    <a:pt x="28" y="33"/>
                  </a:cubicBezTo>
                  <a:cubicBezTo>
                    <a:pt x="49" y="26"/>
                    <a:pt x="71" y="35"/>
                    <a:pt x="92" y="30"/>
                  </a:cubicBezTo>
                  <a:cubicBezTo>
                    <a:pt x="148" y="26"/>
                    <a:pt x="202" y="16"/>
                    <a:pt x="256" y="1"/>
                  </a:cubicBezTo>
                  <a:cubicBezTo>
                    <a:pt x="265" y="2"/>
                    <a:pt x="275" y="1"/>
                    <a:pt x="285" y="0"/>
                  </a:cubicBezTo>
                  <a:cubicBezTo>
                    <a:pt x="262" y="23"/>
                    <a:pt x="233" y="30"/>
                    <a:pt x="202" y="37"/>
                  </a:cubicBezTo>
                  <a:cubicBezTo>
                    <a:pt x="171" y="45"/>
                    <a:pt x="139" y="38"/>
                    <a:pt x="108" y="45"/>
                  </a:cubicBezTo>
                  <a:close/>
                </a:path>
              </a:pathLst>
            </a:custGeom>
            <a:solidFill>
              <a:srgbClr val="F6F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Freeform 64">
              <a:extLst>
                <a:ext uri="{FF2B5EF4-FFF2-40B4-BE49-F238E27FC236}">
                  <a16:creationId xmlns:a16="http://schemas.microsoft.com/office/drawing/2014/main" id="{69A753DF-995C-0D77-D9E3-9CF7323E0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349"/>
              <a:ext cx="1680" cy="254"/>
            </a:xfrm>
            <a:custGeom>
              <a:avLst/>
              <a:gdLst>
                <a:gd name="T0" fmla="*/ 707 w 709"/>
                <a:gd name="T1" fmla="*/ 39 h 107"/>
                <a:gd name="T2" fmla="*/ 699 w 709"/>
                <a:gd name="T3" fmla="*/ 47 h 107"/>
                <a:gd name="T4" fmla="*/ 687 w 709"/>
                <a:gd name="T5" fmla="*/ 57 h 107"/>
                <a:gd name="T6" fmla="*/ 636 w 709"/>
                <a:gd name="T7" fmla="*/ 61 h 107"/>
                <a:gd name="T8" fmla="*/ 609 w 709"/>
                <a:gd name="T9" fmla="*/ 57 h 107"/>
                <a:gd name="T10" fmla="*/ 568 w 709"/>
                <a:gd name="T11" fmla="*/ 77 h 107"/>
                <a:gd name="T12" fmla="*/ 520 w 709"/>
                <a:gd name="T13" fmla="*/ 93 h 107"/>
                <a:gd name="T14" fmla="*/ 479 w 709"/>
                <a:gd name="T15" fmla="*/ 62 h 107"/>
                <a:gd name="T16" fmla="*/ 468 w 709"/>
                <a:gd name="T17" fmla="*/ 30 h 107"/>
                <a:gd name="T18" fmla="*/ 454 w 709"/>
                <a:gd name="T19" fmla="*/ 19 h 107"/>
                <a:gd name="T20" fmla="*/ 439 w 709"/>
                <a:gd name="T21" fmla="*/ 31 h 107"/>
                <a:gd name="T22" fmla="*/ 435 w 709"/>
                <a:gd name="T23" fmla="*/ 39 h 107"/>
                <a:gd name="T24" fmla="*/ 407 w 709"/>
                <a:gd name="T25" fmla="*/ 35 h 107"/>
                <a:gd name="T26" fmla="*/ 386 w 709"/>
                <a:gd name="T27" fmla="*/ 41 h 107"/>
                <a:gd name="T28" fmla="*/ 321 w 709"/>
                <a:gd name="T29" fmla="*/ 102 h 107"/>
                <a:gd name="T30" fmla="*/ 296 w 709"/>
                <a:gd name="T31" fmla="*/ 94 h 107"/>
                <a:gd name="T32" fmla="*/ 250 w 709"/>
                <a:gd name="T33" fmla="*/ 70 h 107"/>
                <a:gd name="T34" fmla="*/ 244 w 709"/>
                <a:gd name="T35" fmla="*/ 70 h 107"/>
                <a:gd name="T36" fmla="*/ 138 w 709"/>
                <a:gd name="T37" fmla="*/ 77 h 107"/>
                <a:gd name="T38" fmla="*/ 92 w 709"/>
                <a:gd name="T39" fmla="*/ 66 h 107"/>
                <a:gd name="T40" fmla="*/ 31 w 709"/>
                <a:gd name="T41" fmla="*/ 42 h 107"/>
                <a:gd name="T42" fmla="*/ 3 w 709"/>
                <a:gd name="T43" fmla="*/ 55 h 107"/>
                <a:gd name="T44" fmla="*/ 2 w 709"/>
                <a:gd name="T45" fmla="*/ 42 h 107"/>
                <a:gd name="T46" fmla="*/ 69 w 709"/>
                <a:gd name="T47" fmla="*/ 40 h 107"/>
                <a:gd name="T48" fmla="*/ 116 w 709"/>
                <a:gd name="T49" fmla="*/ 57 h 107"/>
                <a:gd name="T50" fmla="*/ 147 w 709"/>
                <a:gd name="T51" fmla="*/ 56 h 107"/>
                <a:gd name="T52" fmla="*/ 217 w 709"/>
                <a:gd name="T53" fmla="*/ 46 h 107"/>
                <a:gd name="T54" fmla="*/ 269 w 709"/>
                <a:gd name="T55" fmla="*/ 45 h 107"/>
                <a:gd name="T56" fmla="*/ 297 w 709"/>
                <a:gd name="T57" fmla="*/ 57 h 107"/>
                <a:gd name="T58" fmla="*/ 363 w 709"/>
                <a:gd name="T59" fmla="*/ 59 h 107"/>
                <a:gd name="T60" fmla="*/ 383 w 709"/>
                <a:gd name="T61" fmla="*/ 31 h 107"/>
                <a:gd name="T62" fmla="*/ 391 w 709"/>
                <a:gd name="T63" fmla="*/ 19 h 107"/>
                <a:gd name="T64" fmla="*/ 409 w 709"/>
                <a:gd name="T65" fmla="*/ 19 h 107"/>
                <a:gd name="T66" fmla="*/ 435 w 709"/>
                <a:gd name="T67" fmla="*/ 17 h 107"/>
                <a:gd name="T68" fmla="*/ 471 w 709"/>
                <a:gd name="T69" fmla="*/ 15 h 107"/>
                <a:gd name="T70" fmla="*/ 475 w 709"/>
                <a:gd name="T71" fmla="*/ 23 h 107"/>
                <a:gd name="T72" fmla="*/ 519 w 709"/>
                <a:gd name="T73" fmla="*/ 56 h 107"/>
                <a:gd name="T74" fmla="*/ 589 w 709"/>
                <a:gd name="T75" fmla="*/ 46 h 107"/>
                <a:gd name="T76" fmla="*/ 651 w 709"/>
                <a:gd name="T77" fmla="*/ 41 h 107"/>
                <a:gd name="T78" fmla="*/ 700 w 709"/>
                <a:gd name="T79" fmla="*/ 32 h 107"/>
                <a:gd name="T80" fmla="*/ 707 w 709"/>
                <a:gd name="T81" fmla="*/ 31 h 107"/>
                <a:gd name="T82" fmla="*/ 707 w 709"/>
                <a:gd name="T83" fmla="*/ 31 h 107"/>
                <a:gd name="T84" fmla="*/ 707 w 709"/>
                <a:gd name="T85" fmla="*/ 3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9" h="107">
                  <a:moveTo>
                    <a:pt x="707" y="39"/>
                  </a:moveTo>
                  <a:cubicBezTo>
                    <a:pt x="704" y="41"/>
                    <a:pt x="701" y="44"/>
                    <a:pt x="699" y="47"/>
                  </a:cubicBezTo>
                  <a:cubicBezTo>
                    <a:pt x="695" y="50"/>
                    <a:pt x="690" y="53"/>
                    <a:pt x="687" y="57"/>
                  </a:cubicBezTo>
                  <a:cubicBezTo>
                    <a:pt x="669" y="74"/>
                    <a:pt x="655" y="76"/>
                    <a:pt x="636" y="61"/>
                  </a:cubicBezTo>
                  <a:cubicBezTo>
                    <a:pt x="627" y="54"/>
                    <a:pt x="619" y="54"/>
                    <a:pt x="609" y="57"/>
                  </a:cubicBezTo>
                  <a:cubicBezTo>
                    <a:pt x="594" y="62"/>
                    <a:pt x="579" y="68"/>
                    <a:pt x="568" y="77"/>
                  </a:cubicBezTo>
                  <a:cubicBezTo>
                    <a:pt x="553" y="90"/>
                    <a:pt x="536" y="87"/>
                    <a:pt x="520" y="93"/>
                  </a:cubicBezTo>
                  <a:cubicBezTo>
                    <a:pt x="511" y="96"/>
                    <a:pt x="483" y="73"/>
                    <a:pt x="479" y="62"/>
                  </a:cubicBezTo>
                  <a:cubicBezTo>
                    <a:pt x="476" y="51"/>
                    <a:pt x="472" y="41"/>
                    <a:pt x="468" y="30"/>
                  </a:cubicBezTo>
                  <a:cubicBezTo>
                    <a:pt x="466" y="23"/>
                    <a:pt x="462" y="19"/>
                    <a:pt x="454" y="19"/>
                  </a:cubicBezTo>
                  <a:cubicBezTo>
                    <a:pt x="445" y="19"/>
                    <a:pt x="440" y="21"/>
                    <a:pt x="439" y="31"/>
                  </a:cubicBezTo>
                  <a:cubicBezTo>
                    <a:pt x="436" y="32"/>
                    <a:pt x="435" y="35"/>
                    <a:pt x="435" y="39"/>
                  </a:cubicBezTo>
                  <a:cubicBezTo>
                    <a:pt x="425" y="41"/>
                    <a:pt x="417" y="51"/>
                    <a:pt x="407" y="35"/>
                  </a:cubicBezTo>
                  <a:cubicBezTo>
                    <a:pt x="402" y="25"/>
                    <a:pt x="387" y="30"/>
                    <a:pt x="386" y="41"/>
                  </a:cubicBezTo>
                  <a:cubicBezTo>
                    <a:pt x="383" y="82"/>
                    <a:pt x="351" y="90"/>
                    <a:pt x="321" y="102"/>
                  </a:cubicBezTo>
                  <a:cubicBezTo>
                    <a:pt x="309" y="107"/>
                    <a:pt x="302" y="107"/>
                    <a:pt x="296" y="94"/>
                  </a:cubicBezTo>
                  <a:cubicBezTo>
                    <a:pt x="288" y="73"/>
                    <a:pt x="274" y="61"/>
                    <a:pt x="250" y="70"/>
                  </a:cubicBezTo>
                  <a:cubicBezTo>
                    <a:pt x="248" y="71"/>
                    <a:pt x="245" y="71"/>
                    <a:pt x="244" y="70"/>
                  </a:cubicBezTo>
                  <a:cubicBezTo>
                    <a:pt x="207" y="51"/>
                    <a:pt x="173" y="69"/>
                    <a:pt x="138" y="77"/>
                  </a:cubicBezTo>
                  <a:cubicBezTo>
                    <a:pt x="122" y="80"/>
                    <a:pt x="107" y="73"/>
                    <a:pt x="92" y="66"/>
                  </a:cubicBezTo>
                  <a:cubicBezTo>
                    <a:pt x="72" y="56"/>
                    <a:pt x="55" y="42"/>
                    <a:pt x="31" y="42"/>
                  </a:cubicBezTo>
                  <a:cubicBezTo>
                    <a:pt x="20" y="43"/>
                    <a:pt x="11" y="46"/>
                    <a:pt x="3" y="55"/>
                  </a:cubicBezTo>
                  <a:cubicBezTo>
                    <a:pt x="0" y="51"/>
                    <a:pt x="0" y="47"/>
                    <a:pt x="2" y="42"/>
                  </a:cubicBezTo>
                  <a:cubicBezTo>
                    <a:pt x="24" y="29"/>
                    <a:pt x="46" y="30"/>
                    <a:pt x="69" y="40"/>
                  </a:cubicBezTo>
                  <a:cubicBezTo>
                    <a:pt x="84" y="47"/>
                    <a:pt x="99" y="53"/>
                    <a:pt x="116" y="57"/>
                  </a:cubicBezTo>
                  <a:cubicBezTo>
                    <a:pt x="126" y="59"/>
                    <a:pt x="136" y="60"/>
                    <a:pt x="147" y="56"/>
                  </a:cubicBezTo>
                  <a:cubicBezTo>
                    <a:pt x="169" y="47"/>
                    <a:pt x="194" y="49"/>
                    <a:pt x="217" y="46"/>
                  </a:cubicBezTo>
                  <a:cubicBezTo>
                    <a:pt x="233" y="44"/>
                    <a:pt x="251" y="49"/>
                    <a:pt x="269" y="45"/>
                  </a:cubicBezTo>
                  <a:cubicBezTo>
                    <a:pt x="279" y="42"/>
                    <a:pt x="289" y="50"/>
                    <a:pt x="297" y="57"/>
                  </a:cubicBezTo>
                  <a:cubicBezTo>
                    <a:pt x="319" y="72"/>
                    <a:pt x="341" y="64"/>
                    <a:pt x="363" y="59"/>
                  </a:cubicBezTo>
                  <a:cubicBezTo>
                    <a:pt x="375" y="56"/>
                    <a:pt x="376" y="40"/>
                    <a:pt x="383" y="31"/>
                  </a:cubicBezTo>
                  <a:cubicBezTo>
                    <a:pt x="383" y="25"/>
                    <a:pt x="386" y="21"/>
                    <a:pt x="391" y="19"/>
                  </a:cubicBezTo>
                  <a:cubicBezTo>
                    <a:pt x="397" y="14"/>
                    <a:pt x="404" y="14"/>
                    <a:pt x="409" y="19"/>
                  </a:cubicBezTo>
                  <a:cubicBezTo>
                    <a:pt x="419" y="31"/>
                    <a:pt x="427" y="25"/>
                    <a:pt x="435" y="17"/>
                  </a:cubicBezTo>
                  <a:cubicBezTo>
                    <a:pt x="453" y="0"/>
                    <a:pt x="457" y="0"/>
                    <a:pt x="471" y="15"/>
                  </a:cubicBezTo>
                  <a:cubicBezTo>
                    <a:pt x="471" y="18"/>
                    <a:pt x="472" y="21"/>
                    <a:pt x="475" y="23"/>
                  </a:cubicBezTo>
                  <a:cubicBezTo>
                    <a:pt x="480" y="47"/>
                    <a:pt x="496" y="58"/>
                    <a:pt x="519" y="56"/>
                  </a:cubicBezTo>
                  <a:cubicBezTo>
                    <a:pt x="542" y="54"/>
                    <a:pt x="566" y="57"/>
                    <a:pt x="589" y="46"/>
                  </a:cubicBezTo>
                  <a:cubicBezTo>
                    <a:pt x="608" y="36"/>
                    <a:pt x="629" y="30"/>
                    <a:pt x="651" y="41"/>
                  </a:cubicBezTo>
                  <a:cubicBezTo>
                    <a:pt x="669" y="50"/>
                    <a:pt x="686" y="48"/>
                    <a:pt x="700" y="32"/>
                  </a:cubicBezTo>
                  <a:cubicBezTo>
                    <a:pt x="701" y="30"/>
                    <a:pt x="704" y="30"/>
                    <a:pt x="707" y="31"/>
                  </a:cubicBezTo>
                  <a:cubicBezTo>
                    <a:pt x="707" y="31"/>
                    <a:pt x="707" y="31"/>
                    <a:pt x="707" y="31"/>
                  </a:cubicBezTo>
                  <a:cubicBezTo>
                    <a:pt x="709" y="33"/>
                    <a:pt x="709" y="36"/>
                    <a:pt x="707" y="39"/>
                  </a:cubicBezTo>
                  <a:close/>
                </a:path>
              </a:pathLst>
            </a:custGeom>
            <a:solidFill>
              <a:srgbClr val="E6D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Freeform 65">
              <a:extLst>
                <a:ext uri="{FF2B5EF4-FFF2-40B4-BE49-F238E27FC236}">
                  <a16:creationId xmlns:a16="http://schemas.microsoft.com/office/drawing/2014/main" id="{F3FD5176-956B-05EE-36E7-0C6B3F69B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413"/>
              <a:ext cx="903" cy="133"/>
            </a:xfrm>
            <a:custGeom>
              <a:avLst/>
              <a:gdLst>
                <a:gd name="T0" fmla="*/ 381 w 381"/>
                <a:gd name="T1" fmla="*/ 4 h 56"/>
                <a:gd name="T2" fmla="*/ 293 w 381"/>
                <a:gd name="T3" fmla="*/ 34 h 56"/>
                <a:gd name="T4" fmla="*/ 249 w 381"/>
                <a:gd name="T5" fmla="*/ 27 h 56"/>
                <a:gd name="T6" fmla="*/ 241 w 381"/>
                <a:gd name="T7" fmla="*/ 28 h 56"/>
                <a:gd name="T8" fmla="*/ 134 w 381"/>
                <a:gd name="T9" fmla="*/ 35 h 56"/>
                <a:gd name="T10" fmla="*/ 75 w 381"/>
                <a:gd name="T11" fmla="*/ 20 h 56"/>
                <a:gd name="T12" fmla="*/ 1 w 381"/>
                <a:gd name="T13" fmla="*/ 16 h 56"/>
                <a:gd name="T14" fmla="*/ 0 w 381"/>
                <a:gd name="T15" fmla="*/ 13 h 56"/>
                <a:gd name="T16" fmla="*/ 1 w 381"/>
                <a:gd name="T17" fmla="*/ 12 h 56"/>
                <a:gd name="T18" fmla="*/ 1 w 381"/>
                <a:gd name="T19" fmla="*/ 12 h 56"/>
                <a:gd name="T20" fmla="*/ 64 w 381"/>
                <a:gd name="T21" fmla="*/ 9 h 56"/>
                <a:gd name="T22" fmla="*/ 164 w 381"/>
                <a:gd name="T23" fmla="*/ 22 h 56"/>
                <a:gd name="T24" fmla="*/ 237 w 381"/>
                <a:gd name="T25" fmla="*/ 19 h 56"/>
                <a:gd name="T26" fmla="*/ 267 w 381"/>
                <a:gd name="T27" fmla="*/ 11 h 56"/>
                <a:gd name="T28" fmla="*/ 291 w 381"/>
                <a:gd name="T29" fmla="*/ 16 h 56"/>
                <a:gd name="T30" fmla="*/ 338 w 381"/>
                <a:gd name="T31" fmla="*/ 32 h 56"/>
                <a:gd name="T32" fmla="*/ 378 w 381"/>
                <a:gd name="T33" fmla="*/ 6 h 56"/>
                <a:gd name="T34" fmla="*/ 381 w 381"/>
                <a:gd name="T35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1" h="56">
                  <a:moveTo>
                    <a:pt x="381" y="4"/>
                  </a:moveTo>
                  <a:cubicBezTo>
                    <a:pt x="368" y="42"/>
                    <a:pt x="327" y="56"/>
                    <a:pt x="293" y="34"/>
                  </a:cubicBezTo>
                  <a:cubicBezTo>
                    <a:pt x="279" y="25"/>
                    <a:pt x="266" y="16"/>
                    <a:pt x="249" y="27"/>
                  </a:cubicBezTo>
                  <a:cubicBezTo>
                    <a:pt x="247" y="28"/>
                    <a:pt x="244" y="28"/>
                    <a:pt x="241" y="28"/>
                  </a:cubicBezTo>
                  <a:cubicBezTo>
                    <a:pt x="205" y="18"/>
                    <a:pt x="170" y="30"/>
                    <a:pt x="134" y="35"/>
                  </a:cubicBezTo>
                  <a:cubicBezTo>
                    <a:pt x="113" y="38"/>
                    <a:pt x="93" y="30"/>
                    <a:pt x="75" y="20"/>
                  </a:cubicBezTo>
                  <a:cubicBezTo>
                    <a:pt x="51" y="8"/>
                    <a:pt x="27" y="2"/>
                    <a:pt x="1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2" y="0"/>
                    <a:pt x="43" y="0"/>
                    <a:pt x="64" y="9"/>
                  </a:cubicBezTo>
                  <a:cubicBezTo>
                    <a:pt x="96" y="23"/>
                    <a:pt x="127" y="30"/>
                    <a:pt x="164" y="22"/>
                  </a:cubicBezTo>
                  <a:cubicBezTo>
                    <a:pt x="186" y="17"/>
                    <a:pt x="212" y="7"/>
                    <a:pt x="237" y="19"/>
                  </a:cubicBezTo>
                  <a:cubicBezTo>
                    <a:pt x="247" y="24"/>
                    <a:pt x="257" y="13"/>
                    <a:pt x="267" y="11"/>
                  </a:cubicBezTo>
                  <a:cubicBezTo>
                    <a:pt x="276" y="9"/>
                    <a:pt x="285" y="9"/>
                    <a:pt x="291" y="16"/>
                  </a:cubicBezTo>
                  <a:cubicBezTo>
                    <a:pt x="303" y="31"/>
                    <a:pt x="320" y="32"/>
                    <a:pt x="338" y="32"/>
                  </a:cubicBezTo>
                  <a:cubicBezTo>
                    <a:pt x="358" y="32"/>
                    <a:pt x="370" y="23"/>
                    <a:pt x="378" y="6"/>
                  </a:cubicBezTo>
                  <a:cubicBezTo>
                    <a:pt x="378" y="5"/>
                    <a:pt x="380" y="4"/>
                    <a:pt x="381" y="4"/>
                  </a:cubicBezTo>
                  <a:close/>
                </a:path>
              </a:pathLst>
            </a:custGeom>
            <a:solidFill>
              <a:srgbClr val="E7D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Freeform 66">
              <a:extLst>
                <a:ext uri="{FF2B5EF4-FFF2-40B4-BE49-F238E27FC236}">
                  <a16:creationId xmlns:a16="http://schemas.microsoft.com/office/drawing/2014/main" id="{67DE1915-9AF5-D36A-F495-40409BA65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404"/>
              <a:ext cx="550" cy="102"/>
            </a:xfrm>
            <a:custGeom>
              <a:avLst/>
              <a:gdLst>
                <a:gd name="T0" fmla="*/ 232 w 232"/>
                <a:gd name="T1" fmla="*/ 8 h 43"/>
                <a:gd name="T2" fmla="*/ 161 w 232"/>
                <a:gd name="T3" fmla="*/ 19 h 43"/>
                <a:gd name="T4" fmla="*/ 110 w 232"/>
                <a:gd name="T5" fmla="*/ 29 h 43"/>
                <a:gd name="T6" fmla="*/ 18 w 232"/>
                <a:gd name="T7" fmla="*/ 34 h 43"/>
                <a:gd name="T8" fmla="*/ 0 w 232"/>
                <a:gd name="T9" fmla="*/ 0 h 43"/>
                <a:gd name="T10" fmla="*/ 61 w 232"/>
                <a:gd name="T11" fmla="*/ 24 h 43"/>
                <a:gd name="T12" fmla="*/ 151 w 232"/>
                <a:gd name="T13" fmla="*/ 6 h 43"/>
                <a:gd name="T14" fmla="*/ 172 w 232"/>
                <a:gd name="T15" fmla="*/ 10 h 43"/>
                <a:gd name="T16" fmla="*/ 232 w 232"/>
                <a:gd name="T17" fmla="*/ 0 h 43"/>
                <a:gd name="T18" fmla="*/ 232 w 232"/>
                <a:gd name="T1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2" h="43">
                  <a:moveTo>
                    <a:pt x="232" y="8"/>
                  </a:moveTo>
                  <a:cubicBezTo>
                    <a:pt x="211" y="32"/>
                    <a:pt x="188" y="31"/>
                    <a:pt x="161" y="19"/>
                  </a:cubicBezTo>
                  <a:cubicBezTo>
                    <a:pt x="143" y="11"/>
                    <a:pt x="126" y="21"/>
                    <a:pt x="110" y="29"/>
                  </a:cubicBezTo>
                  <a:cubicBezTo>
                    <a:pt x="80" y="43"/>
                    <a:pt x="48" y="39"/>
                    <a:pt x="18" y="34"/>
                  </a:cubicBezTo>
                  <a:cubicBezTo>
                    <a:pt x="4" y="32"/>
                    <a:pt x="1" y="14"/>
                    <a:pt x="0" y="0"/>
                  </a:cubicBezTo>
                  <a:cubicBezTo>
                    <a:pt x="12" y="28"/>
                    <a:pt x="36" y="24"/>
                    <a:pt x="61" y="24"/>
                  </a:cubicBezTo>
                  <a:cubicBezTo>
                    <a:pt x="93" y="24"/>
                    <a:pt x="122" y="15"/>
                    <a:pt x="151" y="6"/>
                  </a:cubicBezTo>
                  <a:cubicBezTo>
                    <a:pt x="159" y="4"/>
                    <a:pt x="166" y="7"/>
                    <a:pt x="172" y="10"/>
                  </a:cubicBezTo>
                  <a:cubicBezTo>
                    <a:pt x="195" y="22"/>
                    <a:pt x="215" y="20"/>
                    <a:pt x="232" y="0"/>
                  </a:cubicBezTo>
                  <a:cubicBezTo>
                    <a:pt x="232" y="2"/>
                    <a:pt x="232" y="5"/>
                    <a:pt x="232" y="8"/>
                  </a:cubicBezTo>
                  <a:close/>
                </a:path>
              </a:pathLst>
            </a:custGeom>
            <a:solidFill>
              <a:srgbClr val="E7D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6" name="Freeform 67">
              <a:extLst>
                <a:ext uri="{FF2B5EF4-FFF2-40B4-BE49-F238E27FC236}">
                  <a16:creationId xmlns:a16="http://schemas.microsoft.com/office/drawing/2014/main" id="{608C4C3F-B116-B0AF-BCB4-F7EA65C59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337"/>
              <a:ext cx="190" cy="98"/>
            </a:xfrm>
            <a:custGeom>
              <a:avLst/>
              <a:gdLst>
                <a:gd name="T0" fmla="*/ 80 w 80"/>
                <a:gd name="T1" fmla="*/ 20 h 41"/>
                <a:gd name="T2" fmla="*/ 47 w 80"/>
                <a:gd name="T3" fmla="*/ 22 h 41"/>
                <a:gd name="T4" fmla="*/ 15 w 80"/>
                <a:gd name="T5" fmla="*/ 26 h 41"/>
                <a:gd name="T6" fmla="*/ 0 w 80"/>
                <a:gd name="T7" fmla="*/ 24 h 41"/>
                <a:gd name="T8" fmla="*/ 17 w 80"/>
                <a:gd name="T9" fmla="*/ 20 h 41"/>
                <a:gd name="T10" fmla="*/ 45 w 80"/>
                <a:gd name="T11" fmla="*/ 17 h 41"/>
                <a:gd name="T12" fmla="*/ 80 w 80"/>
                <a:gd name="T1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1">
                  <a:moveTo>
                    <a:pt x="80" y="20"/>
                  </a:moveTo>
                  <a:cubicBezTo>
                    <a:pt x="68" y="8"/>
                    <a:pt x="57" y="12"/>
                    <a:pt x="47" y="22"/>
                  </a:cubicBezTo>
                  <a:cubicBezTo>
                    <a:pt x="37" y="34"/>
                    <a:pt x="28" y="41"/>
                    <a:pt x="15" y="26"/>
                  </a:cubicBezTo>
                  <a:cubicBezTo>
                    <a:pt x="12" y="23"/>
                    <a:pt x="5" y="24"/>
                    <a:pt x="0" y="24"/>
                  </a:cubicBezTo>
                  <a:cubicBezTo>
                    <a:pt x="4" y="16"/>
                    <a:pt x="11" y="13"/>
                    <a:pt x="17" y="20"/>
                  </a:cubicBezTo>
                  <a:cubicBezTo>
                    <a:pt x="28" y="31"/>
                    <a:pt x="35" y="26"/>
                    <a:pt x="45" y="17"/>
                  </a:cubicBezTo>
                  <a:cubicBezTo>
                    <a:pt x="64" y="0"/>
                    <a:pt x="70" y="1"/>
                    <a:pt x="80" y="20"/>
                  </a:cubicBezTo>
                  <a:close/>
                </a:path>
              </a:pathLst>
            </a:custGeom>
            <a:solidFill>
              <a:srgbClr val="E7D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7" name="Freeform 68">
              <a:extLst>
                <a:ext uri="{FF2B5EF4-FFF2-40B4-BE49-F238E27FC236}">
                  <a16:creationId xmlns:a16="http://schemas.microsoft.com/office/drawing/2014/main" id="{B80F22D5-8B8D-3282-E60E-D3FAB5E3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053"/>
              <a:ext cx="685" cy="403"/>
            </a:xfrm>
            <a:custGeom>
              <a:avLst/>
              <a:gdLst>
                <a:gd name="T0" fmla="*/ 163 w 289"/>
                <a:gd name="T1" fmla="*/ 137 h 170"/>
                <a:gd name="T2" fmla="*/ 159 w 289"/>
                <a:gd name="T3" fmla="*/ 137 h 170"/>
                <a:gd name="T4" fmla="*/ 120 w 289"/>
                <a:gd name="T5" fmla="*/ 143 h 170"/>
                <a:gd name="T6" fmla="*/ 33 w 289"/>
                <a:gd name="T7" fmla="*/ 169 h 170"/>
                <a:gd name="T8" fmla="*/ 23 w 289"/>
                <a:gd name="T9" fmla="*/ 169 h 170"/>
                <a:gd name="T10" fmla="*/ 0 w 289"/>
                <a:gd name="T11" fmla="*/ 155 h 170"/>
                <a:gd name="T12" fmla="*/ 21 w 289"/>
                <a:gd name="T13" fmla="*/ 141 h 170"/>
                <a:gd name="T14" fmla="*/ 122 w 289"/>
                <a:gd name="T15" fmla="*/ 106 h 170"/>
                <a:gd name="T16" fmla="*/ 139 w 289"/>
                <a:gd name="T17" fmla="*/ 89 h 170"/>
                <a:gd name="T18" fmla="*/ 149 w 289"/>
                <a:gd name="T19" fmla="*/ 75 h 170"/>
                <a:gd name="T20" fmla="*/ 164 w 289"/>
                <a:gd name="T21" fmla="*/ 68 h 170"/>
                <a:gd name="T22" fmla="*/ 259 w 289"/>
                <a:gd name="T23" fmla="*/ 9 h 170"/>
                <a:gd name="T24" fmla="*/ 280 w 289"/>
                <a:gd name="T25" fmla="*/ 6 h 170"/>
                <a:gd name="T26" fmla="*/ 284 w 289"/>
                <a:gd name="T27" fmla="*/ 29 h 170"/>
                <a:gd name="T28" fmla="*/ 271 w 289"/>
                <a:gd name="T29" fmla="*/ 53 h 170"/>
                <a:gd name="T30" fmla="*/ 259 w 289"/>
                <a:gd name="T31" fmla="*/ 69 h 170"/>
                <a:gd name="T32" fmla="*/ 163 w 289"/>
                <a:gd name="T33" fmla="*/ 13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9" h="170">
                  <a:moveTo>
                    <a:pt x="163" y="137"/>
                  </a:moveTo>
                  <a:cubicBezTo>
                    <a:pt x="161" y="137"/>
                    <a:pt x="160" y="137"/>
                    <a:pt x="159" y="137"/>
                  </a:cubicBezTo>
                  <a:cubicBezTo>
                    <a:pt x="144" y="128"/>
                    <a:pt x="132" y="140"/>
                    <a:pt x="120" y="143"/>
                  </a:cubicBezTo>
                  <a:cubicBezTo>
                    <a:pt x="91" y="151"/>
                    <a:pt x="61" y="157"/>
                    <a:pt x="33" y="169"/>
                  </a:cubicBezTo>
                  <a:cubicBezTo>
                    <a:pt x="30" y="170"/>
                    <a:pt x="26" y="169"/>
                    <a:pt x="23" y="169"/>
                  </a:cubicBezTo>
                  <a:cubicBezTo>
                    <a:pt x="12" y="169"/>
                    <a:pt x="1" y="165"/>
                    <a:pt x="0" y="155"/>
                  </a:cubicBezTo>
                  <a:cubicBezTo>
                    <a:pt x="0" y="144"/>
                    <a:pt x="12" y="142"/>
                    <a:pt x="21" y="141"/>
                  </a:cubicBezTo>
                  <a:cubicBezTo>
                    <a:pt x="58" y="138"/>
                    <a:pt x="93" y="131"/>
                    <a:pt x="122" y="106"/>
                  </a:cubicBezTo>
                  <a:cubicBezTo>
                    <a:pt x="128" y="101"/>
                    <a:pt x="135" y="97"/>
                    <a:pt x="139" y="89"/>
                  </a:cubicBezTo>
                  <a:cubicBezTo>
                    <a:pt x="137" y="81"/>
                    <a:pt x="144" y="78"/>
                    <a:pt x="149" y="75"/>
                  </a:cubicBezTo>
                  <a:cubicBezTo>
                    <a:pt x="154" y="72"/>
                    <a:pt x="161" y="72"/>
                    <a:pt x="164" y="68"/>
                  </a:cubicBezTo>
                  <a:cubicBezTo>
                    <a:pt x="190" y="39"/>
                    <a:pt x="225" y="26"/>
                    <a:pt x="259" y="9"/>
                  </a:cubicBezTo>
                  <a:cubicBezTo>
                    <a:pt x="266" y="6"/>
                    <a:pt x="273" y="0"/>
                    <a:pt x="280" y="6"/>
                  </a:cubicBezTo>
                  <a:cubicBezTo>
                    <a:pt x="289" y="12"/>
                    <a:pt x="287" y="21"/>
                    <a:pt x="284" y="29"/>
                  </a:cubicBezTo>
                  <a:cubicBezTo>
                    <a:pt x="281" y="38"/>
                    <a:pt x="276" y="46"/>
                    <a:pt x="271" y="53"/>
                  </a:cubicBezTo>
                  <a:cubicBezTo>
                    <a:pt x="264" y="57"/>
                    <a:pt x="259" y="61"/>
                    <a:pt x="259" y="69"/>
                  </a:cubicBezTo>
                  <a:cubicBezTo>
                    <a:pt x="231" y="98"/>
                    <a:pt x="198" y="119"/>
                    <a:pt x="163" y="137"/>
                  </a:cubicBezTo>
                  <a:close/>
                </a:path>
              </a:pathLst>
            </a:custGeom>
            <a:solidFill>
              <a:srgbClr val="C2A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8" name="Freeform 69">
              <a:extLst>
                <a:ext uri="{FF2B5EF4-FFF2-40B4-BE49-F238E27FC236}">
                  <a16:creationId xmlns:a16="http://schemas.microsoft.com/office/drawing/2014/main" id="{40AA27FF-58FD-EDA8-4C7F-F46E0C487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013"/>
              <a:ext cx="460" cy="260"/>
            </a:xfrm>
            <a:custGeom>
              <a:avLst/>
              <a:gdLst>
                <a:gd name="T0" fmla="*/ 148 w 194"/>
                <a:gd name="T1" fmla="*/ 70 h 110"/>
                <a:gd name="T2" fmla="*/ 158 w 194"/>
                <a:gd name="T3" fmla="*/ 41 h 110"/>
                <a:gd name="T4" fmla="*/ 156 w 194"/>
                <a:gd name="T5" fmla="*/ 26 h 110"/>
                <a:gd name="T6" fmla="*/ 142 w 194"/>
                <a:gd name="T7" fmla="*/ 28 h 110"/>
                <a:gd name="T8" fmla="*/ 92 w 194"/>
                <a:gd name="T9" fmla="*/ 51 h 110"/>
                <a:gd name="T10" fmla="*/ 74 w 194"/>
                <a:gd name="T11" fmla="*/ 63 h 110"/>
                <a:gd name="T12" fmla="*/ 16 w 194"/>
                <a:gd name="T13" fmla="*/ 106 h 110"/>
                <a:gd name="T14" fmla="*/ 0 w 194"/>
                <a:gd name="T15" fmla="*/ 110 h 110"/>
                <a:gd name="T16" fmla="*/ 39 w 194"/>
                <a:gd name="T17" fmla="*/ 81 h 110"/>
                <a:gd name="T18" fmla="*/ 68 w 194"/>
                <a:gd name="T19" fmla="*/ 56 h 110"/>
                <a:gd name="T20" fmla="*/ 119 w 194"/>
                <a:gd name="T21" fmla="*/ 30 h 110"/>
                <a:gd name="T22" fmla="*/ 134 w 194"/>
                <a:gd name="T23" fmla="*/ 22 h 110"/>
                <a:gd name="T24" fmla="*/ 167 w 194"/>
                <a:gd name="T25" fmla="*/ 3 h 110"/>
                <a:gd name="T26" fmla="*/ 189 w 194"/>
                <a:gd name="T27" fmla="*/ 19 h 110"/>
                <a:gd name="T28" fmla="*/ 182 w 194"/>
                <a:gd name="T29" fmla="*/ 33 h 110"/>
                <a:gd name="T30" fmla="*/ 148 w 194"/>
                <a:gd name="T31" fmla="*/ 7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4" h="110">
                  <a:moveTo>
                    <a:pt x="148" y="70"/>
                  </a:moveTo>
                  <a:cubicBezTo>
                    <a:pt x="151" y="60"/>
                    <a:pt x="155" y="51"/>
                    <a:pt x="158" y="41"/>
                  </a:cubicBezTo>
                  <a:cubicBezTo>
                    <a:pt x="160" y="35"/>
                    <a:pt x="161" y="30"/>
                    <a:pt x="156" y="26"/>
                  </a:cubicBezTo>
                  <a:cubicBezTo>
                    <a:pt x="151" y="21"/>
                    <a:pt x="146" y="25"/>
                    <a:pt x="142" y="28"/>
                  </a:cubicBezTo>
                  <a:cubicBezTo>
                    <a:pt x="127" y="39"/>
                    <a:pt x="110" y="47"/>
                    <a:pt x="92" y="51"/>
                  </a:cubicBezTo>
                  <a:cubicBezTo>
                    <a:pt x="85" y="53"/>
                    <a:pt x="78" y="57"/>
                    <a:pt x="74" y="63"/>
                  </a:cubicBezTo>
                  <a:cubicBezTo>
                    <a:pt x="58" y="82"/>
                    <a:pt x="34" y="90"/>
                    <a:pt x="16" y="106"/>
                  </a:cubicBezTo>
                  <a:cubicBezTo>
                    <a:pt x="10" y="108"/>
                    <a:pt x="5" y="109"/>
                    <a:pt x="0" y="110"/>
                  </a:cubicBezTo>
                  <a:cubicBezTo>
                    <a:pt x="9" y="95"/>
                    <a:pt x="18" y="83"/>
                    <a:pt x="39" y="81"/>
                  </a:cubicBezTo>
                  <a:cubicBezTo>
                    <a:pt x="52" y="80"/>
                    <a:pt x="59" y="65"/>
                    <a:pt x="68" y="56"/>
                  </a:cubicBezTo>
                  <a:cubicBezTo>
                    <a:pt x="83" y="42"/>
                    <a:pt x="96" y="27"/>
                    <a:pt x="119" y="30"/>
                  </a:cubicBezTo>
                  <a:cubicBezTo>
                    <a:pt x="126" y="31"/>
                    <a:pt x="130" y="26"/>
                    <a:pt x="134" y="22"/>
                  </a:cubicBezTo>
                  <a:cubicBezTo>
                    <a:pt x="144" y="13"/>
                    <a:pt x="154" y="7"/>
                    <a:pt x="167" y="3"/>
                  </a:cubicBezTo>
                  <a:cubicBezTo>
                    <a:pt x="180" y="0"/>
                    <a:pt x="183" y="12"/>
                    <a:pt x="189" y="19"/>
                  </a:cubicBezTo>
                  <a:cubicBezTo>
                    <a:pt x="194" y="25"/>
                    <a:pt x="187" y="30"/>
                    <a:pt x="182" y="33"/>
                  </a:cubicBezTo>
                  <a:cubicBezTo>
                    <a:pt x="167" y="42"/>
                    <a:pt x="163" y="62"/>
                    <a:pt x="148" y="70"/>
                  </a:cubicBezTo>
                  <a:close/>
                </a:path>
              </a:pathLst>
            </a:custGeom>
            <a:solidFill>
              <a:srgbClr val="CAB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9" name="Freeform 70">
              <a:extLst>
                <a:ext uri="{FF2B5EF4-FFF2-40B4-BE49-F238E27FC236}">
                  <a16:creationId xmlns:a16="http://schemas.microsoft.com/office/drawing/2014/main" id="{551C65AC-6BCB-0677-A1CD-FD931973D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2520"/>
              <a:ext cx="834" cy="170"/>
            </a:xfrm>
            <a:custGeom>
              <a:avLst/>
              <a:gdLst>
                <a:gd name="T0" fmla="*/ 216 w 352"/>
                <a:gd name="T1" fmla="*/ 53 h 72"/>
                <a:gd name="T2" fmla="*/ 152 w 352"/>
                <a:gd name="T3" fmla="*/ 60 h 72"/>
                <a:gd name="T4" fmla="*/ 90 w 352"/>
                <a:gd name="T5" fmla="*/ 70 h 72"/>
                <a:gd name="T6" fmla="*/ 51 w 352"/>
                <a:gd name="T7" fmla="*/ 71 h 72"/>
                <a:gd name="T8" fmla="*/ 14 w 352"/>
                <a:gd name="T9" fmla="*/ 53 h 72"/>
                <a:gd name="T10" fmla="*/ 0 w 352"/>
                <a:gd name="T11" fmla="*/ 44 h 72"/>
                <a:gd name="T12" fmla="*/ 52 w 352"/>
                <a:gd name="T13" fmla="*/ 45 h 72"/>
                <a:gd name="T14" fmla="*/ 78 w 352"/>
                <a:gd name="T15" fmla="*/ 39 h 72"/>
                <a:gd name="T16" fmla="*/ 141 w 352"/>
                <a:gd name="T17" fmla="*/ 22 h 72"/>
                <a:gd name="T18" fmla="*/ 309 w 352"/>
                <a:gd name="T19" fmla="*/ 14 h 72"/>
                <a:gd name="T20" fmla="*/ 332 w 352"/>
                <a:gd name="T21" fmla="*/ 4 h 72"/>
                <a:gd name="T22" fmla="*/ 352 w 352"/>
                <a:gd name="T23" fmla="*/ 0 h 72"/>
                <a:gd name="T24" fmla="*/ 263 w 352"/>
                <a:gd name="T25" fmla="*/ 36 h 72"/>
                <a:gd name="T26" fmla="*/ 184 w 352"/>
                <a:gd name="T27" fmla="*/ 53 h 72"/>
                <a:gd name="T28" fmla="*/ 216 w 352"/>
                <a:gd name="T29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2" h="72">
                  <a:moveTo>
                    <a:pt x="216" y="53"/>
                  </a:moveTo>
                  <a:cubicBezTo>
                    <a:pt x="195" y="59"/>
                    <a:pt x="173" y="56"/>
                    <a:pt x="152" y="60"/>
                  </a:cubicBezTo>
                  <a:cubicBezTo>
                    <a:pt x="131" y="64"/>
                    <a:pt x="111" y="69"/>
                    <a:pt x="90" y="70"/>
                  </a:cubicBezTo>
                  <a:cubicBezTo>
                    <a:pt x="77" y="68"/>
                    <a:pt x="64" y="72"/>
                    <a:pt x="51" y="71"/>
                  </a:cubicBezTo>
                  <a:cubicBezTo>
                    <a:pt x="42" y="59"/>
                    <a:pt x="31" y="51"/>
                    <a:pt x="14" y="53"/>
                  </a:cubicBezTo>
                  <a:cubicBezTo>
                    <a:pt x="8" y="53"/>
                    <a:pt x="2" y="51"/>
                    <a:pt x="0" y="44"/>
                  </a:cubicBezTo>
                  <a:cubicBezTo>
                    <a:pt x="18" y="37"/>
                    <a:pt x="35" y="39"/>
                    <a:pt x="52" y="45"/>
                  </a:cubicBezTo>
                  <a:cubicBezTo>
                    <a:pt x="63" y="49"/>
                    <a:pt x="70" y="49"/>
                    <a:pt x="78" y="39"/>
                  </a:cubicBezTo>
                  <a:cubicBezTo>
                    <a:pt x="94" y="19"/>
                    <a:pt x="120" y="20"/>
                    <a:pt x="141" y="22"/>
                  </a:cubicBezTo>
                  <a:cubicBezTo>
                    <a:pt x="197" y="25"/>
                    <a:pt x="252" y="7"/>
                    <a:pt x="309" y="14"/>
                  </a:cubicBezTo>
                  <a:cubicBezTo>
                    <a:pt x="316" y="15"/>
                    <a:pt x="325" y="10"/>
                    <a:pt x="332" y="4"/>
                  </a:cubicBezTo>
                  <a:cubicBezTo>
                    <a:pt x="338" y="3"/>
                    <a:pt x="345" y="2"/>
                    <a:pt x="352" y="0"/>
                  </a:cubicBezTo>
                  <a:cubicBezTo>
                    <a:pt x="325" y="19"/>
                    <a:pt x="295" y="30"/>
                    <a:pt x="263" y="36"/>
                  </a:cubicBezTo>
                  <a:cubicBezTo>
                    <a:pt x="237" y="41"/>
                    <a:pt x="210" y="44"/>
                    <a:pt x="184" y="53"/>
                  </a:cubicBezTo>
                  <a:cubicBezTo>
                    <a:pt x="195" y="53"/>
                    <a:pt x="206" y="53"/>
                    <a:pt x="216" y="53"/>
                  </a:cubicBezTo>
                  <a:close/>
                </a:path>
              </a:pathLst>
            </a:custGeom>
            <a:solidFill>
              <a:srgbClr val="A8A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Freeform 71">
              <a:extLst>
                <a:ext uri="{FF2B5EF4-FFF2-40B4-BE49-F238E27FC236}">
                  <a16:creationId xmlns:a16="http://schemas.microsoft.com/office/drawing/2014/main" id="{8DD15DC1-52E6-A3B8-F06A-260144B89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406"/>
              <a:ext cx="66" cy="45"/>
            </a:xfrm>
            <a:custGeom>
              <a:avLst/>
              <a:gdLst>
                <a:gd name="T0" fmla="*/ 0 w 28"/>
                <a:gd name="T1" fmla="*/ 15 h 19"/>
                <a:gd name="T2" fmla="*/ 0 w 28"/>
                <a:gd name="T3" fmla="*/ 7 h 19"/>
                <a:gd name="T4" fmla="*/ 28 w 28"/>
                <a:gd name="T5" fmla="*/ 19 h 19"/>
                <a:gd name="T6" fmla="*/ 0 w 28"/>
                <a:gd name="T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9">
                  <a:moveTo>
                    <a:pt x="0" y="15"/>
                  </a:moveTo>
                  <a:cubicBezTo>
                    <a:pt x="0" y="12"/>
                    <a:pt x="0" y="9"/>
                    <a:pt x="0" y="7"/>
                  </a:cubicBezTo>
                  <a:cubicBezTo>
                    <a:pt x="14" y="0"/>
                    <a:pt x="24" y="2"/>
                    <a:pt x="28" y="19"/>
                  </a:cubicBezTo>
                  <a:cubicBezTo>
                    <a:pt x="19" y="13"/>
                    <a:pt x="11" y="3"/>
                    <a:pt x="0" y="15"/>
                  </a:cubicBezTo>
                  <a:close/>
                </a:path>
              </a:pathLst>
            </a:custGeom>
            <a:solidFill>
              <a:srgbClr val="E0D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1" name="Freeform 72">
              <a:extLst>
                <a:ext uri="{FF2B5EF4-FFF2-40B4-BE49-F238E27FC236}">
                  <a16:creationId xmlns:a16="http://schemas.microsoft.com/office/drawing/2014/main" id="{4DCC7A1B-0318-59E2-6858-C13E1C121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3036"/>
              <a:ext cx="201" cy="536"/>
            </a:xfrm>
            <a:custGeom>
              <a:avLst/>
              <a:gdLst>
                <a:gd name="T0" fmla="*/ 64 w 85"/>
                <a:gd name="T1" fmla="*/ 222 h 226"/>
                <a:gd name="T2" fmla="*/ 60 w 85"/>
                <a:gd name="T3" fmla="*/ 218 h 226"/>
                <a:gd name="T4" fmla="*/ 44 w 85"/>
                <a:gd name="T5" fmla="*/ 182 h 226"/>
                <a:gd name="T6" fmla="*/ 15 w 85"/>
                <a:gd name="T7" fmla="*/ 81 h 226"/>
                <a:gd name="T8" fmla="*/ 1 w 85"/>
                <a:gd name="T9" fmla="*/ 3 h 226"/>
                <a:gd name="T10" fmla="*/ 0 w 85"/>
                <a:gd name="T11" fmla="*/ 2 h 226"/>
                <a:gd name="T12" fmla="*/ 13 w 85"/>
                <a:gd name="T13" fmla="*/ 1 h 226"/>
                <a:gd name="T14" fmla="*/ 26 w 85"/>
                <a:gd name="T15" fmla="*/ 25 h 226"/>
                <a:gd name="T16" fmla="*/ 50 w 85"/>
                <a:gd name="T17" fmla="*/ 125 h 226"/>
                <a:gd name="T18" fmla="*/ 84 w 85"/>
                <a:gd name="T19" fmla="*/ 203 h 226"/>
                <a:gd name="T20" fmla="*/ 64 w 85"/>
                <a:gd name="T21" fmla="*/ 22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226">
                  <a:moveTo>
                    <a:pt x="64" y="222"/>
                  </a:moveTo>
                  <a:cubicBezTo>
                    <a:pt x="63" y="221"/>
                    <a:pt x="62" y="219"/>
                    <a:pt x="60" y="218"/>
                  </a:cubicBezTo>
                  <a:cubicBezTo>
                    <a:pt x="58" y="205"/>
                    <a:pt x="49" y="194"/>
                    <a:pt x="44" y="182"/>
                  </a:cubicBezTo>
                  <a:cubicBezTo>
                    <a:pt x="28" y="150"/>
                    <a:pt x="24" y="115"/>
                    <a:pt x="15" y="81"/>
                  </a:cubicBezTo>
                  <a:cubicBezTo>
                    <a:pt x="9" y="55"/>
                    <a:pt x="4" y="29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0"/>
                    <a:pt x="8" y="0"/>
                    <a:pt x="13" y="1"/>
                  </a:cubicBezTo>
                  <a:cubicBezTo>
                    <a:pt x="22" y="6"/>
                    <a:pt x="24" y="15"/>
                    <a:pt x="26" y="25"/>
                  </a:cubicBezTo>
                  <a:cubicBezTo>
                    <a:pt x="33" y="58"/>
                    <a:pt x="43" y="91"/>
                    <a:pt x="50" y="125"/>
                  </a:cubicBezTo>
                  <a:cubicBezTo>
                    <a:pt x="57" y="153"/>
                    <a:pt x="71" y="178"/>
                    <a:pt x="84" y="203"/>
                  </a:cubicBezTo>
                  <a:cubicBezTo>
                    <a:pt x="85" y="217"/>
                    <a:pt x="81" y="226"/>
                    <a:pt x="64" y="222"/>
                  </a:cubicBezTo>
                  <a:close/>
                </a:path>
              </a:pathLst>
            </a:custGeom>
            <a:solidFill>
              <a:srgbClr val="C4A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2" name="Freeform 73">
              <a:extLst>
                <a:ext uri="{FF2B5EF4-FFF2-40B4-BE49-F238E27FC236}">
                  <a16:creationId xmlns:a16="http://schemas.microsoft.com/office/drawing/2014/main" id="{D2C444D3-DD01-6DA0-A646-F16B6E3DE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41"/>
              <a:ext cx="113" cy="427"/>
            </a:xfrm>
            <a:custGeom>
              <a:avLst/>
              <a:gdLst>
                <a:gd name="T0" fmla="*/ 5 w 48"/>
                <a:gd name="T1" fmla="*/ 1 h 180"/>
                <a:gd name="T2" fmla="*/ 22 w 48"/>
                <a:gd name="T3" fmla="*/ 67 h 180"/>
                <a:gd name="T4" fmla="*/ 48 w 48"/>
                <a:gd name="T5" fmla="*/ 180 h 180"/>
                <a:gd name="T6" fmla="*/ 30 w 48"/>
                <a:gd name="T7" fmla="*/ 142 h 180"/>
                <a:gd name="T8" fmla="*/ 0 w 48"/>
                <a:gd name="T9" fmla="*/ 0 h 180"/>
                <a:gd name="T10" fmla="*/ 5 w 48"/>
                <a:gd name="T11" fmla="*/ 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80">
                  <a:moveTo>
                    <a:pt x="5" y="1"/>
                  </a:moveTo>
                  <a:cubicBezTo>
                    <a:pt x="17" y="21"/>
                    <a:pt x="16" y="45"/>
                    <a:pt x="22" y="67"/>
                  </a:cubicBezTo>
                  <a:cubicBezTo>
                    <a:pt x="31" y="105"/>
                    <a:pt x="39" y="142"/>
                    <a:pt x="48" y="180"/>
                  </a:cubicBezTo>
                  <a:cubicBezTo>
                    <a:pt x="35" y="171"/>
                    <a:pt x="33" y="156"/>
                    <a:pt x="30" y="142"/>
                  </a:cubicBezTo>
                  <a:cubicBezTo>
                    <a:pt x="17" y="95"/>
                    <a:pt x="5" y="49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B59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3" name="Freeform 74">
              <a:extLst>
                <a:ext uri="{FF2B5EF4-FFF2-40B4-BE49-F238E27FC236}">
                  <a16:creationId xmlns:a16="http://schemas.microsoft.com/office/drawing/2014/main" id="{BEA32C27-4F09-0354-9C90-57C14C07B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335"/>
              <a:ext cx="104" cy="687"/>
            </a:xfrm>
            <a:custGeom>
              <a:avLst/>
              <a:gdLst>
                <a:gd name="T0" fmla="*/ 37 w 44"/>
                <a:gd name="T1" fmla="*/ 290 h 290"/>
                <a:gd name="T2" fmla="*/ 25 w 44"/>
                <a:gd name="T3" fmla="*/ 289 h 290"/>
                <a:gd name="T4" fmla="*/ 12 w 44"/>
                <a:gd name="T5" fmla="*/ 196 h 290"/>
                <a:gd name="T6" fmla="*/ 14 w 44"/>
                <a:gd name="T7" fmla="*/ 7 h 290"/>
                <a:gd name="T8" fmla="*/ 22 w 44"/>
                <a:gd name="T9" fmla="*/ 3 h 290"/>
                <a:gd name="T10" fmla="*/ 28 w 44"/>
                <a:gd name="T11" fmla="*/ 21 h 290"/>
                <a:gd name="T12" fmla="*/ 27 w 44"/>
                <a:gd name="T13" fmla="*/ 196 h 290"/>
                <a:gd name="T14" fmla="*/ 37 w 44"/>
                <a:gd name="T15" fmla="*/ 257 h 290"/>
                <a:gd name="T16" fmla="*/ 37 w 44"/>
                <a:gd name="T17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90">
                  <a:moveTo>
                    <a:pt x="37" y="290"/>
                  </a:moveTo>
                  <a:cubicBezTo>
                    <a:pt x="33" y="290"/>
                    <a:pt x="29" y="289"/>
                    <a:pt x="25" y="289"/>
                  </a:cubicBezTo>
                  <a:cubicBezTo>
                    <a:pt x="24" y="258"/>
                    <a:pt x="14" y="227"/>
                    <a:pt x="12" y="196"/>
                  </a:cubicBezTo>
                  <a:cubicBezTo>
                    <a:pt x="8" y="132"/>
                    <a:pt x="0" y="69"/>
                    <a:pt x="14" y="7"/>
                  </a:cubicBezTo>
                  <a:cubicBezTo>
                    <a:pt x="15" y="3"/>
                    <a:pt x="18" y="0"/>
                    <a:pt x="22" y="3"/>
                  </a:cubicBezTo>
                  <a:cubicBezTo>
                    <a:pt x="28" y="8"/>
                    <a:pt x="28" y="14"/>
                    <a:pt x="28" y="21"/>
                  </a:cubicBezTo>
                  <a:cubicBezTo>
                    <a:pt x="26" y="79"/>
                    <a:pt x="28" y="138"/>
                    <a:pt x="27" y="196"/>
                  </a:cubicBezTo>
                  <a:cubicBezTo>
                    <a:pt x="27" y="217"/>
                    <a:pt x="34" y="236"/>
                    <a:pt x="37" y="257"/>
                  </a:cubicBezTo>
                  <a:cubicBezTo>
                    <a:pt x="38" y="268"/>
                    <a:pt x="44" y="279"/>
                    <a:pt x="37" y="290"/>
                  </a:cubicBezTo>
                  <a:close/>
                </a:path>
              </a:pathLst>
            </a:custGeom>
            <a:solidFill>
              <a:srgbClr val="B69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4" name="Freeform 75">
              <a:extLst>
                <a:ext uri="{FF2B5EF4-FFF2-40B4-BE49-F238E27FC236}">
                  <a16:creationId xmlns:a16="http://schemas.microsoft.com/office/drawing/2014/main" id="{62A7989D-64D0-15BD-57C9-450DEA4DC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153"/>
              <a:ext cx="71" cy="199"/>
            </a:xfrm>
            <a:custGeom>
              <a:avLst/>
              <a:gdLst>
                <a:gd name="T0" fmla="*/ 11 w 30"/>
                <a:gd name="T1" fmla="*/ 80 h 84"/>
                <a:gd name="T2" fmla="*/ 8 w 30"/>
                <a:gd name="T3" fmla="*/ 84 h 84"/>
                <a:gd name="T4" fmla="*/ 11 w 30"/>
                <a:gd name="T5" fmla="*/ 0 h 84"/>
                <a:gd name="T6" fmla="*/ 15 w 30"/>
                <a:gd name="T7" fmla="*/ 0 h 84"/>
                <a:gd name="T8" fmla="*/ 11 w 30"/>
                <a:gd name="T9" fmla="*/ 8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4">
                  <a:moveTo>
                    <a:pt x="11" y="80"/>
                  </a:moveTo>
                  <a:cubicBezTo>
                    <a:pt x="10" y="81"/>
                    <a:pt x="9" y="82"/>
                    <a:pt x="8" y="84"/>
                  </a:cubicBezTo>
                  <a:cubicBezTo>
                    <a:pt x="2" y="55"/>
                    <a:pt x="0" y="28"/>
                    <a:pt x="11" y="0"/>
                  </a:cubicBezTo>
                  <a:cubicBezTo>
                    <a:pt x="12" y="0"/>
                    <a:pt x="14" y="0"/>
                    <a:pt x="15" y="0"/>
                  </a:cubicBezTo>
                  <a:cubicBezTo>
                    <a:pt x="23" y="27"/>
                    <a:pt x="30" y="54"/>
                    <a:pt x="11" y="80"/>
                  </a:cubicBezTo>
                  <a:close/>
                </a:path>
              </a:pathLst>
            </a:custGeom>
            <a:solidFill>
              <a:srgbClr val="BD9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5" name="Freeform 76">
              <a:extLst>
                <a:ext uri="{FF2B5EF4-FFF2-40B4-BE49-F238E27FC236}">
                  <a16:creationId xmlns:a16="http://schemas.microsoft.com/office/drawing/2014/main" id="{08E1DF50-D626-4D85-C308-082A76169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584"/>
              <a:ext cx="78" cy="557"/>
            </a:xfrm>
            <a:custGeom>
              <a:avLst/>
              <a:gdLst>
                <a:gd name="T0" fmla="*/ 1 w 33"/>
                <a:gd name="T1" fmla="*/ 231 h 235"/>
                <a:gd name="T2" fmla="*/ 5 w 33"/>
                <a:gd name="T3" fmla="*/ 20 h 235"/>
                <a:gd name="T4" fmla="*/ 19 w 33"/>
                <a:gd name="T5" fmla="*/ 4 h 235"/>
                <a:gd name="T6" fmla="*/ 28 w 33"/>
                <a:gd name="T7" fmla="*/ 137 h 235"/>
                <a:gd name="T8" fmla="*/ 30 w 33"/>
                <a:gd name="T9" fmla="*/ 195 h 235"/>
                <a:gd name="T10" fmla="*/ 22 w 33"/>
                <a:gd name="T11" fmla="*/ 232 h 235"/>
                <a:gd name="T12" fmla="*/ 1 w 33"/>
                <a:gd name="T13" fmla="*/ 23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35">
                  <a:moveTo>
                    <a:pt x="1" y="231"/>
                  </a:moveTo>
                  <a:cubicBezTo>
                    <a:pt x="7" y="160"/>
                    <a:pt x="5" y="90"/>
                    <a:pt x="5" y="20"/>
                  </a:cubicBezTo>
                  <a:cubicBezTo>
                    <a:pt x="0" y="6"/>
                    <a:pt x="3" y="0"/>
                    <a:pt x="19" y="4"/>
                  </a:cubicBezTo>
                  <a:cubicBezTo>
                    <a:pt x="28" y="48"/>
                    <a:pt x="33" y="92"/>
                    <a:pt x="28" y="137"/>
                  </a:cubicBezTo>
                  <a:cubicBezTo>
                    <a:pt x="26" y="156"/>
                    <a:pt x="27" y="176"/>
                    <a:pt x="30" y="195"/>
                  </a:cubicBezTo>
                  <a:cubicBezTo>
                    <a:pt x="32" y="208"/>
                    <a:pt x="33" y="221"/>
                    <a:pt x="22" y="232"/>
                  </a:cubicBezTo>
                  <a:cubicBezTo>
                    <a:pt x="15" y="234"/>
                    <a:pt x="8" y="235"/>
                    <a:pt x="1" y="231"/>
                  </a:cubicBezTo>
                  <a:close/>
                </a:path>
              </a:pathLst>
            </a:custGeom>
            <a:solidFill>
              <a:srgbClr val="B5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6" name="Freeform 77">
              <a:extLst>
                <a:ext uri="{FF2B5EF4-FFF2-40B4-BE49-F238E27FC236}">
                  <a16:creationId xmlns:a16="http://schemas.microsoft.com/office/drawing/2014/main" id="{69EB50C8-B4A4-FE43-0D34-FC33776FA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508"/>
              <a:ext cx="109" cy="168"/>
            </a:xfrm>
            <a:custGeom>
              <a:avLst/>
              <a:gdLst>
                <a:gd name="T0" fmla="*/ 41 w 46"/>
                <a:gd name="T1" fmla="*/ 36 h 71"/>
                <a:gd name="T2" fmla="*/ 29 w 46"/>
                <a:gd name="T3" fmla="*/ 52 h 71"/>
                <a:gd name="T4" fmla="*/ 2 w 46"/>
                <a:gd name="T5" fmla="*/ 64 h 71"/>
                <a:gd name="T6" fmla="*/ 23 w 46"/>
                <a:gd name="T7" fmla="*/ 24 h 71"/>
                <a:gd name="T8" fmla="*/ 30 w 46"/>
                <a:gd name="T9" fmla="*/ 11 h 71"/>
                <a:gd name="T10" fmla="*/ 41 w 46"/>
                <a:gd name="T11" fmla="*/ 11 h 71"/>
                <a:gd name="T12" fmla="*/ 41 w 46"/>
                <a:gd name="T13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1">
                  <a:moveTo>
                    <a:pt x="41" y="36"/>
                  </a:moveTo>
                  <a:cubicBezTo>
                    <a:pt x="31" y="36"/>
                    <a:pt x="29" y="43"/>
                    <a:pt x="29" y="52"/>
                  </a:cubicBezTo>
                  <a:cubicBezTo>
                    <a:pt x="22" y="59"/>
                    <a:pt x="16" y="71"/>
                    <a:pt x="2" y="64"/>
                  </a:cubicBezTo>
                  <a:cubicBezTo>
                    <a:pt x="0" y="46"/>
                    <a:pt x="0" y="29"/>
                    <a:pt x="23" y="24"/>
                  </a:cubicBezTo>
                  <a:cubicBezTo>
                    <a:pt x="30" y="23"/>
                    <a:pt x="28" y="16"/>
                    <a:pt x="30" y="11"/>
                  </a:cubicBezTo>
                  <a:cubicBezTo>
                    <a:pt x="34" y="5"/>
                    <a:pt x="38" y="0"/>
                    <a:pt x="41" y="11"/>
                  </a:cubicBezTo>
                  <a:cubicBezTo>
                    <a:pt x="44" y="19"/>
                    <a:pt x="46" y="27"/>
                    <a:pt x="41" y="36"/>
                  </a:cubicBezTo>
                  <a:close/>
                </a:path>
              </a:pathLst>
            </a:custGeom>
            <a:solidFill>
              <a:srgbClr val="D1A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7" name="Freeform 78">
              <a:extLst>
                <a:ext uri="{FF2B5EF4-FFF2-40B4-BE49-F238E27FC236}">
                  <a16:creationId xmlns:a16="http://schemas.microsoft.com/office/drawing/2014/main" id="{43C7FC6D-94E0-5EB3-8495-581779335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105"/>
              <a:ext cx="247" cy="36"/>
            </a:xfrm>
            <a:custGeom>
              <a:avLst/>
              <a:gdLst>
                <a:gd name="T0" fmla="*/ 28 w 104"/>
                <a:gd name="T1" fmla="*/ 11 h 15"/>
                <a:gd name="T2" fmla="*/ 49 w 104"/>
                <a:gd name="T3" fmla="*/ 11 h 15"/>
                <a:gd name="T4" fmla="*/ 73 w 104"/>
                <a:gd name="T5" fmla="*/ 6 h 15"/>
                <a:gd name="T6" fmla="*/ 104 w 104"/>
                <a:gd name="T7" fmla="*/ 15 h 15"/>
                <a:gd name="T8" fmla="*/ 1 w 104"/>
                <a:gd name="T9" fmla="*/ 15 h 15"/>
                <a:gd name="T10" fmla="*/ 0 w 104"/>
                <a:gd name="T11" fmla="*/ 13 h 15"/>
                <a:gd name="T12" fmla="*/ 28 w 104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5">
                  <a:moveTo>
                    <a:pt x="28" y="11"/>
                  </a:moveTo>
                  <a:cubicBezTo>
                    <a:pt x="35" y="11"/>
                    <a:pt x="42" y="11"/>
                    <a:pt x="49" y="11"/>
                  </a:cubicBezTo>
                  <a:cubicBezTo>
                    <a:pt x="56" y="5"/>
                    <a:pt x="64" y="6"/>
                    <a:pt x="73" y="6"/>
                  </a:cubicBezTo>
                  <a:cubicBezTo>
                    <a:pt x="83" y="8"/>
                    <a:pt x="97" y="0"/>
                    <a:pt x="104" y="15"/>
                  </a:cubicBezTo>
                  <a:cubicBezTo>
                    <a:pt x="69" y="15"/>
                    <a:pt x="35" y="15"/>
                    <a:pt x="1" y="15"/>
                  </a:cubicBezTo>
                  <a:cubicBezTo>
                    <a:pt x="1" y="14"/>
                    <a:pt x="0" y="13"/>
                    <a:pt x="0" y="13"/>
                  </a:cubicBezTo>
                  <a:cubicBezTo>
                    <a:pt x="10" y="12"/>
                    <a:pt x="19" y="11"/>
                    <a:pt x="28" y="11"/>
                  </a:cubicBezTo>
                  <a:close/>
                </a:path>
              </a:pathLst>
            </a:custGeom>
            <a:solidFill>
              <a:srgbClr val="403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8" name="Freeform 79">
              <a:extLst>
                <a:ext uri="{FF2B5EF4-FFF2-40B4-BE49-F238E27FC236}">
                  <a16:creationId xmlns:a16="http://schemas.microsoft.com/office/drawing/2014/main" id="{BB822799-CD5D-D94B-C092-4AEA92A09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534"/>
              <a:ext cx="98" cy="597"/>
            </a:xfrm>
            <a:custGeom>
              <a:avLst/>
              <a:gdLst>
                <a:gd name="T0" fmla="*/ 28 w 41"/>
                <a:gd name="T1" fmla="*/ 252 h 252"/>
                <a:gd name="T2" fmla="*/ 5 w 41"/>
                <a:gd name="T3" fmla="*/ 252 h 252"/>
                <a:gd name="T4" fmla="*/ 5 w 41"/>
                <a:gd name="T5" fmla="*/ 195 h 252"/>
                <a:gd name="T6" fmla="*/ 5 w 41"/>
                <a:gd name="T7" fmla="*/ 82 h 252"/>
                <a:gd name="T8" fmla="*/ 0 w 41"/>
                <a:gd name="T9" fmla="*/ 25 h 252"/>
                <a:gd name="T10" fmla="*/ 0 w 41"/>
                <a:gd name="T11" fmla="*/ 0 h 252"/>
                <a:gd name="T12" fmla="*/ 4 w 41"/>
                <a:gd name="T13" fmla="*/ 1 h 252"/>
                <a:gd name="T14" fmla="*/ 8 w 41"/>
                <a:gd name="T15" fmla="*/ 42 h 252"/>
                <a:gd name="T16" fmla="*/ 20 w 41"/>
                <a:gd name="T17" fmla="*/ 29 h 252"/>
                <a:gd name="T18" fmla="*/ 39 w 41"/>
                <a:gd name="T19" fmla="*/ 41 h 252"/>
                <a:gd name="T20" fmla="*/ 34 w 41"/>
                <a:gd name="T21" fmla="*/ 229 h 252"/>
                <a:gd name="T22" fmla="*/ 28 w 41"/>
                <a:gd name="T23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252">
                  <a:moveTo>
                    <a:pt x="28" y="252"/>
                  </a:moveTo>
                  <a:cubicBezTo>
                    <a:pt x="20" y="252"/>
                    <a:pt x="13" y="252"/>
                    <a:pt x="5" y="252"/>
                  </a:cubicBezTo>
                  <a:cubicBezTo>
                    <a:pt x="12" y="233"/>
                    <a:pt x="5" y="214"/>
                    <a:pt x="5" y="195"/>
                  </a:cubicBezTo>
                  <a:cubicBezTo>
                    <a:pt x="4" y="157"/>
                    <a:pt x="10" y="120"/>
                    <a:pt x="5" y="82"/>
                  </a:cubicBezTo>
                  <a:cubicBezTo>
                    <a:pt x="2" y="63"/>
                    <a:pt x="2" y="44"/>
                    <a:pt x="0" y="25"/>
                  </a:cubicBezTo>
                  <a:cubicBezTo>
                    <a:pt x="0" y="16"/>
                    <a:pt x="0" y="8"/>
                    <a:pt x="0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14"/>
                    <a:pt x="12" y="27"/>
                    <a:pt x="8" y="42"/>
                  </a:cubicBezTo>
                  <a:cubicBezTo>
                    <a:pt x="17" y="40"/>
                    <a:pt x="17" y="33"/>
                    <a:pt x="20" y="29"/>
                  </a:cubicBezTo>
                  <a:cubicBezTo>
                    <a:pt x="30" y="27"/>
                    <a:pt x="36" y="31"/>
                    <a:pt x="39" y="41"/>
                  </a:cubicBezTo>
                  <a:cubicBezTo>
                    <a:pt x="41" y="104"/>
                    <a:pt x="39" y="167"/>
                    <a:pt x="34" y="229"/>
                  </a:cubicBezTo>
                  <a:cubicBezTo>
                    <a:pt x="34" y="237"/>
                    <a:pt x="34" y="246"/>
                    <a:pt x="28" y="252"/>
                  </a:cubicBezTo>
                  <a:close/>
                </a:path>
              </a:pathLst>
            </a:custGeom>
            <a:solidFill>
              <a:srgbClr val="EBC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9" name="Freeform 80">
              <a:extLst>
                <a:ext uri="{FF2B5EF4-FFF2-40B4-BE49-F238E27FC236}">
                  <a16:creationId xmlns:a16="http://schemas.microsoft.com/office/drawing/2014/main" id="{F24CF0AE-4B27-3878-E366-DE824EE0F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423"/>
              <a:ext cx="294" cy="111"/>
            </a:xfrm>
            <a:custGeom>
              <a:avLst/>
              <a:gdLst>
                <a:gd name="T0" fmla="*/ 124 w 124"/>
                <a:gd name="T1" fmla="*/ 8 h 47"/>
                <a:gd name="T2" fmla="*/ 124 w 124"/>
                <a:gd name="T3" fmla="*/ 12 h 47"/>
                <a:gd name="T4" fmla="*/ 124 w 124"/>
                <a:gd name="T5" fmla="*/ 24 h 47"/>
                <a:gd name="T6" fmla="*/ 124 w 124"/>
                <a:gd name="T7" fmla="*/ 28 h 47"/>
                <a:gd name="T8" fmla="*/ 31 w 124"/>
                <a:gd name="T9" fmla="*/ 32 h 47"/>
                <a:gd name="T10" fmla="*/ 0 w 124"/>
                <a:gd name="T11" fmla="*/ 43 h 47"/>
                <a:gd name="T12" fmla="*/ 0 w 124"/>
                <a:gd name="T13" fmla="*/ 20 h 47"/>
                <a:gd name="T14" fmla="*/ 79 w 124"/>
                <a:gd name="T15" fmla="*/ 5 h 47"/>
                <a:gd name="T16" fmla="*/ 124 w 124"/>
                <a:gd name="T17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47">
                  <a:moveTo>
                    <a:pt x="124" y="8"/>
                  </a:moveTo>
                  <a:cubicBezTo>
                    <a:pt x="124" y="9"/>
                    <a:pt x="124" y="10"/>
                    <a:pt x="124" y="12"/>
                  </a:cubicBezTo>
                  <a:cubicBezTo>
                    <a:pt x="124" y="16"/>
                    <a:pt x="124" y="20"/>
                    <a:pt x="124" y="24"/>
                  </a:cubicBezTo>
                  <a:cubicBezTo>
                    <a:pt x="124" y="25"/>
                    <a:pt x="124" y="26"/>
                    <a:pt x="124" y="28"/>
                  </a:cubicBezTo>
                  <a:cubicBezTo>
                    <a:pt x="92" y="15"/>
                    <a:pt x="62" y="34"/>
                    <a:pt x="31" y="32"/>
                  </a:cubicBezTo>
                  <a:cubicBezTo>
                    <a:pt x="18" y="31"/>
                    <a:pt x="13" y="47"/>
                    <a:pt x="0" y="43"/>
                  </a:cubicBezTo>
                  <a:cubicBezTo>
                    <a:pt x="0" y="36"/>
                    <a:pt x="0" y="28"/>
                    <a:pt x="0" y="20"/>
                  </a:cubicBezTo>
                  <a:cubicBezTo>
                    <a:pt x="25" y="9"/>
                    <a:pt x="53" y="15"/>
                    <a:pt x="79" y="5"/>
                  </a:cubicBezTo>
                  <a:cubicBezTo>
                    <a:pt x="94" y="0"/>
                    <a:pt x="109" y="11"/>
                    <a:pt x="124" y="8"/>
                  </a:cubicBezTo>
                  <a:close/>
                </a:path>
              </a:pathLst>
            </a:custGeom>
            <a:solidFill>
              <a:srgbClr val="F4E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0" name="Freeform 81">
              <a:extLst>
                <a:ext uri="{FF2B5EF4-FFF2-40B4-BE49-F238E27FC236}">
                  <a16:creationId xmlns:a16="http://schemas.microsoft.com/office/drawing/2014/main" id="{F07A30FC-9CCD-5159-F4C1-AC0488DDD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3550"/>
              <a:ext cx="407" cy="100"/>
            </a:xfrm>
            <a:custGeom>
              <a:avLst/>
              <a:gdLst>
                <a:gd name="T0" fmla="*/ 172 w 172"/>
                <a:gd name="T1" fmla="*/ 33 h 42"/>
                <a:gd name="T2" fmla="*/ 61 w 172"/>
                <a:gd name="T3" fmla="*/ 30 h 42"/>
                <a:gd name="T4" fmla="*/ 8 w 172"/>
                <a:gd name="T5" fmla="*/ 29 h 42"/>
                <a:gd name="T6" fmla="*/ 0 w 172"/>
                <a:gd name="T7" fmla="*/ 21 h 42"/>
                <a:gd name="T8" fmla="*/ 26 w 172"/>
                <a:gd name="T9" fmla="*/ 3 h 42"/>
                <a:gd name="T10" fmla="*/ 41 w 172"/>
                <a:gd name="T11" fmla="*/ 4 h 42"/>
                <a:gd name="T12" fmla="*/ 67 w 172"/>
                <a:gd name="T13" fmla="*/ 11 h 42"/>
                <a:gd name="T14" fmla="*/ 128 w 172"/>
                <a:gd name="T15" fmla="*/ 17 h 42"/>
                <a:gd name="T16" fmla="*/ 156 w 172"/>
                <a:gd name="T17" fmla="*/ 24 h 42"/>
                <a:gd name="T18" fmla="*/ 172 w 172"/>
                <a:gd name="T19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42">
                  <a:moveTo>
                    <a:pt x="172" y="33"/>
                  </a:moveTo>
                  <a:cubicBezTo>
                    <a:pt x="135" y="42"/>
                    <a:pt x="97" y="34"/>
                    <a:pt x="61" y="30"/>
                  </a:cubicBezTo>
                  <a:cubicBezTo>
                    <a:pt x="43" y="28"/>
                    <a:pt x="26" y="31"/>
                    <a:pt x="8" y="29"/>
                  </a:cubicBezTo>
                  <a:cubicBezTo>
                    <a:pt x="5" y="28"/>
                    <a:pt x="2" y="25"/>
                    <a:pt x="0" y="21"/>
                  </a:cubicBezTo>
                  <a:cubicBezTo>
                    <a:pt x="9" y="15"/>
                    <a:pt x="19" y="11"/>
                    <a:pt x="26" y="3"/>
                  </a:cubicBezTo>
                  <a:cubicBezTo>
                    <a:pt x="31" y="0"/>
                    <a:pt x="36" y="1"/>
                    <a:pt x="41" y="4"/>
                  </a:cubicBezTo>
                  <a:cubicBezTo>
                    <a:pt x="48" y="12"/>
                    <a:pt x="58" y="11"/>
                    <a:pt x="67" y="11"/>
                  </a:cubicBezTo>
                  <a:cubicBezTo>
                    <a:pt x="87" y="12"/>
                    <a:pt x="108" y="10"/>
                    <a:pt x="128" y="17"/>
                  </a:cubicBezTo>
                  <a:cubicBezTo>
                    <a:pt x="137" y="22"/>
                    <a:pt x="146" y="23"/>
                    <a:pt x="156" y="24"/>
                  </a:cubicBezTo>
                  <a:cubicBezTo>
                    <a:pt x="162" y="24"/>
                    <a:pt x="171" y="22"/>
                    <a:pt x="172" y="33"/>
                  </a:cubicBezTo>
                  <a:close/>
                </a:path>
              </a:pathLst>
            </a:custGeom>
            <a:solidFill>
              <a:srgbClr val="EDD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1" name="Freeform 82">
              <a:extLst>
                <a:ext uri="{FF2B5EF4-FFF2-40B4-BE49-F238E27FC236}">
                  <a16:creationId xmlns:a16="http://schemas.microsoft.com/office/drawing/2014/main" id="{B120A510-2B30-DE7B-DA3D-462B4E063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3515"/>
              <a:ext cx="75" cy="90"/>
            </a:xfrm>
            <a:custGeom>
              <a:avLst/>
              <a:gdLst>
                <a:gd name="T0" fmla="*/ 32 w 32"/>
                <a:gd name="T1" fmla="*/ 20 h 38"/>
                <a:gd name="T2" fmla="*/ 8 w 32"/>
                <a:gd name="T3" fmla="*/ 36 h 38"/>
                <a:gd name="T4" fmla="*/ 4 w 32"/>
                <a:gd name="T5" fmla="*/ 32 h 38"/>
                <a:gd name="T6" fmla="*/ 0 w 32"/>
                <a:gd name="T7" fmla="*/ 20 h 38"/>
                <a:gd name="T8" fmla="*/ 16 w 32"/>
                <a:gd name="T9" fmla="*/ 0 h 38"/>
                <a:gd name="T10" fmla="*/ 32 w 32"/>
                <a:gd name="T11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8">
                  <a:moveTo>
                    <a:pt x="32" y="20"/>
                  </a:moveTo>
                  <a:cubicBezTo>
                    <a:pt x="32" y="38"/>
                    <a:pt x="19" y="35"/>
                    <a:pt x="8" y="36"/>
                  </a:cubicBezTo>
                  <a:cubicBezTo>
                    <a:pt x="7" y="35"/>
                    <a:pt x="6" y="33"/>
                    <a:pt x="4" y="32"/>
                  </a:cubicBezTo>
                  <a:cubicBezTo>
                    <a:pt x="3" y="28"/>
                    <a:pt x="2" y="24"/>
                    <a:pt x="0" y="20"/>
                  </a:cubicBezTo>
                  <a:cubicBezTo>
                    <a:pt x="12" y="19"/>
                    <a:pt x="18" y="13"/>
                    <a:pt x="16" y="0"/>
                  </a:cubicBezTo>
                  <a:cubicBezTo>
                    <a:pt x="30" y="0"/>
                    <a:pt x="31" y="10"/>
                    <a:pt x="32" y="20"/>
                  </a:cubicBezTo>
                  <a:close/>
                </a:path>
              </a:pathLst>
            </a:custGeom>
            <a:solidFill>
              <a:srgbClr val="D1B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2" name="Freeform 83">
              <a:extLst>
                <a:ext uri="{FF2B5EF4-FFF2-40B4-BE49-F238E27FC236}">
                  <a16:creationId xmlns:a16="http://schemas.microsoft.com/office/drawing/2014/main" id="{237D28AF-135D-707B-FCEF-5B3CAB61F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598"/>
              <a:ext cx="247" cy="424"/>
            </a:xfrm>
            <a:custGeom>
              <a:avLst/>
              <a:gdLst>
                <a:gd name="T0" fmla="*/ 71 w 104"/>
                <a:gd name="T1" fmla="*/ 178 h 179"/>
                <a:gd name="T2" fmla="*/ 15 w 104"/>
                <a:gd name="T3" fmla="*/ 179 h 179"/>
                <a:gd name="T4" fmla="*/ 6 w 104"/>
                <a:gd name="T5" fmla="*/ 162 h 179"/>
                <a:gd name="T6" fmla="*/ 1 w 104"/>
                <a:gd name="T7" fmla="*/ 103 h 179"/>
                <a:gd name="T8" fmla="*/ 8 w 104"/>
                <a:gd name="T9" fmla="*/ 8 h 179"/>
                <a:gd name="T10" fmla="*/ 19 w 104"/>
                <a:gd name="T11" fmla="*/ 7 h 179"/>
                <a:gd name="T12" fmla="*/ 89 w 104"/>
                <a:gd name="T13" fmla="*/ 54 h 179"/>
                <a:gd name="T14" fmla="*/ 94 w 104"/>
                <a:gd name="T15" fmla="*/ 58 h 179"/>
                <a:gd name="T16" fmla="*/ 103 w 104"/>
                <a:gd name="T17" fmla="*/ 83 h 179"/>
                <a:gd name="T18" fmla="*/ 71 w 104"/>
                <a:gd name="T19" fmla="*/ 1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79">
                  <a:moveTo>
                    <a:pt x="71" y="178"/>
                  </a:moveTo>
                  <a:cubicBezTo>
                    <a:pt x="52" y="178"/>
                    <a:pt x="34" y="179"/>
                    <a:pt x="15" y="179"/>
                  </a:cubicBezTo>
                  <a:cubicBezTo>
                    <a:pt x="8" y="175"/>
                    <a:pt x="6" y="169"/>
                    <a:pt x="6" y="162"/>
                  </a:cubicBezTo>
                  <a:cubicBezTo>
                    <a:pt x="4" y="142"/>
                    <a:pt x="0" y="123"/>
                    <a:pt x="1" y="103"/>
                  </a:cubicBezTo>
                  <a:cubicBezTo>
                    <a:pt x="1" y="71"/>
                    <a:pt x="2" y="39"/>
                    <a:pt x="8" y="8"/>
                  </a:cubicBezTo>
                  <a:cubicBezTo>
                    <a:pt x="11" y="0"/>
                    <a:pt x="17" y="2"/>
                    <a:pt x="19" y="7"/>
                  </a:cubicBezTo>
                  <a:cubicBezTo>
                    <a:pt x="34" y="36"/>
                    <a:pt x="57" y="51"/>
                    <a:pt x="89" y="54"/>
                  </a:cubicBezTo>
                  <a:cubicBezTo>
                    <a:pt x="91" y="54"/>
                    <a:pt x="92" y="56"/>
                    <a:pt x="94" y="58"/>
                  </a:cubicBezTo>
                  <a:cubicBezTo>
                    <a:pt x="101" y="65"/>
                    <a:pt x="104" y="73"/>
                    <a:pt x="103" y="83"/>
                  </a:cubicBezTo>
                  <a:cubicBezTo>
                    <a:pt x="99" y="117"/>
                    <a:pt x="89" y="149"/>
                    <a:pt x="71" y="178"/>
                  </a:cubicBezTo>
                  <a:close/>
                </a:path>
              </a:pathLst>
            </a:custGeom>
            <a:solidFill>
              <a:srgbClr val="E7C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3" name="Freeform 84">
              <a:extLst>
                <a:ext uri="{FF2B5EF4-FFF2-40B4-BE49-F238E27FC236}">
                  <a16:creationId xmlns:a16="http://schemas.microsoft.com/office/drawing/2014/main" id="{B90953B7-38E8-1242-942A-DCE1528BC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153"/>
              <a:ext cx="109" cy="869"/>
            </a:xfrm>
            <a:custGeom>
              <a:avLst/>
              <a:gdLst>
                <a:gd name="T0" fmla="*/ 34 w 46"/>
                <a:gd name="T1" fmla="*/ 291 h 367"/>
                <a:gd name="T2" fmla="*/ 42 w 46"/>
                <a:gd name="T3" fmla="*/ 367 h 367"/>
                <a:gd name="T4" fmla="*/ 23 w 46"/>
                <a:gd name="T5" fmla="*/ 366 h 367"/>
                <a:gd name="T6" fmla="*/ 13 w 46"/>
                <a:gd name="T7" fmla="*/ 320 h 367"/>
                <a:gd name="T8" fmla="*/ 12 w 46"/>
                <a:gd name="T9" fmla="*/ 16 h 367"/>
                <a:gd name="T10" fmla="*/ 19 w 46"/>
                <a:gd name="T11" fmla="*/ 0 h 367"/>
                <a:gd name="T12" fmla="*/ 46 w 46"/>
                <a:gd name="T13" fmla="*/ 0 h 367"/>
                <a:gd name="T14" fmla="*/ 28 w 46"/>
                <a:gd name="T15" fmla="*/ 138 h 367"/>
                <a:gd name="T16" fmla="*/ 27 w 46"/>
                <a:gd name="T17" fmla="*/ 147 h 367"/>
                <a:gd name="T18" fmla="*/ 32 w 46"/>
                <a:gd name="T19" fmla="*/ 286 h 367"/>
                <a:gd name="T20" fmla="*/ 34 w 46"/>
                <a:gd name="T21" fmla="*/ 291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67">
                  <a:moveTo>
                    <a:pt x="34" y="291"/>
                  </a:moveTo>
                  <a:cubicBezTo>
                    <a:pt x="34" y="317"/>
                    <a:pt x="37" y="342"/>
                    <a:pt x="42" y="367"/>
                  </a:cubicBezTo>
                  <a:cubicBezTo>
                    <a:pt x="36" y="366"/>
                    <a:pt x="29" y="366"/>
                    <a:pt x="23" y="366"/>
                  </a:cubicBezTo>
                  <a:cubicBezTo>
                    <a:pt x="13" y="352"/>
                    <a:pt x="15" y="336"/>
                    <a:pt x="13" y="320"/>
                  </a:cubicBezTo>
                  <a:cubicBezTo>
                    <a:pt x="2" y="219"/>
                    <a:pt x="0" y="118"/>
                    <a:pt x="12" y="16"/>
                  </a:cubicBezTo>
                  <a:cubicBezTo>
                    <a:pt x="13" y="10"/>
                    <a:pt x="14" y="5"/>
                    <a:pt x="19" y="0"/>
                  </a:cubicBezTo>
                  <a:cubicBezTo>
                    <a:pt x="28" y="0"/>
                    <a:pt x="37" y="0"/>
                    <a:pt x="46" y="0"/>
                  </a:cubicBezTo>
                  <a:cubicBezTo>
                    <a:pt x="40" y="46"/>
                    <a:pt x="39" y="92"/>
                    <a:pt x="28" y="138"/>
                  </a:cubicBezTo>
                  <a:cubicBezTo>
                    <a:pt x="27" y="141"/>
                    <a:pt x="26" y="144"/>
                    <a:pt x="27" y="147"/>
                  </a:cubicBezTo>
                  <a:cubicBezTo>
                    <a:pt x="40" y="193"/>
                    <a:pt x="30" y="240"/>
                    <a:pt x="32" y="286"/>
                  </a:cubicBezTo>
                  <a:cubicBezTo>
                    <a:pt x="32" y="288"/>
                    <a:pt x="33" y="290"/>
                    <a:pt x="34" y="291"/>
                  </a:cubicBezTo>
                  <a:close/>
                </a:path>
              </a:pathLst>
            </a:custGeom>
            <a:solidFill>
              <a:srgbClr val="EBCC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4" name="Freeform 85">
              <a:extLst>
                <a:ext uri="{FF2B5EF4-FFF2-40B4-BE49-F238E27FC236}">
                  <a16:creationId xmlns:a16="http://schemas.microsoft.com/office/drawing/2014/main" id="{A7CD48A9-2686-0F0E-5D98-CACA2B3D3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153"/>
              <a:ext cx="76" cy="869"/>
            </a:xfrm>
            <a:custGeom>
              <a:avLst/>
              <a:gdLst>
                <a:gd name="T0" fmla="*/ 28 w 32"/>
                <a:gd name="T1" fmla="*/ 0 h 367"/>
                <a:gd name="T2" fmla="*/ 19 w 32"/>
                <a:gd name="T3" fmla="*/ 188 h 367"/>
                <a:gd name="T4" fmla="*/ 32 w 32"/>
                <a:gd name="T5" fmla="*/ 366 h 367"/>
                <a:gd name="T6" fmla="*/ 23 w 32"/>
                <a:gd name="T7" fmla="*/ 367 h 367"/>
                <a:gd name="T8" fmla="*/ 10 w 32"/>
                <a:gd name="T9" fmla="*/ 95 h 367"/>
                <a:gd name="T10" fmla="*/ 3 w 32"/>
                <a:gd name="T11" fmla="*/ 80 h 367"/>
                <a:gd name="T12" fmla="*/ 7 w 32"/>
                <a:gd name="T13" fmla="*/ 0 h 367"/>
                <a:gd name="T14" fmla="*/ 28 w 32"/>
                <a:gd name="T15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67">
                  <a:moveTo>
                    <a:pt x="28" y="0"/>
                  </a:moveTo>
                  <a:cubicBezTo>
                    <a:pt x="24" y="63"/>
                    <a:pt x="17" y="125"/>
                    <a:pt x="19" y="188"/>
                  </a:cubicBezTo>
                  <a:cubicBezTo>
                    <a:pt x="20" y="248"/>
                    <a:pt x="30" y="307"/>
                    <a:pt x="32" y="366"/>
                  </a:cubicBezTo>
                  <a:cubicBezTo>
                    <a:pt x="29" y="366"/>
                    <a:pt x="26" y="366"/>
                    <a:pt x="23" y="367"/>
                  </a:cubicBezTo>
                  <a:cubicBezTo>
                    <a:pt x="0" y="277"/>
                    <a:pt x="7" y="186"/>
                    <a:pt x="10" y="95"/>
                  </a:cubicBezTo>
                  <a:cubicBezTo>
                    <a:pt x="10" y="88"/>
                    <a:pt x="8" y="84"/>
                    <a:pt x="3" y="80"/>
                  </a:cubicBezTo>
                  <a:cubicBezTo>
                    <a:pt x="14" y="54"/>
                    <a:pt x="6" y="27"/>
                    <a:pt x="7" y="0"/>
                  </a:cubicBezTo>
                  <a:cubicBezTo>
                    <a:pt x="14" y="0"/>
                    <a:pt x="21" y="0"/>
                    <a:pt x="28" y="0"/>
                  </a:cubicBezTo>
                  <a:close/>
                </a:path>
              </a:pathLst>
            </a:custGeom>
            <a:solidFill>
              <a:srgbClr val="C5A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5" name="Freeform 86">
              <a:extLst>
                <a:ext uri="{FF2B5EF4-FFF2-40B4-BE49-F238E27FC236}">
                  <a16:creationId xmlns:a16="http://schemas.microsoft.com/office/drawing/2014/main" id="{1798BDB3-107B-1685-0F85-0F6D2F1CB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826"/>
              <a:ext cx="367" cy="1198"/>
            </a:xfrm>
            <a:custGeom>
              <a:avLst/>
              <a:gdLst>
                <a:gd name="T0" fmla="*/ 94 w 155"/>
                <a:gd name="T1" fmla="*/ 385 h 506"/>
                <a:gd name="T2" fmla="*/ 34 w 155"/>
                <a:gd name="T3" fmla="*/ 359 h 506"/>
                <a:gd name="T4" fmla="*/ 14 w 155"/>
                <a:gd name="T5" fmla="*/ 329 h 506"/>
                <a:gd name="T6" fmla="*/ 18 w 155"/>
                <a:gd name="T7" fmla="*/ 234 h 506"/>
                <a:gd name="T8" fmla="*/ 43 w 155"/>
                <a:gd name="T9" fmla="*/ 203 h 506"/>
                <a:gd name="T10" fmla="*/ 72 w 155"/>
                <a:gd name="T11" fmla="*/ 141 h 506"/>
                <a:gd name="T12" fmla="*/ 67 w 155"/>
                <a:gd name="T13" fmla="*/ 122 h 506"/>
                <a:gd name="T14" fmla="*/ 66 w 155"/>
                <a:gd name="T15" fmla="*/ 51 h 506"/>
                <a:gd name="T16" fmla="*/ 75 w 155"/>
                <a:gd name="T17" fmla="*/ 12 h 506"/>
                <a:gd name="T18" fmla="*/ 83 w 155"/>
                <a:gd name="T19" fmla="*/ 1 h 506"/>
                <a:gd name="T20" fmla="*/ 85 w 155"/>
                <a:gd name="T21" fmla="*/ 49 h 506"/>
                <a:gd name="T22" fmla="*/ 75 w 155"/>
                <a:gd name="T23" fmla="*/ 73 h 506"/>
                <a:gd name="T24" fmla="*/ 82 w 155"/>
                <a:gd name="T25" fmla="*/ 114 h 506"/>
                <a:gd name="T26" fmla="*/ 86 w 155"/>
                <a:gd name="T27" fmla="*/ 161 h 506"/>
                <a:gd name="T28" fmla="*/ 39 w 155"/>
                <a:gd name="T29" fmla="*/ 243 h 506"/>
                <a:gd name="T30" fmla="*/ 32 w 155"/>
                <a:gd name="T31" fmla="*/ 253 h 506"/>
                <a:gd name="T32" fmla="*/ 85 w 155"/>
                <a:gd name="T33" fmla="*/ 368 h 506"/>
                <a:gd name="T34" fmla="*/ 111 w 155"/>
                <a:gd name="T35" fmla="*/ 382 h 506"/>
                <a:gd name="T36" fmla="*/ 154 w 155"/>
                <a:gd name="T37" fmla="*/ 494 h 506"/>
                <a:gd name="T38" fmla="*/ 153 w 155"/>
                <a:gd name="T39" fmla="*/ 504 h 506"/>
                <a:gd name="T40" fmla="*/ 150 w 155"/>
                <a:gd name="T41" fmla="*/ 506 h 506"/>
                <a:gd name="T42" fmla="*/ 146 w 155"/>
                <a:gd name="T43" fmla="*/ 505 h 506"/>
                <a:gd name="T44" fmla="*/ 106 w 155"/>
                <a:gd name="T45" fmla="*/ 407 h 506"/>
                <a:gd name="T46" fmla="*/ 94 w 155"/>
                <a:gd name="T47" fmla="*/ 38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5" h="506">
                  <a:moveTo>
                    <a:pt x="94" y="385"/>
                  </a:moveTo>
                  <a:cubicBezTo>
                    <a:pt x="73" y="380"/>
                    <a:pt x="48" y="380"/>
                    <a:pt x="34" y="359"/>
                  </a:cubicBezTo>
                  <a:cubicBezTo>
                    <a:pt x="27" y="349"/>
                    <a:pt x="21" y="339"/>
                    <a:pt x="14" y="329"/>
                  </a:cubicBezTo>
                  <a:cubicBezTo>
                    <a:pt x="0" y="297"/>
                    <a:pt x="2" y="265"/>
                    <a:pt x="18" y="234"/>
                  </a:cubicBezTo>
                  <a:cubicBezTo>
                    <a:pt x="25" y="223"/>
                    <a:pt x="33" y="213"/>
                    <a:pt x="43" y="203"/>
                  </a:cubicBezTo>
                  <a:cubicBezTo>
                    <a:pt x="60" y="186"/>
                    <a:pt x="65" y="163"/>
                    <a:pt x="72" y="141"/>
                  </a:cubicBezTo>
                  <a:cubicBezTo>
                    <a:pt x="74" y="134"/>
                    <a:pt x="70" y="128"/>
                    <a:pt x="67" y="122"/>
                  </a:cubicBezTo>
                  <a:cubicBezTo>
                    <a:pt x="53" y="99"/>
                    <a:pt x="54" y="75"/>
                    <a:pt x="66" y="51"/>
                  </a:cubicBezTo>
                  <a:cubicBezTo>
                    <a:pt x="72" y="39"/>
                    <a:pt x="78" y="26"/>
                    <a:pt x="75" y="12"/>
                  </a:cubicBezTo>
                  <a:cubicBezTo>
                    <a:pt x="74" y="7"/>
                    <a:pt x="75" y="0"/>
                    <a:pt x="83" y="1"/>
                  </a:cubicBezTo>
                  <a:cubicBezTo>
                    <a:pt x="94" y="17"/>
                    <a:pt x="94" y="33"/>
                    <a:pt x="85" y="49"/>
                  </a:cubicBezTo>
                  <a:cubicBezTo>
                    <a:pt x="80" y="57"/>
                    <a:pt x="76" y="64"/>
                    <a:pt x="75" y="73"/>
                  </a:cubicBezTo>
                  <a:cubicBezTo>
                    <a:pt x="70" y="88"/>
                    <a:pt x="73" y="101"/>
                    <a:pt x="82" y="114"/>
                  </a:cubicBezTo>
                  <a:cubicBezTo>
                    <a:pt x="93" y="129"/>
                    <a:pt x="91" y="143"/>
                    <a:pt x="86" y="161"/>
                  </a:cubicBezTo>
                  <a:cubicBezTo>
                    <a:pt x="76" y="192"/>
                    <a:pt x="55" y="216"/>
                    <a:pt x="39" y="243"/>
                  </a:cubicBezTo>
                  <a:cubicBezTo>
                    <a:pt x="37" y="246"/>
                    <a:pt x="35" y="250"/>
                    <a:pt x="32" y="253"/>
                  </a:cubicBezTo>
                  <a:cubicBezTo>
                    <a:pt x="6" y="295"/>
                    <a:pt x="37" y="363"/>
                    <a:pt x="85" y="368"/>
                  </a:cubicBezTo>
                  <a:cubicBezTo>
                    <a:pt x="96" y="369"/>
                    <a:pt x="104" y="373"/>
                    <a:pt x="111" y="382"/>
                  </a:cubicBezTo>
                  <a:cubicBezTo>
                    <a:pt x="136" y="415"/>
                    <a:pt x="144" y="455"/>
                    <a:pt x="154" y="494"/>
                  </a:cubicBezTo>
                  <a:cubicBezTo>
                    <a:pt x="155" y="497"/>
                    <a:pt x="154" y="501"/>
                    <a:pt x="153" y="504"/>
                  </a:cubicBezTo>
                  <a:cubicBezTo>
                    <a:pt x="152" y="504"/>
                    <a:pt x="151" y="505"/>
                    <a:pt x="150" y="506"/>
                  </a:cubicBezTo>
                  <a:cubicBezTo>
                    <a:pt x="149" y="505"/>
                    <a:pt x="148" y="505"/>
                    <a:pt x="146" y="505"/>
                  </a:cubicBezTo>
                  <a:cubicBezTo>
                    <a:pt x="130" y="473"/>
                    <a:pt x="116" y="441"/>
                    <a:pt x="106" y="407"/>
                  </a:cubicBezTo>
                  <a:cubicBezTo>
                    <a:pt x="104" y="399"/>
                    <a:pt x="102" y="391"/>
                    <a:pt x="94" y="385"/>
                  </a:cubicBezTo>
                  <a:close/>
                </a:path>
              </a:pathLst>
            </a:custGeom>
            <a:solidFill>
              <a:srgbClr val="E4AD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6" name="Freeform 87">
              <a:extLst>
                <a:ext uri="{FF2B5EF4-FFF2-40B4-BE49-F238E27FC236}">
                  <a16:creationId xmlns:a16="http://schemas.microsoft.com/office/drawing/2014/main" id="{B11AE46E-9699-C387-5026-ACAF8D9EE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738"/>
              <a:ext cx="173" cy="284"/>
            </a:xfrm>
            <a:custGeom>
              <a:avLst/>
              <a:gdLst>
                <a:gd name="T0" fmla="*/ 21 w 73"/>
                <a:gd name="T1" fmla="*/ 0 h 120"/>
                <a:gd name="T2" fmla="*/ 33 w 73"/>
                <a:gd name="T3" fmla="*/ 12 h 120"/>
                <a:gd name="T4" fmla="*/ 73 w 73"/>
                <a:gd name="T5" fmla="*/ 120 h 120"/>
                <a:gd name="T6" fmla="*/ 1 w 73"/>
                <a:gd name="T7" fmla="*/ 119 h 120"/>
                <a:gd name="T8" fmla="*/ 17 w 73"/>
                <a:gd name="T9" fmla="*/ 72 h 120"/>
                <a:gd name="T10" fmla="*/ 21 w 73"/>
                <a:gd name="T1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20">
                  <a:moveTo>
                    <a:pt x="21" y="0"/>
                  </a:moveTo>
                  <a:cubicBezTo>
                    <a:pt x="29" y="1"/>
                    <a:pt x="31" y="7"/>
                    <a:pt x="33" y="12"/>
                  </a:cubicBezTo>
                  <a:cubicBezTo>
                    <a:pt x="45" y="48"/>
                    <a:pt x="65" y="82"/>
                    <a:pt x="73" y="120"/>
                  </a:cubicBezTo>
                  <a:cubicBezTo>
                    <a:pt x="49" y="120"/>
                    <a:pt x="25" y="120"/>
                    <a:pt x="1" y="119"/>
                  </a:cubicBezTo>
                  <a:cubicBezTo>
                    <a:pt x="0" y="101"/>
                    <a:pt x="14" y="88"/>
                    <a:pt x="17" y="72"/>
                  </a:cubicBezTo>
                  <a:cubicBezTo>
                    <a:pt x="22" y="48"/>
                    <a:pt x="35" y="25"/>
                    <a:pt x="21" y="0"/>
                  </a:cubicBezTo>
                  <a:close/>
                </a:path>
              </a:pathLst>
            </a:custGeom>
            <a:solidFill>
              <a:srgbClr val="DFB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7" name="Freeform 88">
              <a:extLst>
                <a:ext uri="{FF2B5EF4-FFF2-40B4-BE49-F238E27FC236}">
                  <a16:creationId xmlns:a16="http://schemas.microsoft.com/office/drawing/2014/main" id="{5C28DCB2-F477-94F5-507B-962791755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008"/>
              <a:ext cx="512" cy="50"/>
            </a:xfrm>
            <a:custGeom>
              <a:avLst/>
              <a:gdLst>
                <a:gd name="T0" fmla="*/ 0 w 216"/>
                <a:gd name="T1" fmla="*/ 10 h 21"/>
                <a:gd name="T2" fmla="*/ 0 w 216"/>
                <a:gd name="T3" fmla="*/ 7 h 21"/>
                <a:gd name="T4" fmla="*/ 0 w 216"/>
                <a:gd name="T5" fmla="*/ 6 h 21"/>
                <a:gd name="T6" fmla="*/ 9 w 216"/>
                <a:gd name="T7" fmla="*/ 2 h 21"/>
                <a:gd name="T8" fmla="*/ 18 w 216"/>
                <a:gd name="T9" fmla="*/ 1 h 21"/>
                <a:gd name="T10" fmla="*/ 32 w 216"/>
                <a:gd name="T11" fmla="*/ 1 h 21"/>
                <a:gd name="T12" fmla="*/ 88 w 216"/>
                <a:gd name="T13" fmla="*/ 0 h 21"/>
                <a:gd name="T14" fmla="*/ 137 w 216"/>
                <a:gd name="T15" fmla="*/ 0 h 21"/>
                <a:gd name="T16" fmla="*/ 147 w 216"/>
                <a:gd name="T17" fmla="*/ 1 h 21"/>
                <a:gd name="T18" fmla="*/ 167 w 216"/>
                <a:gd name="T19" fmla="*/ 1 h 21"/>
                <a:gd name="T20" fmla="*/ 179 w 216"/>
                <a:gd name="T21" fmla="*/ 1 h 21"/>
                <a:gd name="T22" fmla="*/ 189 w 216"/>
                <a:gd name="T23" fmla="*/ 1 h 21"/>
                <a:gd name="T24" fmla="*/ 201 w 216"/>
                <a:gd name="T25" fmla="*/ 1 h 21"/>
                <a:gd name="T26" fmla="*/ 216 w 216"/>
                <a:gd name="T27" fmla="*/ 6 h 21"/>
                <a:gd name="T28" fmla="*/ 216 w 216"/>
                <a:gd name="T29" fmla="*/ 7 h 21"/>
                <a:gd name="T30" fmla="*/ 196 w 216"/>
                <a:gd name="T31" fmla="*/ 18 h 21"/>
                <a:gd name="T32" fmla="*/ 179 w 216"/>
                <a:gd name="T33" fmla="*/ 20 h 21"/>
                <a:gd name="T34" fmla="*/ 159 w 216"/>
                <a:gd name="T35" fmla="*/ 20 h 21"/>
                <a:gd name="T36" fmla="*/ 138 w 216"/>
                <a:gd name="T37" fmla="*/ 20 h 21"/>
                <a:gd name="T38" fmla="*/ 44 w 216"/>
                <a:gd name="T39" fmla="*/ 20 h 21"/>
                <a:gd name="T40" fmla="*/ 20 w 216"/>
                <a:gd name="T41" fmla="*/ 19 h 21"/>
                <a:gd name="T42" fmla="*/ 14 w 216"/>
                <a:gd name="T43" fmla="*/ 18 h 21"/>
                <a:gd name="T44" fmla="*/ 0 w 216"/>
                <a:gd name="T4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6" h="21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5" y="2"/>
                    <a:pt x="9" y="2"/>
                  </a:cubicBezTo>
                  <a:cubicBezTo>
                    <a:pt x="12" y="1"/>
                    <a:pt x="15" y="1"/>
                    <a:pt x="18" y="1"/>
                  </a:cubicBezTo>
                  <a:cubicBezTo>
                    <a:pt x="23" y="1"/>
                    <a:pt x="27" y="1"/>
                    <a:pt x="32" y="1"/>
                  </a:cubicBezTo>
                  <a:cubicBezTo>
                    <a:pt x="50" y="0"/>
                    <a:pt x="69" y="0"/>
                    <a:pt x="88" y="0"/>
                  </a:cubicBezTo>
                  <a:cubicBezTo>
                    <a:pt x="104" y="0"/>
                    <a:pt x="121" y="0"/>
                    <a:pt x="137" y="0"/>
                  </a:cubicBezTo>
                  <a:cubicBezTo>
                    <a:pt x="140" y="1"/>
                    <a:pt x="144" y="1"/>
                    <a:pt x="147" y="1"/>
                  </a:cubicBezTo>
                  <a:cubicBezTo>
                    <a:pt x="154" y="1"/>
                    <a:pt x="160" y="1"/>
                    <a:pt x="167" y="1"/>
                  </a:cubicBezTo>
                  <a:cubicBezTo>
                    <a:pt x="171" y="1"/>
                    <a:pt x="175" y="1"/>
                    <a:pt x="179" y="1"/>
                  </a:cubicBezTo>
                  <a:cubicBezTo>
                    <a:pt x="182" y="1"/>
                    <a:pt x="185" y="1"/>
                    <a:pt x="189" y="1"/>
                  </a:cubicBezTo>
                  <a:cubicBezTo>
                    <a:pt x="193" y="1"/>
                    <a:pt x="197" y="1"/>
                    <a:pt x="201" y="1"/>
                  </a:cubicBezTo>
                  <a:cubicBezTo>
                    <a:pt x="207" y="1"/>
                    <a:pt x="212" y="2"/>
                    <a:pt x="216" y="6"/>
                  </a:cubicBezTo>
                  <a:cubicBezTo>
                    <a:pt x="216" y="7"/>
                    <a:pt x="216" y="7"/>
                    <a:pt x="216" y="7"/>
                  </a:cubicBezTo>
                  <a:cubicBezTo>
                    <a:pt x="213" y="17"/>
                    <a:pt x="202" y="14"/>
                    <a:pt x="196" y="18"/>
                  </a:cubicBezTo>
                  <a:cubicBezTo>
                    <a:pt x="190" y="19"/>
                    <a:pt x="185" y="19"/>
                    <a:pt x="179" y="20"/>
                  </a:cubicBezTo>
                  <a:cubicBezTo>
                    <a:pt x="173" y="20"/>
                    <a:pt x="166" y="19"/>
                    <a:pt x="159" y="20"/>
                  </a:cubicBezTo>
                  <a:cubicBezTo>
                    <a:pt x="152" y="20"/>
                    <a:pt x="145" y="19"/>
                    <a:pt x="138" y="20"/>
                  </a:cubicBezTo>
                  <a:cubicBezTo>
                    <a:pt x="107" y="20"/>
                    <a:pt x="75" y="21"/>
                    <a:pt x="44" y="20"/>
                  </a:cubicBezTo>
                  <a:cubicBezTo>
                    <a:pt x="36" y="20"/>
                    <a:pt x="28" y="20"/>
                    <a:pt x="20" y="19"/>
                  </a:cubicBezTo>
                  <a:cubicBezTo>
                    <a:pt x="18" y="19"/>
                    <a:pt x="16" y="18"/>
                    <a:pt x="14" y="18"/>
                  </a:cubicBezTo>
                  <a:cubicBezTo>
                    <a:pt x="9" y="16"/>
                    <a:pt x="4" y="15"/>
                    <a:pt x="0" y="10"/>
                  </a:cubicBezTo>
                  <a:close/>
                </a:path>
              </a:pathLst>
            </a:custGeom>
            <a:solidFill>
              <a:srgbClr val="4113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8" name="Freeform 89">
              <a:extLst>
                <a:ext uri="{FF2B5EF4-FFF2-40B4-BE49-F238E27FC236}">
                  <a16:creationId xmlns:a16="http://schemas.microsoft.com/office/drawing/2014/main" id="{1712F906-9DDB-8713-6C3C-6B33D730D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3027"/>
              <a:ext cx="417" cy="38"/>
            </a:xfrm>
            <a:custGeom>
              <a:avLst/>
              <a:gdLst>
                <a:gd name="T0" fmla="*/ 164 w 176"/>
                <a:gd name="T1" fmla="*/ 2 h 16"/>
                <a:gd name="T2" fmla="*/ 176 w 176"/>
                <a:gd name="T3" fmla="*/ 5 h 16"/>
                <a:gd name="T4" fmla="*/ 167 w 176"/>
                <a:gd name="T5" fmla="*/ 11 h 16"/>
                <a:gd name="T6" fmla="*/ 132 w 176"/>
                <a:gd name="T7" fmla="*/ 12 h 16"/>
                <a:gd name="T8" fmla="*/ 93 w 176"/>
                <a:gd name="T9" fmla="*/ 12 h 16"/>
                <a:gd name="T10" fmla="*/ 75 w 176"/>
                <a:gd name="T11" fmla="*/ 12 h 16"/>
                <a:gd name="T12" fmla="*/ 13 w 176"/>
                <a:gd name="T13" fmla="*/ 7 h 16"/>
                <a:gd name="T14" fmla="*/ 0 w 176"/>
                <a:gd name="T15" fmla="*/ 6 h 16"/>
                <a:gd name="T16" fmla="*/ 23 w 176"/>
                <a:gd name="T17" fmla="*/ 2 h 16"/>
                <a:gd name="T18" fmla="*/ 164 w 176"/>
                <a:gd name="T1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6">
                  <a:moveTo>
                    <a:pt x="164" y="2"/>
                  </a:moveTo>
                  <a:cubicBezTo>
                    <a:pt x="168" y="2"/>
                    <a:pt x="173" y="2"/>
                    <a:pt x="176" y="5"/>
                  </a:cubicBezTo>
                  <a:cubicBezTo>
                    <a:pt x="174" y="9"/>
                    <a:pt x="171" y="10"/>
                    <a:pt x="167" y="11"/>
                  </a:cubicBezTo>
                  <a:cubicBezTo>
                    <a:pt x="155" y="13"/>
                    <a:pt x="144" y="11"/>
                    <a:pt x="132" y="12"/>
                  </a:cubicBezTo>
                  <a:cubicBezTo>
                    <a:pt x="119" y="12"/>
                    <a:pt x="106" y="12"/>
                    <a:pt x="93" y="12"/>
                  </a:cubicBezTo>
                  <a:cubicBezTo>
                    <a:pt x="87" y="11"/>
                    <a:pt x="81" y="12"/>
                    <a:pt x="75" y="12"/>
                  </a:cubicBezTo>
                  <a:cubicBezTo>
                    <a:pt x="54" y="10"/>
                    <a:pt x="33" y="16"/>
                    <a:pt x="13" y="7"/>
                  </a:cubicBezTo>
                  <a:cubicBezTo>
                    <a:pt x="9" y="7"/>
                    <a:pt x="4" y="6"/>
                    <a:pt x="0" y="6"/>
                  </a:cubicBezTo>
                  <a:cubicBezTo>
                    <a:pt x="7" y="0"/>
                    <a:pt x="15" y="2"/>
                    <a:pt x="23" y="2"/>
                  </a:cubicBezTo>
                  <a:cubicBezTo>
                    <a:pt x="70" y="2"/>
                    <a:pt x="117" y="2"/>
                    <a:pt x="164" y="2"/>
                  </a:cubicBezTo>
                  <a:close/>
                </a:path>
              </a:pathLst>
            </a:custGeom>
            <a:solidFill>
              <a:srgbClr val="715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9" name="Freeform 90">
              <a:extLst>
                <a:ext uri="{FF2B5EF4-FFF2-40B4-BE49-F238E27FC236}">
                  <a16:creationId xmlns:a16="http://schemas.microsoft.com/office/drawing/2014/main" id="{373AB15B-514C-0D2F-DEDD-D5116B474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603"/>
              <a:ext cx="218" cy="1239"/>
            </a:xfrm>
            <a:custGeom>
              <a:avLst/>
              <a:gdLst>
                <a:gd name="T0" fmla="*/ 30 w 92"/>
                <a:gd name="T1" fmla="*/ 327 h 523"/>
                <a:gd name="T2" fmla="*/ 22 w 92"/>
                <a:gd name="T3" fmla="*/ 423 h 523"/>
                <a:gd name="T4" fmla="*/ 18 w 92"/>
                <a:gd name="T5" fmla="*/ 523 h 523"/>
                <a:gd name="T6" fmla="*/ 14 w 92"/>
                <a:gd name="T7" fmla="*/ 507 h 523"/>
                <a:gd name="T8" fmla="*/ 4 w 92"/>
                <a:gd name="T9" fmla="*/ 381 h 523"/>
                <a:gd name="T10" fmla="*/ 12 w 92"/>
                <a:gd name="T11" fmla="*/ 339 h 523"/>
                <a:gd name="T12" fmla="*/ 22 w 92"/>
                <a:gd name="T13" fmla="*/ 249 h 523"/>
                <a:gd name="T14" fmla="*/ 30 w 92"/>
                <a:gd name="T15" fmla="*/ 232 h 523"/>
                <a:gd name="T16" fmla="*/ 58 w 92"/>
                <a:gd name="T17" fmla="*/ 227 h 523"/>
                <a:gd name="T18" fmla="*/ 26 w 92"/>
                <a:gd name="T19" fmla="*/ 223 h 523"/>
                <a:gd name="T20" fmla="*/ 34 w 92"/>
                <a:gd name="T21" fmla="*/ 62 h 523"/>
                <a:gd name="T22" fmla="*/ 34 w 92"/>
                <a:gd name="T23" fmla="*/ 8 h 523"/>
                <a:gd name="T24" fmla="*/ 62 w 92"/>
                <a:gd name="T25" fmla="*/ 2 h 523"/>
                <a:gd name="T26" fmla="*/ 58 w 92"/>
                <a:gd name="T27" fmla="*/ 22 h 523"/>
                <a:gd name="T28" fmla="*/ 75 w 92"/>
                <a:gd name="T29" fmla="*/ 61 h 523"/>
                <a:gd name="T30" fmla="*/ 87 w 92"/>
                <a:gd name="T31" fmla="*/ 84 h 523"/>
                <a:gd name="T32" fmla="*/ 67 w 92"/>
                <a:gd name="T33" fmla="*/ 169 h 523"/>
                <a:gd name="T34" fmla="*/ 70 w 92"/>
                <a:gd name="T35" fmla="*/ 202 h 523"/>
                <a:gd name="T36" fmla="*/ 59 w 92"/>
                <a:gd name="T37" fmla="*/ 282 h 523"/>
                <a:gd name="T38" fmla="*/ 30 w 92"/>
                <a:gd name="T39" fmla="*/ 327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523">
                  <a:moveTo>
                    <a:pt x="30" y="327"/>
                  </a:moveTo>
                  <a:cubicBezTo>
                    <a:pt x="15" y="358"/>
                    <a:pt x="18" y="391"/>
                    <a:pt x="22" y="423"/>
                  </a:cubicBezTo>
                  <a:cubicBezTo>
                    <a:pt x="22" y="457"/>
                    <a:pt x="16" y="490"/>
                    <a:pt x="18" y="523"/>
                  </a:cubicBezTo>
                  <a:cubicBezTo>
                    <a:pt x="13" y="519"/>
                    <a:pt x="15" y="512"/>
                    <a:pt x="14" y="507"/>
                  </a:cubicBezTo>
                  <a:cubicBezTo>
                    <a:pt x="13" y="465"/>
                    <a:pt x="18" y="422"/>
                    <a:pt x="4" y="381"/>
                  </a:cubicBezTo>
                  <a:cubicBezTo>
                    <a:pt x="0" y="368"/>
                    <a:pt x="8" y="352"/>
                    <a:pt x="12" y="339"/>
                  </a:cubicBezTo>
                  <a:cubicBezTo>
                    <a:pt x="19" y="309"/>
                    <a:pt x="16" y="279"/>
                    <a:pt x="22" y="249"/>
                  </a:cubicBezTo>
                  <a:cubicBezTo>
                    <a:pt x="23" y="242"/>
                    <a:pt x="25" y="236"/>
                    <a:pt x="30" y="232"/>
                  </a:cubicBezTo>
                  <a:cubicBezTo>
                    <a:pt x="39" y="229"/>
                    <a:pt x="50" y="236"/>
                    <a:pt x="58" y="227"/>
                  </a:cubicBezTo>
                  <a:cubicBezTo>
                    <a:pt x="48" y="219"/>
                    <a:pt x="36" y="226"/>
                    <a:pt x="26" y="223"/>
                  </a:cubicBezTo>
                  <a:cubicBezTo>
                    <a:pt x="32" y="170"/>
                    <a:pt x="27" y="116"/>
                    <a:pt x="34" y="62"/>
                  </a:cubicBezTo>
                  <a:cubicBezTo>
                    <a:pt x="36" y="44"/>
                    <a:pt x="25" y="26"/>
                    <a:pt x="34" y="8"/>
                  </a:cubicBezTo>
                  <a:cubicBezTo>
                    <a:pt x="42" y="1"/>
                    <a:pt x="52" y="0"/>
                    <a:pt x="62" y="2"/>
                  </a:cubicBezTo>
                  <a:cubicBezTo>
                    <a:pt x="68" y="10"/>
                    <a:pt x="61" y="16"/>
                    <a:pt x="58" y="22"/>
                  </a:cubicBezTo>
                  <a:cubicBezTo>
                    <a:pt x="46" y="44"/>
                    <a:pt x="51" y="56"/>
                    <a:pt x="75" y="61"/>
                  </a:cubicBezTo>
                  <a:cubicBezTo>
                    <a:pt x="89" y="64"/>
                    <a:pt x="92" y="72"/>
                    <a:pt x="87" y="84"/>
                  </a:cubicBezTo>
                  <a:cubicBezTo>
                    <a:pt x="78" y="112"/>
                    <a:pt x="76" y="141"/>
                    <a:pt x="67" y="169"/>
                  </a:cubicBezTo>
                  <a:cubicBezTo>
                    <a:pt x="64" y="179"/>
                    <a:pt x="63" y="192"/>
                    <a:pt x="70" y="202"/>
                  </a:cubicBezTo>
                  <a:cubicBezTo>
                    <a:pt x="91" y="232"/>
                    <a:pt x="75" y="258"/>
                    <a:pt x="59" y="282"/>
                  </a:cubicBezTo>
                  <a:cubicBezTo>
                    <a:pt x="49" y="297"/>
                    <a:pt x="39" y="312"/>
                    <a:pt x="30" y="327"/>
                  </a:cubicBezTo>
                  <a:close/>
                </a:path>
              </a:pathLst>
            </a:custGeom>
            <a:solidFill>
              <a:srgbClr val="EBC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0" name="Freeform 91">
              <a:extLst>
                <a:ext uri="{FF2B5EF4-FFF2-40B4-BE49-F238E27FC236}">
                  <a16:creationId xmlns:a16="http://schemas.microsoft.com/office/drawing/2014/main" id="{A2F159C5-9C8A-651A-27EE-3D6E122AE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835"/>
              <a:ext cx="178" cy="318"/>
            </a:xfrm>
            <a:custGeom>
              <a:avLst/>
              <a:gdLst>
                <a:gd name="T0" fmla="*/ 74 w 75"/>
                <a:gd name="T1" fmla="*/ 75 h 134"/>
                <a:gd name="T2" fmla="*/ 65 w 75"/>
                <a:gd name="T3" fmla="*/ 109 h 134"/>
                <a:gd name="T4" fmla="*/ 36 w 75"/>
                <a:gd name="T5" fmla="*/ 129 h 134"/>
                <a:gd name="T6" fmla="*/ 3 w 75"/>
                <a:gd name="T7" fmla="*/ 95 h 134"/>
                <a:gd name="T8" fmla="*/ 16 w 75"/>
                <a:gd name="T9" fmla="*/ 20 h 134"/>
                <a:gd name="T10" fmla="*/ 54 w 75"/>
                <a:gd name="T11" fmla="*/ 4 h 134"/>
                <a:gd name="T12" fmla="*/ 67 w 75"/>
                <a:gd name="T13" fmla="*/ 25 h 134"/>
                <a:gd name="T14" fmla="*/ 74 w 75"/>
                <a:gd name="T15" fmla="*/ 7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34">
                  <a:moveTo>
                    <a:pt x="74" y="75"/>
                  </a:moveTo>
                  <a:cubicBezTo>
                    <a:pt x="75" y="87"/>
                    <a:pt x="73" y="99"/>
                    <a:pt x="65" y="109"/>
                  </a:cubicBezTo>
                  <a:cubicBezTo>
                    <a:pt x="57" y="119"/>
                    <a:pt x="51" y="134"/>
                    <a:pt x="36" y="129"/>
                  </a:cubicBezTo>
                  <a:cubicBezTo>
                    <a:pt x="21" y="123"/>
                    <a:pt x="4" y="114"/>
                    <a:pt x="3" y="95"/>
                  </a:cubicBezTo>
                  <a:cubicBezTo>
                    <a:pt x="0" y="69"/>
                    <a:pt x="9" y="44"/>
                    <a:pt x="16" y="20"/>
                  </a:cubicBezTo>
                  <a:cubicBezTo>
                    <a:pt x="21" y="3"/>
                    <a:pt x="41" y="10"/>
                    <a:pt x="54" y="4"/>
                  </a:cubicBezTo>
                  <a:cubicBezTo>
                    <a:pt x="62" y="0"/>
                    <a:pt x="65" y="16"/>
                    <a:pt x="67" y="25"/>
                  </a:cubicBezTo>
                  <a:cubicBezTo>
                    <a:pt x="71" y="41"/>
                    <a:pt x="75" y="57"/>
                    <a:pt x="74" y="75"/>
                  </a:cubicBezTo>
                  <a:close/>
                </a:path>
              </a:pathLst>
            </a:custGeom>
            <a:solidFill>
              <a:srgbClr val="D4C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1" name="Freeform 92">
              <a:extLst>
                <a:ext uri="{FF2B5EF4-FFF2-40B4-BE49-F238E27FC236}">
                  <a16:creationId xmlns:a16="http://schemas.microsoft.com/office/drawing/2014/main" id="{EA77CE68-365C-D91A-8F8D-C49F24749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461"/>
              <a:ext cx="95" cy="239"/>
            </a:xfrm>
            <a:custGeom>
              <a:avLst/>
              <a:gdLst>
                <a:gd name="T0" fmla="*/ 4 w 40"/>
                <a:gd name="T1" fmla="*/ 70 h 101"/>
                <a:gd name="T2" fmla="*/ 13 w 40"/>
                <a:gd name="T3" fmla="*/ 13 h 101"/>
                <a:gd name="T4" fmla="*/ 26 w 40"/>
                <a:gd name="T5" fmla="*/ 0 h 101"/>
                <a:gd name="T6" fmla="*/ 39 w 40"/>
                <a:gd name="T7" fmla="*/ 17 h 101"/>
                <a:gd name="T8" fmla="*/ 30 w 40"/>
                <a:gd name="T9" fmla="*/ 83 h 101"/>
                <a:gd name="T10" fmla="*/ 14 w 40"/>
                <a:gd name="T11" fmla="*/ 98 h 101"/>
                <a:gd name="T12" fmla="*/ 4 w 40"/>
                <a:gd name="T13" fmla="*/ 7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01">
                  <a:moveTo>
                    <a:pt x="4" y="70"/>
                  </a:moveTo>
                  <a:cubicBezTo>
                    <a:pt x="3" y="50"/>
                    <a:pt x="13" y="33"/>
                    <a:pt x="13" y="13"/>
                  </a:cubicBezTo>
                  <a:cubicBezTo>
                    <a:pt x="12" y="6"/>
                    <a:pt x="18" y="0"/>
                    <a:pt x="26" y="0"/>
                  </a:cubicBezTo>
                  <a:cubicBezTo>
                    <a:pt x="36" y="1"/>
                    <a:pt x="40" y="10"/>
                    <a:pt x="39" y="17"/>
                  </a:cubicBezTo>
                  <a:cubicBezTo>
                    <a:pt x="37" y="39"/>
                    <a:pt x="34" y="61"/>
                    <a:pt x="30" y="83"/>
                  </a:cubicBezTo>
                  <a:cubicBezTo>
                    <a:pt x="28" y="91"/>
                    <a:pt x="22" y="101"/>
                    <a:pt x="14" y="98"/>
                  </a:cubicBezTo>
                  <a:cubicBezTo>
                    <a:pt x="0" y="94"/>
                    <a:pt x="5" y="80"/>
                    <a:pt x="4" y="70"/>
                  </a:cubicBezTo>
                  <a:close/>
                </a:path>
              </a:pathLst>
            </a:custGeom>
            <a:solidFill>
              <a:srgbClr val="CA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2" name="Freeform 93">
              <a:extLst>
                <a:ext uri="{FF2B5EF4-FFF2-40B4-BE49-F238E27FC236}">
                  <a16:creationId xmlns:a16="http://schemas.microsoft.com/office/drawing/2014/main" id="{7A9DF1D7-833A-03B5-3AAD-5688C686C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726"/>
              <a:ext cx="398" cy="566"/>
            </a:xfrm>
            <a:custGeom>
              <a:avLst/>
              <a:gdLst>
                <a:gd name="T0" fmla="*/ 56 w 168"/>
                <a:gd name="T1" fmla="*/ 136 h 239"/>
                <a:gd name="T2" fmla="*/ 12 w 168"/>
                <a:gd name="T3" fmla="*/ 71 h 239"/>
                <a:gd name="T4" fmla="*/ 12 w 168"/>
                <a:gd name="T5" fmla="*/ 68 h 239"/>
                <a:gd name="T6" fmla="*/ 4 w 168"/>
                <a:gd name="T7" fmla="*/ 13 h 239"/>
                <a:gd name="T8" fmla="*/ 10 w 168"/>
                <a:gd name="T9" fmla="*/ 1 h 239"/>
                <a:gd name="T10" fmla="*/ 19 w 168"/>
                <a:gd name="T11" fmla="*/ 10 h 239"/>
                <a:gd name="T12" fmla="*/ 43 w 168"/>
                <a:gd name="T13" fmla="*/ 68 h 239"/>
                <a:gd name="T14" fmla="*/ 80 w 168"/>
                <a:gd name="T15" fmla="*/ 129 h 239"/>
                <a:gd name="T16" fmla="*/ 96 w 168"/>
                <a:gd name="T17" fmla="*/ 140 h 239"/>
                <a:gd name="T18" fmla="*/ 144 w 168"/>
                <a:gd name="T19" fmla="*/ 199 h 239"/>
                <a:gd name="T20" fmla="*/ 168 w 168"/>
                <a:gd name="T21" fmla="*/ 239 h 239"/>
                <a:gd name="T22" fmla="*/ 103 w 168"/>
                <a:gd name="T23" fmla="*/ 189 h 239"/>
                <a:gd name="T24" fmla="*/ 56 w 168"/>
                <a:gd name="T25" fmla="*/ 13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8" h="239">
                  <a:moveTo>
                    <a:pt x="56" y="136"/>
                  </a:moveTo>
                  <a:cubicBezTo>
                    <a:pt x="39" y="116"/>
                    <a:pt x="28" y="92"/>
                    <a:pt x="12" y="71"/>
                  </a:cubicBezTo>
                  <a:cubicBezTo>
                    <a:pt x="12" y="70"/>
                    <a:pt x="12" y="69"/>
                    <a:pt x="12" y="68"/>
                  </a:cubicBezTo>
                  <a:cubicBezTo>
                    <a:pt x="13" y="49"/>
                    <a:pt x="0" y="32"/>
                    <a:pt x="4" y="13"/>
                  </a:cubicBezTo>
                  <a:cubicBezTo>
                    <a:pt x="5" y="8"/>
                    <a:pt x="2" y="2"/>
                    <a:pt x="10" y="1"/>
                  </a:cubicBezTo>
                  <a:cubicBezTo>
                    <a:pt x="16" y="0"/>
                    <a:pt x="18" y="6"/>
                    <a:pt x="19" y="10"/>
                  </a:cubicBezTo>
                  <a:cubicBezTo>
                    <a:pt x="25" y="30"/>
                    <a:pt x="36" y="48"/>
                    <a:pt x="43" y="68"/>
                  </a:cubicBezTo>
                  <a:cubicBezTo>
                    <a:pt x="52" y="91"/>
                    <a:pt x="68" y="108"/>
                    <a:pt x="80" y="129"/>
                  </a:cubicBezTo>
                  <a:cubicBezTo>
                    <a:pt x="83" y="134"/>
                    <a:pt x="91" y="136"/>
                    <a:pt x="96" y="140"/>
                  </a:cubicBezTo>
                  <a:cubicBezTo>
                    <a:pt x="112" y="160"/>
                    <a:pt x="128" y="180"/>
                    <a:pt x="144" y="199"/>
                  </a:cubicBezTo>
                  <a:cubicBezTo>
                    <a:pt x="146" y="215"/>
                    <a:pt x="166" y="219"/>
                    <a:pt x="168" y="239"/>
                  </a:cubicBezTo>
                  <a:cubicBezTo>
                    <a:pt x="142" y="225"/>
                    <a:pt x="117" y="214"/>
                    <a:pt x="103" y="189"/>
                  </a:cubicBezTo>
                  <a:cubicBezTo>
                    <a:pt x="91" y="168"/>
                    <a:pt x="75" y="150"/>
                    <a:pt x="56" y="136"/>
                  </a:cubicBezTo>
                  <a:close/>
                </a:path>
              </a:pathLst>
            </a:custGeom>
            <a:solidFill>
              <a:srgbClr val="B99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3" name="Freeform 94">
              <a:extLst>
                <a:ext uri="{FF2B5EF4-FFF2-40B4-BE49-F238E27FC236}">
                  <a16:creationId xmlns:a16="http://schemas.microsoft.com/office/drawing/2014/main" id="{D7B315FE-7EF2-7333-ABE9-B375600D4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563"/>
              <a:ext cx="109" cy="244"/>
            </a:xfrm>
            <a:custGeom>
              <a:avLst/>
              <a:gdLst>
                <a:gd name="T0" fmla="*/ 19 w 46"/>
                <a:gd name="T1" fmla="*/ 0 h 103"/>
                <a:gd name="T2" fmla="*/ 27 w 46"/>
                <a:gd name="T3" fmla="*/ 1 h 103"/>
                <a:gd name="T4" fmla="*/ 44 w 46"/>
                <a:gd name="T5" fmla="*/ 92 h 103"/>
                <a:gd name="T6" fmla="*/ 37 w 46"/>
                <a:gd name="T7" fmla="*/ 100 h 103"/>
                <a:gd name="T8" fmla="*/ 12 w 46"/>
                <a:gd name="T9" fmla="*/ 89 h 103"/>
                <a:gd name="T10" fmla="*/ 3 w 46"/>
                <a:gd name="T11" fmla="*/ 23 h 103"/>
                <a:gd name="T12" fmla="*/ 19 w 46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3">
                  <a:moveTo>
                    <a:pt x="19" y="0"/>
                  </a:moveTo>
                  <a:cubicBezTo>
                    <a:pt x="22" y="0"/>
                    <a:pt x="24" y="1"/>
                    <a:pt x="27" y="1"/>
                  </a:cubicBezTo>
                  <a:cubicBezTo>
                    <a:pt x="27" y="32"/>
                    <a:pt x="39" y="62"/>
                    <a:pt x="44" y="92"/>
                  </a:cubicBezTo>
                  <a:cubicBezTo>
                    <a:pt x="46" y="100"/>
                    <a:pt x="44" y="103"/>
                    <a:pt x="37" y="100"/>
                  </a:cubicBezTo>
                  <a:cubicBezTo>
                    <a:pt x="29" y="96"/>
                    <a:pt x="20" y="93"/>
                    <a:pt x="12" y="89"/>
                  </a:cubicBezTo>
                  <a:cubicBezTo>
                    <a:pt x="0" y="68"/>
                    <a:pt x="0" y="46"/>
                    <a:pt x="3" y="23"/>
                  </a:cubicBezTo>
                  <a:cubicBezTo>
                    <a:pt x="8" y="15"/>
                    <a:pt x="7" y="3"/>
                    <a:pt x="19" y="0"/>
                  </a:cubicBezTo>
                  <a:close/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4" name="Freeform 95">
              <a:extLst>
                <a:ext uri="{FF2B5EF4-FFF2-40B4-BE49-F238E27FC236}">
                  <a16:creationId xmlns:a16="http://schemas.microsoft.com/office/drawing/2014/main" id="{2B7C34D1-3AFE-617A-DCE1-DF69603ED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769"/>
              <a:ext cx="111" cy="109"/>
            </a:xfrm>
            <a:custGeom>
              <a:avLst/>
              <a:gdLst>
                <a:gd name="T0" fmla="*/ 3 w 47"/>
                <a:gd name="T1" fmla="*/ 1 h 46"/>
                <a:gd name="T2" fmla="*/ 21 w 47"/>
                <a:gd name="T3" fmla="*/ 9 h 46"/>
                <a:gd name="T4" fmla="*/ 31 w 47"/>
                <a:gd name="T5" fmla="*/ 5 h 46"/>
                <a:gd name="T6" fmla="*/ 47 w 47"/>
                <a:gd name="T7" fmla="*/ 46 h 46"/>
                <a:gd name="T8" fmla="*/ 33 w 47"/>
                <a:gd name="T9" fmla="*/ 30 h 46"/>
                <a:gd name="T10" fmla="*/ 3 w 47"/>
                <a:gd name="T11" fmla="*/ 9 h 46"/>
                <a:gd name="T12" fmla="*/ 0 w 47"/>
                <a:gd name="T13" fmla="*/ 5 h 46"/>
                <a:gd name="T14" fmla="*/ 3 w 47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6">
                  <a:moveTo>
                    <a:pt x="3" y="1"/>
                  </a:moveTo>
                  <a:cubicBezTo>
                    <a:pt x="10" y="0"/>
                    <a:pt x="16" y="5"/>
                    <a:pt x="21" y="9"/>
                  </a:cubicBezTo>
                  <a:cubicBezTo>
                    <a:pt x="26" y="12"/>
                    <a:pt x="30" y="12"/>
                    <a:pt x="31" y="5"/>
                  </a:cubicBezTo>
                  <a:cubicBezTo>
                    <a:pt x="39" y="18"/>
                    <a:pt x="44" y="31"/>
                    <a:pt x="47" y="46"/>
                  </a:cubicBezTo>
                  <a:cubicBezTo>
                    <a:pt x="40" y="43"/>
                    <a:pt x="36" y="37"/>
                    <a:pt x="33" y="30"/>
                  </a:cubicBezTo>
                  <a:cubicBezTo>
                    <a:pt x="27" y="17"/>
                    <a:pt x="17" y="10"/>
                    <a:pt x="3" y="9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F1D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5" name="Freeform 96">
              <a:extLst>
                <a:ext uri="{FF2B5EF4-FFF2-40B4-BE49-F238E27FC236}">
                  <a16:creationId xmlns:a16="http://schemas.microsoft.com/office/drawing/2014/main" id="{B925AA04-4329-0FBB-3A05-F8BDB5D9F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503"/>
              <a:ext cx="256" cy="121"/>
            </a:xfrm>
            <a:custGeom>
              <a:avLst/>
              <a:gdLst>
                <a:gd name="T0" fmla="*/ 108 w 108"/>
                <a:gd name="T1" fmla="*/ 25 h 51"/>
                <a:gd name="T2" fmla="*/ 97 w 108"/>
                <a:gd name="T3" fmla="*/ 46 h 51"/>
                <a:gd name="T4" fmla="*/ 93 w 108"/>
                <a:gd name="T5" fmla="*/ 46 h 51"/>
                <a:gd name="T6" fmla="*/ 44 w 108"/>
                <a:gd name="T7" fmla="*/ 46 h 51"/>
                <a:gd name="T8" fmla="*/ 16 w 108"/>
                <a:gd name="T9" fmla="*/ 50 h 51"/>
                <a:gd name="T10" fmla="*/ 0 w 108"/>
                <a:gd name="T11" fmla="*/ 42 h 51"/>
                <a:gd name="T12" fmla="*/ 30 w 108"/>
                <a:gd name="T13" fmla="*/ 22 h 51"/>
                <a:gd name="T14" fmla="*/ 47 w 108"/>
                <a:gd name="T15" fmla="*/ 16 h 51"/>
                <a:gd name="T16" fmla="*/ 108 w 108"/>
                <a:gd name="T17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51">
                  <a:moveTo>
                    <a:pt x="108" y="25"/>
                  </a:moveTo>
                  <a:cubicBezTo>
                    <a:pt x="104" y="32"/>
                    <a:pt x="100" y="39"/>
                    <a:pt x="97" y="46"/>
                  </a:cubicBezTo>
                  <a:cubicBezTo>
                    <a:pt x="95" y="46"/>
                    <a:pt x="94" y="46"/>
                    <a:pt x="93" y="46"/>
                  </a:cubicBezTo>
                  <a:cubicBezTo>
                    <a:pt x="77" y="36"/>
                    <a:pt x="60" y="32"/>
                    <a:pt x="44" y="46"/>
                  </a:cubicBezTo>
                  <a:cubicBezTo>
                    <a:pt x="35" y="48"/>
                    <a:pt x="26" y="51"/>
                    <a:pt x="16" y="50"/>
                  </a:cubicBezTo>
                  <a:cubicBezTo>
                    <a:pt x="11" y="47"/>
                    <a:pt x="6" y="44"/>
                    <a:pt x="0" y="42"/>
                  </a:cubicBezTo>
                  <a:cubicBezTo>
                    <a:pt x="4" y="26"/>
                    <a:pt x="10" y="14"/>
                    <a:pt x="30" y="22"/>
                  </a:cubicBezTo>
                  <a:cubicBezTo>
                    <a:pt x="37" y="26"/>
                    <a:pt x="42" y="21"/>
                    <a:pt x="47" y="16"/>
                  </a:cubicBezTo>
                  <a:cubicBezTo>
                    <a:pt x="67" y="0"/>
                    <a:pt x="92" y="4"/>
                    <a:pt x="108" y="25"/>
                  </a:cubicBezTo>
                  <a:close/>
                </a:path>
              </a:pathLst>
            </a:custGeom>
            <a:solidFill>
              <a:srgbClr val="E7C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6" name="Freeform 97">
              <a:extLst>
                <a:ext uri="{FF2B5EF4-FFF2-40B4-BE49-F238E27FC236}">
                  <a16:creationId xmlns:a16="http://schemas.microsoft.com/office/drawing/2014/main" id="{2C1ED18A-6604-5FA4-F823-B925E807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453"/>
              <a:ext cx="351" cy="266"/>
            </a:xfrm>
            <a:custGeom>
              <a:avLst/>
              <a:gdLst>
                <a:gd name="T0" fmla="*/ 98 w 148"/>
                <a:gd name="T1" fmla="*/ 72 h 112"/>
                <a:gd name="T2" fmla="*/ 127 w 148"/>
                <a:gd name="T3" fmla="*/ 76 h 112"/>
                <a:gd name="T4" fmla="*/ 146 w 148"/>
                <a:gd name="T5" fmla="*/ 96 h 112"/>
                <a:gd name="T6" fmla="*/ 127 w 148"/>
                <a:gd name="T7" fmla="*/ 110 h 112"/>
                <a:gd name="T8" fmla="*/ 108 w 148"/>
                <a:gd name="T9" fmla="*/ 89 h 112"/>
                <a:gd name="T10" fmla="*/ 91 w 148"/>
                <a:gd name="T11" fmla="*/ 87 h 112"/>
                <a:gd name="T12" fmla="*/ 55 w 148"/>
                <a:gd name="T13" fmla="*/ 51 h 112"/>
                <a:gd name="T14" fmla="*/ 22 w 148"/>
                <a:gd name="T15" fmla="*/ 20 h 112"/>
                <a:gd name="T16" fmla="*/ 12 w 148"/>
                <a:gd name="T17" fmla="*/ 15 h 112"/>
                <a:gd name="T18" fmla="*/ 2 w 148"/>
                <a:gd name="T19" fmla="*/ 0 h 112"/>
                <a:gd name="T20" fmla="*/ 14 w 148"/>
                <a:gd name="T21" fmla="*/ 4 h 112"/>
                <a:gd name="T22" fmla="*/ 58 w 148"/>
                <a:gd name="T23" fmla="*/ 20 h 112"/>
                <a:gd name="T24" fmla="*/ 72 w 148"/>
                <a:gd name="T25" fmla="*/ 52 h 112"/>
                <a:gd name="T26" fmla="*/ 98 w 148"/>
                <a:gd name="T27" fmla="*/ 7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8" h="112">
                  <a:moveTo>
                    <a:pt x="98" y="72"/>
                  </a:moveTo>
                  <a:cubicBezTo>
                    <a:pt x="107" y="78"/>
                    <a:pt x="117" y="75"/>
                    <a:pt x="127" y="76"/>
                  </a:cubicBezTo>
                  <a:cubicBezTo>
                    <a:pt x="139" y="78"/>
                    <a:pt x="148" y="81"/>
                    <a:pt x="146" y="96"/>
                  </a:cubicBezTo>
                  <a:cubicBezTo>
                    <a:pt x="143" y="105"/>
                    <a:pt x="138" y="112"/>
                    <a:pt x="127" y="110"/>
                  </a:cubicBezTo>
                  <a:cubicBezTo>
                    <a:pt x="123" y="100"/>
                    <a:pt x="124" y="87"/>
                    <a:pt x="108" y="89"/>
                  </a:cubicBezTo>
                  <a:cubicBezTo>
                    <a:pt x="102" y="89"/>
                    <a:pt x="96" y="89"/>
                    <a:pt x="91" y="87"/>
                  </a:cubicBezTo>
                  <a:cubicBezTo>
                    <a:pt x="72" y="82"/>
                    <a:pt x="61" y="69"/>
                    <a:pt x="55" y="51"/>
                  </a:cubicBezTo>
                  <a:cubicBezTo>
                    <a:pt x="50" y="34"/>
                    <a:pt x="40" y="23"/>
                    <a:pt x="22" y="20"/>
                  </a:cubicBezTo>
                  <a:cubicBezTo>
                    <a:pt x="18" y="19"/>
                    <a:pt x="15" y="17"/>
                    <a:pt x="12" y="15"/>
                  </a:cubicBezTo>
                  <a:cubicBezTo>
                    <a:pt x="8" y="11"/>
                    <a:pt x="0" y="9"/>
                    <a:pt x="2" y="0"/>
                  </a:cubicBezTo>
                  <a:cubicBezTo>
                    <a:pt x="6" y="1"/>
                    <a:pt x="10" y="3"/>
                    <a:pt x="14" y="4"/>
                  </a:cubicBezTo>
                  <a:cubicBezTo>
                    <a:pt x="30" y="7"/>
                    <a:pt x="44" y="14"/>
                    <a:pt x="58" y="20"/>
                  </a:cubicBezTo>
                  <a:cubicBezTo>
                    <a:pt x="67" y="29"/>
                    <a:pt x="66" y="42"/>
                    <a:pt x="72" y="52"/>
                  </a:cubicBezTo>
                  <a:cubicBezTo>
                    <a:pt x="78" y="62"/>
                    <a:pt x="83" y="73"/>
                    <a:pt x="98" y="72"/>
                  </a:cubicBezTo>
                  <a:close/>
                </a:path>
              </a:pathLst>
            </a:custGeom>
            <a:solidFill>
              <a:srgbClr val="BE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7" name="Freeform 98">
              <a:extLst>
                <a:ext uri="{FF2B5EF4-FFF2-40B4-BE49-F238E27FC236}">
                  <a16:creationId xmlns:a16="http://schemas.microsoft.com/office/drawing/2014/main" id="{9628C654-A84D-B852-AF1F-D0F7A536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795"/>
              <a:ext cx="215" cy="644"/>
            </a:xfrm>
            <a:custGeom>
              <a:avLst/>
              <a:gdLst>
                <a:gd name="T0" fmla="*/ 2 w 91"/>
                <a:gd name="T1" fmla="*/ 262 h 272"/>
                <a:gd name="T2" fmla="*/ 6 w 91"/>
                <a:gd name="T3" fmla="*/ 255 h 272"/>
                <a:gd name="T4" fmla="*/ 58 w 91"/>
                <a:gd name="T5" fmla="*/ 170 h 272"/>
                <a:gd name="T6" fmla="*/ 53 w 91"/>
                <a:gd name="T7" fmla="*/ 127 h 272"/>
                <a:gd name="T8" fmla="*/ 47 w 91"/>
                <a:gd name="T9" fmla="*/ 78 h 272"/>
                <a:gd name="T10" fmla="*/ 60 w 91"/>
                <a:gd name="T11" fmla="*/ 21 h 272"/>
                <a:gd name="T12" fmla="*/ 86 w 91"/>
                <a:gd name="T13" fmla="*/ 3 h 272"/>
                <a:gd name="T14" fmla="*/ 91 w 91"/>
                <a:gd name="T15" fmla="*/ 10 h 272"/>
                <a:gd name="T16" fmla="*/ 84 w 91"/>
                <a:gd name="T17" fmla="*/ 19 h 272"/>
                <a:gd name="T18" fmla="*/ 83 w 91"/>
                <a:gd name="T19" fmla="*/ 33 h 272"/>
                <a:gd name="T20" fmla="*/ 76 w 91"/>
                <a:gd name="T21" fmla="*/ 62 h 272"/>
                <a:gd name="T22" fmla="*/ 71 w 91"/>
                <a:gd name="T23" fmla="*/ 127 h 272"/>
                <a:gd name="T24" fmla="*/ 73 w 91"/>
                <a:gd name="T25" fmla="*/ 174 h 272"/>
                <a:gd name="T26" fmla="*/ 58 w 91"/>
                <a:gd name="T27" fmla="*/ 217 h 272"/>
                <a:gd name="T28" fmla="*/ 29 w 91"/>
                <a:gd name="T29" fmla="*/ 251 h 272"/>
                <a:gd name="T30" fmla="*/ 16 w 91"/>
                <a:gd name="T31" fmla="*/ 268 h 272"/>
                <a:gd name="T32" fmla="*/ 6 w 91"/>
                <a:gd name="T33" fmla="*/ 272 h 272"/>
                <a:gd name="T34" fmla="*/ 1 w 91"/>
                <a:gd name="T35" fmla="*/ 270 h 272"/>
                <a:gd name="T36" fmla="*/ 2 w 91"/>
                <a:gd name="T37" fmla="*/ 26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" h="272">
                  <a:moveTo>
                    <a:pt x="2" y="262"/>
                  </a:moveTo>
                  <a:cubicBezTo>
                    <a:pt x="4" y="260"/>
                    <a:pt x="5" y="257"/>
                    <a:pt x="6" y="255"/>
                  </a:cubicBezTo>
                  <a:cubicBezTo>
                    <a:pt x="28" y="229"/>
                    <a:pt x="49" y="203"/>
                    <a:pt x="58" y="170"/>
                  </a:cubicBezTo>
                  <a:cubicBezTo>
                    <a:pt x="62" y="155"/>
                    <a:pt x="66" y="140"/>
                    <a:pt x="53" y="127"/>
                  </a:cubicBezTo>
                  <a:cubicBezTo>
                    <a:pt x="39" y="113"/>
                    <a:pt x="43" y="95"/>
                    <a:pt x="47" y="78"/>
                  </a:cubicBezTo>
                  <a:cubicBezTo>
                    <a:pt x="56" y="61"/>
                    <a:pt x="70" y="45"/>
                    <a:pt x="60" y="21"/>
                  </a:cubicBezTo>
                  <a:cubicBezTo>
                    <a:pt x="55" y="10"/>
                    <a:pt x="71" y="0"/>
                    <a:pt x="86" y="3"/>
                  </a:cubicBezTo>
                  <a:cubicBezTo>
                    <a:pt x="87" y="6"/>
                    <a:pt x="89" y="8"/>
                    <a:pt x="91" y="10"/>
                  </a:cubicBezTo>
                  <a:cubicBezTo>
                    <a:pt x="89" y="14"/>
                    <a:pt x="86" y="16"/>
                    <a:pt x="84" y="19"/>
                  </a:cubicBezTo>
                  <a:cubicBezTo>
                    <a:pt x="82" y="24"/>
                    <a:pt x="82" y="28"/>
                    <a:pt x="83" y="33"/>
                  </a:cubicBezTo>
                  <a:cubicBezTo>
                    <a:pt x="88" y="44"/>
                    <a:pt x="83" y="53"/>
                    <a:pt x="76" y="62"/>
                  </a:cubicBezTo>
                  <a:cubicBezTo>
                    <a:pt x="61" y="82"/>
                    <a:pt x="51" y="103"/>
                    <a:pt x="71" y="127"/>
                  </a:cubicBezTo>
                  <a:cubicBezTo>
                    <a:pt x="83" y="141"/>
                    <a:pt x="79" y="158"/>
                    <a:pt x="73" y="174"/>
                  </a:cubicBezTo>
                  <a:cubicBezTo>
                    <a:pt x="67" y="188"/>
                    <a:pt x="63" y="203"/>
                    <a:pt x="58" y="217"/>
                  </a:cubicBezTo>
                  <a:cubicBezTo>
                    <a:pt x="53" y="232"/>
                    <a:pt x="35" y="236"/>
                    <a:pt x="29" y="251"/>
                  </a:cubicBezTo>
                  <a:cubicBezTo>
                    <a:pt x="25" y="256"/>
                    <a:pt x="21" y="263"/>
                    <a:pt x="16" y="268"/>
                  </a:cubicBezTo>
                  <a:cubicBezTo>
                    <a:pt x="13" y="270"/>
                    <a:pt x="10" y="272"/>
                    <a:pt x="6" y="272"/>
                  </a:cubicBezTo>
                  <a:cubicBezTo>
                    <a:pt x="4" y="272"/>
                    <a:pt x="2" y="271"/>
                    <a:pt x="1" y="270"/>
                  </a:cubicBezTo>
                  <a:cubicBezTo>
                    <a:pt x="0" y="267"/>
                    <a:pt x="0" y="265"/>
                    <a:pt x="2" y="262"/>
                  </a:cubicBezTo>
                  <a:close/>
                </a:path>
              </a:pathLst>
            </a:custGeom>
            <a:solidFill>
              <a:srgbClr val="CE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8" name="Freeform 99">
              <a:extLst>
                <a:ext uri="{FF2B5EF4-FFF2-40B4-BE49-F238E27FC236}">
                  <a16:creationId xmlns:a16="http://schemas.microsoft.com/office/drawing/2014/main" id="{937A42FC-E035-DB7E-5F53-6B04EEA62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2226"/>
              <a:ext cx="346" cy="265"/>
            </a:xfrm>
            <a:custGeom>
              <a:avLst/>
              <a:gdLst>
                <a:gd name="T0" fmla="*/ 134 w 146"/>
                <a:gd name="T1" fmla="*/ 96 h 112"/>
                <a:gd name="T2" fmla="*/ 146 w 146"/>
                <a:gd name="T3" fmla="*/ 108 h 112"/>
                <a:gd name="T4" fmla="*/ 138 w 146"/>
                <a:gd name="T5" fmla="*/ 112 h 112"/>
                <a:gd name="T6" fmla="*/ 59 w 146"/>
                <a:gd name="T7" fmla="*/ 66 h 112"/>
                <a:gd name="T8" fmla="*/ 45 w 146"/>
                <a:gd name="T9" fmla="*/ 55 h 112"/>
                <a:gd name="T10" fmla="*/ 34 w 146"/>
                <a:gd name="T11" fmla="*/ 47 h 112"/>
                <a:gd name="T12" fmla="*/ 9 w 146"/>
                <a:gd name="T13" fmla="*/ 28 h 112"/>
                <a:gd name="T14" fmla="*/ 4 w 146"/>
                <a:gd name="T15" fmla="*/ 22 h 112"/>
                <a:gd name="T16" fmla="*/ 0 w 146"/>
                <a:gd name="T17" fmla="*/ 11 h 112"/>
                <a:gd name="T18" fmla="*/ 10 w 146"/>
                <a:gd name="T19" fmla="*/ 0 h 112"/>
                <a:gd name="T20" fmla="*/ 134 w 146"/>
                <a:gd name="T21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12">
                  <a:moveTo>
                    <a:pt x="134" y="96"/>
                  </a:moveTo>
                  <a:cubicBezTo>
                    <a:pt x="136" y="103"/>
                    <a:pt x="143" y="103"/>
                    <a:pt x="146" y="108"/>
                  </a:cubicBezTo>
                  <a:cubicBezTo>
                    <a:pt x="144" y="111"/>
                    <a:pt x="141" y="112"/>
                    <a:pt x="138" y="112"/>
                  </a:cubicBezTo>
                  <a:cubicBezTo>
                    <a:pt x="107" y="105"/>
                    <a:pt x="78" y="93"/>
                    <a:pt x="59" y="66"/>
                  </a:cubicBezTo>
                  <a:cubicBezTo>
                    <a:pt x="55" y="61"/>
                    <a:pt x="51" y="57"/>
                    <a:pt x="45" y="55"/>
                  </a:cubicBezTo>
                  <a:cubicBezTo>
                    <a:pt x="40" y="53"/>
                    <a:pt x="37" y="50"/>
                    <a:pt x="34" y="47"/>
                  </a:cubicBezTo>
                  <a:cubicBezTo>
                    <a:pt x="29" y="37"/>
                    <a:pt x="17" y="35"/>
                    <a:pt x="9" y="28"/>
                  </a:cubicBezTo>
                  <a:cubicBezTo>
                    <a:pt x="7" y="26"/>
                    <a:pt x="5" y="24"/>
                    <a:pt x="4" y="22"/>
                  </a:cubicBezTo>
                  <a:cubicBezTo>
                    <a:pt x="1" y="19"/>
                    <a:pt x="0" y="15"/>
                    <a:pt x="0" y="11"/>
                  </a:cubicBezTo>
                  <a:cubicBezTo>
                    <a:pt x="2" y="7"/>
                    <a:pt x="2" y="0"/>
                    <a:pt x="10" y="0"/>
                  </a:cubicBezTo>
                  <a:cubicBezTo>
                    <a:pt x="45" y="40"/>
                    <a:pt x="87" y="71"/>
                    <a:pt x="134" y="96"/>
                  </a:cubicBezTo>
                  <a:close/>
                </a:path>
              </a:pathLst>
            </a:custGeom>
            <a:solidFill>
              <a:srgbClr val="BE5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9" name="Freeform 100">
              <a:extLst>
                <a:ext uri="{FF2B5EF4-FFF2-40B4-BE49-F238E27FC236}">
                  <a16:creationId xmlns:a16="http://schemas.microsoft.com/office/drawing/2014/main" id="{38EAFEDC-844C-A01B-0A99-A36648FD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818"/>
              <a:ext cx="199" cy="436"/>
            </a:xfrm>
            <a:custGeom>
              <a:avLst/>
              <a:gdLst>
                <a:gd name="T0" fmla="*/ 84 w 84"/>
                <a:gd name="T1" fmla="*/ 172 h 184"/>
                <a:gd name="T2" fmla="*/ 76 w 84"/>
                <a:gd name="T3" fmla="*/ 184 h 184"/>
                <a:gd name="T4" fmla="*/ 36 w 84"/>
                <a:gd name="T5" fmla="*/ 89 h 184"/>
                <a:gd name="T6" fmla="*/ 6 w 84"/>
                <a:gd name="T7" fmla="*/ 12 h 184"/>
                <a:gd name="T8" fmla="*/ 0 w 84"/>
                <a:gd name="T9" fmla="*/ 4 h 184"/>
                <a:gd name="T10" fmla="*/ 9 w 84"/>
                <a:gd name="T11" fmla="*/ 0 h 184"/>
                <a:gd name="T12" fmla="*/ 48 w 84"/>
                <a:gd name="T13" fmla="*/ 50 h 184"/>
                <a:gd name="T14" fmla="*/ 48 w 84"/>
                <a:gd name="T15" fmla="*/ 52 h 184"/>
                <a:gd name="T16" fmla="*/ 84 w 84"/>
                <a:gd name="T17" fmla="*/ 17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84">
                  <a:moveTo>
                    <a:pt x="84" y="172"/>
                  </a:moveTo>
                  <a:cubicBezTo>
                    <a:pt x="81" y="176"/>
                    <a:pt x="79" y="180"/>
                    <a:pt x="76" y="184"/>
                  </a:cubicBezTo>
                  <a:cubicBezTo>
                    <a:pt x="60" y="170"/>
                    <a:pt x="32" y="109"/>
                    <a:pt x="36" y="89"/>
                  </a:cubicBezTo>
                  <a:cubicBezTo>
                    <a:pt x="42" y="56"/>
                    <a:pt x="32" y="32"/>
                    <a:pt x="6" y="12"/>
                  </a:cubicBezTo>
                  <a:cubicBezTo>
                    <a:pt x="4" y="10"/>
                    <a:pt x="1" y="8"/>
                    <a:pt x="0" y="4"/>
                  </a:cubicBezTo>
                  <a:cubicBezTo>
                    <a:pt x="2" y="1"/>
                    <a:pt x="5" y="1"/>
                    <a:pt x="9" y="0"/>
                  </a:cubicBezTo>
                  <a:cubicBezTo>
                    <a:pt x="26" y="5"/>
                    <a:pt x="46" y="30"/>
                    <a:pt x="48" y="50"/>
                  </a:cubicBezTo>
                  <a:cubicBezTo>
                    <a:pt x="48" y="51"/>
                    <a:pt x="48" y="51"/>
                    <a:pt x="48" y="52"/>
                  </a:cubicBezTo>
                  <a:cubicBezTo>
                    <a:pt x="41" y="98"/>
                    <a:pt x="66" y="134"/>
                    <a:pt x="84" y="172"/>
                  </a:cubicBezTo>
                  <a:close/>
                </a:path>
              </a:pathLst>
            </a:custGeom>
            <a:solidFill>
              <a:srgbClr val="C95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0" name="Freeform 101">
              <a:extLst>
                <a:ext uri="{FF2B5EF4-FFF2-40B4-BE49-F238E27FC236}">
                  <a16:creationId xmlns:a16="http://schemas.microsoft.com/office/drawing/2014/main" id="{9B756594-CF56-AB59-7191-B18D7B030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759"/>
              <a:ext cx="107" cy="247"/>
            </a:xfrm>
            <a:custGeom>
              <a:avLst/>
              <a:gdLst>
                <a:gd name="T0" fmla="*/ 44 w 45"/>
                <a:gd name="T1" fmla="*/ 18 h 104"/>
                <a:gd name="T2" fmla="*/ 25 w 45"/>
                <a:gd name="T3" fmla="*/ 46 h 104"/>
                <a:gd name="T4" fmla="*/ 8 w 45"/>
                <a:gd name="T5" fmla="*/ 94 h 104"/>
                <a:gd name="T6" fmla="*/ 0 w 45"/>
                <a:gd name="T7" fmla="*/ 102 h 104"/>
                <a:gd name="T8" fmla="*/ 4 w 45"/>
                <a:gd name="T9" fmla="*/ 87 h 104"/>
                <a:gd name="T10" fmla="*/ 12 w 45"/>
                <a:gd name="T11" fmla="*/ 30 h 104"/>
                <a:gd name="T12" fmla="*/ 22 w 45"/>
                <a:gd name="T13" fmla="*/ 6 h 104"/>
                <a:gd name="T14" fmla="*/ 44 w 45"/>
                <a:gd name="T15" fmla="*/ 10 h 104"/>
                <a:gd name="T16" fmla="*/ 45 w 45"/>
                <a:gd name="T17" fmla="*/ 13 h 104"/>
                <a:gd name="T18" fmla="*/ 44 w 45"/>
                <a:gd name="T19" fmla="*/ 1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04">
                  <a:moveTo>
                    <a:pt x="44" y="18"/>
                  </a:moveTo>
                  <a:cubicBezTo>
                    <a:pt x="23" y="22"/>
                    <a:pt x="17" y="29"/>
                    <a:pt x="25" y="46"/>
                  </a:cubicBezTo>
                  <a:cubicBezTo>
                    <a:pt x="35" y="68"/>
                    <a:pt x="15" y="78"/>
                    <a:pt x="8" y="94"/>
                  </a:cubicBezTo>
                  <a:cubicBezTo>
                    <a:pt x="5" y="95"/>
                    <a:pt x="8" y="104"/>
                    <a:pt x="0" y="102"/>
                  </a:cubicBezTo>
                  <a:cubicBezTo>
                    <a:pt x="0" y="96"/>
                    <a:pt x="1" y="91"/>
                    <a:pt x="4" y="87"/>
                  </a:cubicBezTo>
                  <a:cubicBezTo>
                    <a:pt x="18" y="69"/>
                    <a:pt x="18" y="50"/>
                    <a:pt x="12" y="30"/>
                  </a:cubicBezTo>
                  <a:cubicBezTo>
                    <a:pt x="7" y="18"/>
                    <a:pt x="14" y="11"/>
                    <a:pt x="22" y="6"/>
                  </a:cubicBezTo>
                  <a:cubicBezTo>
                    <a:pt x="30" y="1"/>
                    <a:pt x="38" y="0"/>
                    <a:pt x="44" y="10"/>
                  </a:cubicBezTo>
                  <a:cubicBezTo>
                    <a:pt x="44" y="11"/>
                    <a:pt x="44" y="12"/>
                    <a:pt x="45" y="13"/>
                  </a:cubicBezTo>
                  <a:cubicBezTo>
                    <a:pt x="44" y="15"/>
                    <a:pt x="44" y="17"/>
                    <a:pt x="44" y="18"/>
                  </a:cubicBezTo>
                  <a:close/>
                </a:path>
              </a:pathLst>
            </a:custGeom>
            <a:solidFill>
              <a:srgbClr val="E0A6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1" name="Freeform 102">
              <a:extLst>
                <a:ext uri="{FF2B5EF4-FFF2-40B4-BE49-F238E27FC236}">
                  <a16:creationId xmlns:a16="http://schemas.microsoft.com/office/drawing/2014/main" id="{8082B419-1AC8-5ECC-CE1A-B720A5711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3036"/>
              <a:ext cx="128" cy="441"/>
            </a:xfrm>
            <a:custGeom>
              <a:avLst/>
              <a:gdLst>
                <a:gd name="T0" fmla="*/ 6 w 54"/>
                <a:gd name="T1" fmla="*/ 138 h 186"/>
                <a:gd name="T2" fmla="*/ 6 w 54"/>
                <a:gd name="T3" fmla="*/ 116 h 186"/>
                <a:gd name="T4" fmla="*/ 6 w 54"/>
                <a:gd name="T5" fmla="*/ 13 h 186"/>
                <a:gd name="T6" fmla="*/ 15 w 54"/>
                <a:gd name="T7" fmla="*/ 0 h 186"/>
                <a:gd name="T8" fmla="*/ 24 w 54"/>
                <a:gd name="T9" fmla="*/ 60 h 186"/>
                <a:gd name="T10" fmla="*/ 48 w 54"/>
                <a:gd name="T11" fmla="*/ 152 h 186"/>
                <a:gd name="T12" fmla="*/ 33 w 54"/>
                <a:gd name="T13" fmla="*/ 186 h 186"/>
                <a:gd name="T14" fmla="*/ 6 w 54"/>
                <a:gd name="T15" fmla="*/ 13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86">
                  <a:moveTo>
                    <a:pt x="6" y="138"/>
                  </a:moveTo>
                  <a:cubicBezTo>
                    <a:pt x="12" y="131"/>
                    <a:pt x="7" y="123"/>
                    <a:pt x="6" y="116"/>
                  </a:cubicBezTo>
                  <a:cubicBezTo>
                    <a:pt x="0" y="82"/>
                    <a:pt x="0" y="48"/>
                    <a:pt x="6" y="13"/>
                  </a:cubicBezTo>
                  <a:cubicBezTo>
                    <a:pt x="7" y="9"/>
                    <a:pt x="8" y="4"/>
                    <a:pt x="15" y="0"/>
                  </a:cubicBezTo>
                  <a:cubicBezTo>
                    <a:pt x="18" y="21"/>
                    <a:pt x="19" y="41"/>
                    <a:pt x="24" y="60"/>
                  </a:cubicBezTo>
                  <a:cubicBezTo>
                    <a:pt x="31" y="91"/>
                    <a:pt x="41" y="121"/>
                    <a:pt x="48" y="152"/>
                  </a:cubicBezTo>
                  <a:cubicBezTo>
                    <a:pt x="52" y="166"/>
                    <a:pt x="54" y="182"/>
                    <a:pt x="33" y="186"/>
                  </a:cubicBezTo>
                  <a:cubicBezTo>
                    <a:pt x="22" y="172"/>
                    <a:pt x="12" y="156"/>
                    <a:pt x="6" y="138"/>
                  </a:cubicBezTo>
                  <a:close/>
                </a:path>
              </a:pathLst>
            </a:custGeom>
            <a:solidFill>
              <a:srgbClr val="C8B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2" name="Freeform 103">
              <a:extLst>
                <a:ext uri="{FF2B5EF4-FFF2-40B4-BE49-F238E27FC236}">
                  <a16:creationId xmlns:a16="http://schemas.microsoft.com/office/drawing/2014/main" id="{F649A742-DAF3-14F9-423D-86DE9EF8C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657"/>
              <a:ext cx="466" cy="289"/>
            </a:xfrm>
            <a:custGeom>
              <a:avLst/>
              <a:gdLst>
                <a:gd name="T0" fmla="*/ 133 w 197"/>
                <a:gd name="T1" fmla="*/ 6 h 122"/>
                <a:gd name="T2" fmla="*/ 197 w 197"/>
                <a:gd name="T3" fmla="*/ 2 h 122"/>
                <a:gd name="T4" fmla="*/ 177 w 197"/>
                <a:gd name="T5" fmla="*/ 22 h 122"/>
                <a:gd name="T6" fmla="*/ 129 w 197"/>
                <a:gd name="T7" fmla="*/ 38 h 122"/>
                <a:gd name="T8" fmla="*/ 66 w 197"/>
                <a:gd name="T9" fmla="*/ 60 h 122"/>
                <a:gd name="T10" fmla="*/ 5 w 197"/>
                <a:gd name="T11" fmla="*/ 122 h 122"/>
                <a:gd name="T12" fmla="*/ 7 w 197"/>
                <a:gd name="T13" fmla="*/ 106 h 122"/>
                <a:gd name="T14" fmla="*/ 77 w 197"/>
                <a:gd name="T15" fmla="*/ 35 h 122"/>
                <a:gd name="T16" fmla="*/ 86 w 197"/>
                <a:gd name="T17" fmla="*/ 28 h 122"/>
                <a:gd name="T18" fmla="*/ 133 w 197"/>
                <a:gd name="T19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22">
                  <a:moveTo>
                    <a:pt x="133" y="6"/>
                  </a:moveTo>
                  <a:cubicBezTo>
                    <a:pt x="154" y="5"/>
                    <a:pt x="175" y="0"/>
                    <a:pt x="197" y="2"/>
                  </a:cubicBezTo>
                  <a:cubicBezTo>
                    <a:pt x="190" y="9"/>
                    <a:pt x="174" y="5"/>
                    <a:pt x="177" y="22"/>
                  </a:cubicBezTo>
                  <a:cubicBezTo>
                    <a:pt x="160" y="25"/>
                    <a:pt x="146" y="37"/>
                    <a:pt x="129" y="38"/>
                  </a:cubicBezTo>
                  <a:cubicBezTo>
                    <a:pt x="101" y="26"/>
                    <a:pt x="83" y="45"/>
                    <a:pt x="66" y="60"/>
                  </a:cubicBezTo>
                  <a:cubicBezTo>
                    <a:pt x="44" y="79"/>
                    <a:pt x="25" y="101"/>
                    <a:pt x="5" y="122"/>
                  </a:cubicBezTo>
                  <a:cubicBezTo>
                    <a:pt x="0" y="116"/>
                    <a:pt x="5" y="111"/>
                    <a:pt x="7" y="106"/>
                  </a:cubicBezTo>
                  <a:cubicBezTo>
                    <a:pt x="23" y="75"/>
                    <a:pt x="42" y="47"/>
                    <a:pt x="77" y="35"/>
                  </a:cubicBezTo>
                  <a:cubicBezTo>
                    <a:pt x="80" y="34"/>
                    <a:pt x="84" y="31"/>
                    <a:pt x="86" y="28"/>
                  </a:cubicBezTo>
                  <a:cubicBezTo>
                    <a:pt x="98" y="12"/>
                    <a:pt x="115" y="8"/>
                    <a:pt x="133" y="6"/>
                  </a:cubicBezTo>
                  <a:close/>
                </a:path>
              </a:pathLst>
            </a:custGeom>
            <a:solidFill>
              <a:srgbClr val="E6E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3" name="Freeform 104">
              <a:extLst>
                <a:ext uri="{FF2B5EF4-FFF2-40B4-BE49-F238E27FC236}">
                  <a16:creationId xmlns:a16="http://schemas.microsoft.com/office/drawing/2014/main" id="{156B91E8-E568-8084-8CA7-FBA68A8A3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669"/>
              <a:ext cx="377" cy="353"/>
            </a:xfrm>
            <a:custGeom>
              <a:avLst/>
              <a:gdLst>
                <a:gd name="T0" fmla="*/ 159 w 159"/>
                <a:gd name="T1" fmla="*/ 1 h 149"/>
                <a:gd name="T2" fmla="*/ 110 w 159"/>
                <a:gd name="T3" fmla="*/ 31 h 149"/>
                <a:gd name="T4" fmla="*/ 73 w 159"/>
                <a:gd name="T5" fmla="*/ 53 h 149"/>
                <a:gd name="T6" fmla="*/ 31 w 159"/>
                <a:gd name="T7" fmla="*/ 117 h 149"/>
                <a:gd name="T8" fmla="*/ 23 w 159"/>
                <a:gd name="T9" fmla="*/ 149 h 149"/>
                <a:gd name="T10" fmla="*/ 6 w 159"/>
                <a:gd name="T11" fmla="*/ 148 h 149"/>
                <a:gd name="T12" fmla="*/ 8 w 159"/>
                <a:gd name="T13" fmla="*/ 125 h 149"/>
                <a:gd name="T14" fmla="*/ 34 w 159"/>
                <a:gd name="T15" fmla="*/ 77 h 149"/>
                <a:gd name="T16" fmla="*/ 64 w 159"/>
                <a:gd name="T17" fmla="*/ 38 h 149"/>
                <a:gd name="T18" fmla="*/ 99 w 159"/>
                <a:gd name="T19" fmla="*/ 18 h 149"/>
                <a:gd name="T20" fmla="*/ 119 w 159"/>
                <a:gd name="T21" fmla="*/ 5 h 149"/>
                <a:gd name="T22" fmla="*/ 159 w 159"/>
                <a:gd name="T2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149">
                  <a:moveTo>
                    <a:pt x="159" y="1"/>
                  </a:moveTo>
                  <a:cubicBezTo>
                    <a:pt x="139" y="5"/>
                    <a:pt x="124" y="18"/>
                    <a:pt x="110" y="31"/>
                  </a:cubicBezTo>
                  <a:cubicBezTo>
                    <a:pt x="100" y="41"/>
                    <a:pt x="84" y="43"/>
                    <a:pt x="73" y="53"/>
                  </a:cubicBezTo>
                  <a:cubicBezTo>
                    <a:pt x="54" y="71"/>
                    <a:pt x="42" y="94"/>
                    <a:pt x="31" y="117"/>
                  </a:cubicBezTo>
                  <a:cubicBezTo>
                    <a:pt x="21" y="126"/>
                    <a:pt x="23" y="138"/>
                    <a:pt x="23" y="149"/>
                  </a:cubicBezTo>
                  <a:cubicBezTo>
                    <a:pt x="18" y="149"/>
                    <a:pt x="12" y="148"/>
                    <a:pt x="6" y="148"/>
                  </a:cubicBezTo>
                  <a:cubicBezTo>
                    <a:pt x="0" y="140"/>
                    <a:pt x="5" y="132"/>
                    <a:pt x="8" y="125"/>
                  </a:cubicBezTo>
                  <a:cubicBezTo>
                    <a:pt x="15" y="108"/>
                    <a:pt x="25" y="92"/>
                    <a:pt x="34" y="77"/>
                  </a:cubicBezTo>
                  <a:cubicBezTo>
                    <a:pt x="41" y="61"/>
                    <a:pt x="52" y="49"/>
                    <a:pt x="64" y="38"/>
                  </a:cubicBezTo>
                  <a:cubicBezTo>
                    <a:pt x="77" y="34"/>
                    <a:pt x="84" y="18"/>
                    <a:pt x="99" y="18"/>
                  </a:cubicBezTo>
                  <a:cubicBezTo>
                    <a:pt x="108" y="17"/>
                    <a:pt x="111" y="8"/>
                    <a:pt x="119" y="5"/>
                  </a:cubicBezTo>
                  <a:cubicBezTo>
                    <a:pt x="132" y="3"/>
                    <a:pt x="145" y="0"/>
                    <a:pt x="159" y="1"/>
                  </a:cubicBezTo>
                  <a:close/>
                </a:path>
              </a:pathLst>
            </a:custGeom>
            <a:solidFill>
              <a:srgbClr val="CFB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4" name="Freeform 105">
              <a:extLst>
                <a:ext uri="{FF2B5EF4-FFF2-40B4-BE49-F238E27FC236}">
                  <a16:creationId xmlns:a16="http://schemas.microsoft.com/office/drawing/2014/main" id="{DCCA380E-7FFE-2F30-FBAE-2E4800D08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3039"/>
              <a:ext cx="142" cy="393"/>
            </a:xfrm>
            <a:custGeom>
              <a:avLst/>
              <a:gdLst>
                <a:gd name="T0" fmla="*/ 13 w 60"/>
                <a:gd name="T1" fmla="*/ 2 h 166"/>
                <a:gd name="T2" fmla="*/ 24 w 60"/>
                <a:gd name="T3" fmla="*/ 56 h 166"/>
                <a:gd name="T4" fmla="*/ 41 w 60"/>
                <a:gd name="T5" fmla="*/ 125 h 166"/>
                <a:gd name="T6" fmla="*/ 52 w 60"/>
                <a:gd name="T7" fmla="*/ 166 h 166"/>
                <a:gd name="T8" fmla="*/ 30 w 60"/>
                <a:gd name="T9" fmla="*/ 133 h 166"/>
                <a:gd name="T10" fmla="*/ 9 w 60"/>
                <a:gd name="T11" fmla="*/ 75 h 166"/>
                <a:gd name="T12" fmla="*/ 8 w 60"/>
                <a:gd name="T13" fmla="*/ 2 h 166"/>
                <a:gd name="T14" fmla="*/ 13 w 60"/>
                <a:gd name="T15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166">
                  <a:moveTo>
                    <a:pt x="13" y="2"/>
                  </a:moveTo>
                  <a:cubicBezTo>
                    <a:pt x="24" y="18"/>
                    <a:pt x="21" y="38"/>
                    <a:pt x="24" y="56"/>
                  </a:cubicBezTo>
                  <a:cubicBezTo>
                    <a:pt x="29" y="79"/>
                    <a:pt x="35" y="102"/>
                    <a:pt x="41" y="125"/>
                  </a:cubicBezTo>
                  <a:cubicBezTo>
                    <a:pt x="46" y="138"/>
                    <a:pt x="60" y="149"/>
                    <a:pt x="52" y="166"/>
                  </a:cubicBezTo>
                  <a:cubicBezTo>
                    <a:pt x="36" y="161"/>
                    <a:pt x="34" y="146"/>
                    <a:pt x="30" y="133"/>
                  </a:cubicBezTo>
                  <a:cubicBezTo>
                    <a:pt x="24" y="113"/>
                    <a:pt x="17" y="95"/>
                    <a:pt x="9" y="75"/>
                  </a:cubicBezTo>
                  <a:cubicBezTo>
                    <a:pt x="0" y="52"/>
                    <a:pt x="1" y="26"/>
                    <a:pt x="8" y="2"/>
                  </a:cubicBezTo>
                  <a:cubicBezTo>
                    <a:pt x="10" y="0"/>
                    <a:pt x="11" y="0"/>
                    <a:pt x="13" y="2"/>
                  </a:cubicBezTo>
                  <a:close/>
                </a:path>
              </a:pathLst>
            </a:custGeom>
            <a:solidFill>
              <a:srgbClr val="D0C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5" name="Freeform 106">
              <a:extLst>
                <a:ext uri="{FF2B5EF4-FFF2-40B4-BE49-F238E27FC236}">
                  <a16:creationId xmlns:a16="http://schemas.microsoft.com/office/drawing/2014/main" id="{4769289E-08B4-A0F7-0A5D-78BE5190A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3335"/>
              <a:ext cx="135" cy="272"/>
            </a:xfrm>
            <a:custGeom>
              <a:avLst/>
              <a:gdLst>
                <a:gd name="T0" fmla="*/ 12 w 57"/>
                <a:gd name="T1" fmla="*/ 40 h 115"/>
                <a:gd name="T2" fmla="*/ 0 w 57"/>
                <a:gd name="T3" fmla="*/ 0 h 115"/>
                <a:gd name="T4" fmla="*/ 42 w 57"/>
                <a:gd name="T5" fmla="*/ 67 h 115"/>
                <a:gd name="T6" fmla="*/ 56 w 57"/>
                <a:gd name="T7" fmla="*/ 88 h 115"/>
                <a:gd name="T8" fmla="*/ 57 w 57"/>
                <a:gd name="T9" fmla="*/ 112 h 115"/>
                <a:gd name="T10" fmla="*/ 36 w 57"/>
                <a:gd name="T11" fmla="*/ 104 h 115"/>
                <a:gd name="T12" fmla="*/ 33 w 57"/>
                <a:gd name="T13" fmla="*/ 99 h 115"/>
                <a:gd name="T14" fmla="*/ 10 w 57"/>
                <a:gd name="T15" fmla="*/ 45 h 115"/>
                <a:gd name="T16" fmla="*/ 12 w 57"/>
                <a:gd name="T17" fmla="*/ 4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115">
                  <a:moveTo>
                    <a:pt x="12" y="40"/>
                  </a:moveTo>
                  <a:cubicBezTo>
                    <a:pt x="13" y="25"/>
                    <a:pt x="2" y="14"/>
                    <a:pt x="0" y="0"/>
                  </a:cubicBezTo>
                  <a:cubicBezTo>
                    <a:pt x="14" y="22"/>
                    <a:pt x="28" y="45"/>
                    <a:pt x="42" y="67"/>
                  </a:cubicBezTo>
                  <a:cubicBezTo>
                    <a:pt x="46" y="74"/>
                    <a:pt x="51" y="81"/>
                    <a:pt x="56" y="88"/>
                  </a:cubicBezTo>
                  <a:cubicBezTo>
                    <a:pt x="54" y="96"/>
                    <a:pt x="52" y="104"/>
                    <a:pt x="57" y="112"/>
                  </a:cubicBezTo>
                  <a:cubicBezTo>
                    <a:pt x="46" y="115"/>
                    <a:pt x="42" y="106"/>
                    <a:pt x="36" y="104"/>
                  </a:cubicBezTo>
                  <a:cubicBezTo>
                    <a:pt x="35" y="103"/>
                    <a:pt x="34" y="101"/>
                    <a:pt x="33" y="99"/>
                  </a:cubicBezTo>
                  <a:cubicBezTo>
                    <a:pt x="29" y="80"/>
                    <a:pt x="16" y="64"/>
                    <a:pt x="10" y="45"/>
                  </a:cubicBezTo>
                  <a:cubicBezTo>
                    <a:pt x="10" y="43"/>
                    <a:pt x="11" y="42"/>
                    <a:pt x="12" y="40"/>
                  </a:cubicBezTo>
                  <a:close/>
                </a:path>
              </a:pathLst>
            </a:custGeom>
            <a:solidFill>
              <a:srgbClr val="DED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6" name="Freeform 107">
              <a:extLst>
                <a:ext uri="{FF2B5EF4-FFF2-40B4-BE49-F238E27FC236}">
                  <a16:creationId xmlns:a16="http://schemas.microsoft.com/office/drawing/2014/main" id="{340DC96C-1F9B-CFF4-6624-A580B07D8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3020"/>
              <a:ext cx="97" cy="31"/>
            </a:xfrm>
            <a:custGeom>
              <a:avLst/>
              <a:gdLst>
                <a:gd name="T0" fmla="*/ 16 w 41"/>
                <a:gd name="T1" fmla="*/ 10 h 13"/>
                <a:gd name="T2" fmla="*/ 12 w 41"/>
                <a:gd name="T3" fmla="*/ 10 h 13"/>
                <a:gd name="T4" fmla="*/ 3 w 41"/>
                <a:gd name="T5" fmla="*/ 12 h 13"/>
                <a:gd name="T6" fmla="*/ 0 w 41"/>
                <a:gd name="T7" fmla="*/ 8 h 13"/>
                <a:gd name="T8" fmla="*/ 20 w 41"/>
                <a:gd name="T9" fmla="*/ 2 h 13"/>
                <a:gd name="T10" fmla="*/ 41 w 41"/>
                <a:gd name="T11" fmla="*/ 4 h 13"/>
                <a:gd name="T12" fmla="*/ 16 w 41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3">
                  <a:moveTo>
                    <a:pt x="16" y="10"/>
                  </a:moveTo>
                  <a:cubicBezTo>
                    <a:pt x="15" y="10"/>
                    <a:pt x="14" y="10"/>
                    <a:pt x="12" y="10"/>
                  </a:cubicBezTo>
                  <a:cubicBezTo>
                    <a:pt x="9" y="12"/>
                    <a:pt x="6" y="13"/>
                    <a:pt x="3" y="12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5" y="2"/>
                    <a:pt x="14" y="8"/>
                    <a:pt x="20" y="2"/>
                  </a:cubicBezTo>
                  <a:cubicBezTo>
                    <a:pt x="26" y="1"/>
                    <a:pt x="33" y="0"/>
                    <a:pt x="41" y="4"/>
                  </a:cubicBezTo>
                  <a:cubicBezTo>
                    <a:pt x="33" y="11"/>
                    <a:pt x="24" y="7"/>
                    <a:pt x="16" y="10"/>
                  </a:cubicBezTo>
                  <a:close/>
                </a:path>
              </a:pathLst>
            </a:custGeom>
            <a:solidFill>
              <a:srgbClr val="5B5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7" name="Freeform 108">
              <a:extLst>
                <a:ext uri="{FF2B5EF4-FFF2-40B4-BE49-F238E27FC236}">
                  <a16:creationId xmlns:a16="http://schemas.microsoft.com/office/drawing/2014/main" id="{B556437D-920B-5613-B5AE-3A9354868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3536"/>
              <a:ext cx="287" cy="93"/>
            </a:xfrm>
            <a:custGeom>
              <a:avLst/>
              <a:gdLst>
                <a:gd name="T0" fmla="*/ 121 w 121"/>
                <a:gd name="T1" fmla="*/ 15 h 39"/>
                <a:gd name="T2" fmla="*/ 121 w 121"/>
                <a:gd name="T3" fmla="*/ 19 h 39"/>
                <a:gd name="T4" fmla="*/ 41 w 121"/>
                <a:gd name="T5" fmla="*/ 31 h 39"/>
                <a:gd name="T6" fmla="*/ 13 w 121"/>
                <a:gd name="T7" fmla="*/ 39 h 39"/>
                <a:gd name="T8" fmla="*/ 5 w 121"/>
                <a:gd name="T9" fmla="*/ 39 h 39"/>
                <a:gd name="T10" fmla="*/ 1 w 121"/>
                <a:gd name="T11" fmla="*/ 23 h 39"/>
                <a:gd name="T12" fmla="*/ 22 w 121"/>
                <a:gd name="T13" fmla="*/ 12 h 39"/>
                <a:gd name="T14" fmla="*/ 51 w 121"/>
                <a:gd name="T15" fmla="*/ 10 h 39"/>
                <a:gd name="T16" fmla="*/ 99 w 121"/>
                <a:gd name="T17" fmla="*/ 0 h 39"/>
                <a:gd name="T18" fmla="*/ 121 w 121"/>
                <a:gd name="T1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39">
                  <a:moveTo>
                    <a:pt x="121" y="15"/>
                  </a:moveTo>
                  <a:cubicBezTo>
                    <a:pt x="121" y="16"/>
                    <a:pt x="121" y="18"/>
                    <a:pt x="121" y="19"/>
                  </a:cubicBezTo>
                  <a:cubicBezTo>
                    <a:pt x="94" y="23"/>
                    <a:pt x="68" y="27"/>
                    <a:pt x="41" y="31"/>
                  </a:cubicBezTo>
                  <a:cubicBezTo>
                    <a:pt x="31" y="32"/>
                    <a:pt x="21" y="32"/>
                    <a:pt x="13" y="39"/>
                  </a:cubicBezTo>
                  <a:cubicBezTo>
                    <a:pt x="10" y="39"/>
                    <a:pt x="8" y="39"/>
                    <a:pt x="5" y="39"/>
                  </a:cubicBezTo>
                  <a:cubicBezTo>
                    <a:pt x="0" y="34"/>
                    <a:pt x="0" y="29"/>
                    <a:pt x="1" y="23"/>
                  </a:cubicBezTo>
                  <a:cubicBezTo>
                    <a:pt x="5" y="13"/>
                    <a:pt x="12" y="10"/>
                    <a:pt x="22" y="12"/>
                  </a:cubicBezTo>
                  <a:cubicBezTo>
                    <a:pt x="32" y="14"/>
                    <a:pt x="41" y="13"/>
                    <a:pt x="51" y="10"/>
                  </a:cubicBezTo>
                  <a:cubicBezTo>
                    <a:pt x="67" y="9"/>
                    <a:pt x="83" y="2"/>
                    <a:pt x="99" y="0"/>
                  </a:cubicBezTo>
                  <a:cubicBezTo>
                    <a:pt x="109" y="1"/>
                    <a:pt x="117" y="5"/>
                    <a:pt x="121" y="15"/>
                  </a:cubicBezTo>
                  <a:close/>
                </a:path>
              </a:pathLst>
            </a:custGeom>
            <a:solidFill>
              <a:srgbClr val="F2D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8" name="Freeform 109">
              <a:extLst>
                <a:ext uri="{FF2B5EF4-FFF2-40B4-BE49-F238E27FC236}">
                  <a16:creationId xmlns:a16="http://schemas.microsoft.com/office/drawing/2014/main" id="{8568F9CC-F76B-3004-E3F3-020A2ECC1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043"/>
              <a:ext cx="239" cy="519"/>
            </a:xfrm>
            <a:custGeom>
              <a:avLst/>
              <a:gdLst>
                <a:gd name="T0" fmla="*/ 0 w 101"/>
                <a:gd name="T1" fmla="*/ 0 h 219"/>
                <a:gd name="T2" fmla="*/ 63 w 101"/>
                <a:gd name="T3" fmla="*/ 0 h 219"/>
                <a:gd name="T4" fmla="*/ 40 w 101"/>
                <a:gd name="T5" fmla="*/ 8 h 219"/>
                <a:gd name="T6" fmla="*/ 26 w 101"/>
                <a:gd name="T7" fmla="*/ 26 h 219"/>
                <a:gd name="T8" fmla="*/ 32 w 101"/>
                <a:gd name="T9" fmla="*/ 49 h 219"/>
                <a:gd name="T10" fmla="*/ 63 w 101"/>
                <a:gd name="T11" fmla="*/ 141 h 219"/>
                <a:gd name="T12" fmla="*/ 87 w 101"/>
                <a:gd name="T13" fmla="*/ 191 h 219"/>
                <a:gd name="T14" fmla="*/ 96 w 101"/>
                <a:gd name="T15" fmla="*/ 204 h 219"/>
                <a:gd name="T16" fmla="*/ 100 w 101"/>
                <a:gd name="T17" fmla="*/ 217 h 219"/>
                <a:gd name="T18" fmla="*/ 99 w 101"/>
                <a:gd name="T19" fmla="*/ 219 h 219"/>
                <a:gd name="T20" fmla="*/ 83 w 101"/>
                <a:gd name="T21" fmla="*/ 219 h 219"/>
                <a:gd name="T22" fmla="*/ 67 w 101"/>
                <a:gd name="T23" fmla="*/ 199 h 219"/>
                <a:gd name="T24" fmla="*/ 15 w 101"/>
                <a:gd name="T25" fmla="*/ 55 h 219"/>
                <a:gd name="T26" fmla="*/ 0 w 101"/>
                <a:gd name="T2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219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59" y="13"/>
                    <a:pt x="48" y="8"/>
                    <a:pt x="40" y="8"/>
                  </a:cubicBezTo>
                  <a:cubicBezTo>
                    <a:pt x="26" y="8"/>
                    <a:pt x="22" y="14"/>
                    <a:pt x="26" y="26"/>
                  </a:cubicBezTo>
                  <a:cubicBezTo>
                    <a:pt x="28" y="34"/>
                    <a:pt x="30" y="42"/>
                    <a:pt x="32" y="49"/>
                  </a:cubicBezTo>
                  <a:cubicBezTo>
                    <a:pt x="43" y="80"/>
                    <a:pt x="56" y="109"/>
                    <a:pt x="63" y="141"/>
                  </a:cubicBezTo>
                  <a:cubicBezTo>
                    <a:pt x="66" y="160"/>
                    <a:pt x="76" y="176"/>
                    <a:pt x="87" y="191"/>
                  </a:cubicBezTo>
                  <a:cubicBezTo>
                    <a:pt x="91" y="195"/>
                    <a:pt x="93" y="200"/>
                    <a:pt x="96" y="204"/>
                  </a:cubicBezTo>
                  <a:cubicBezTo>
                    <a:pt x="99" y="208"/>
                    <a:pt x="101" y="212"/>
                    <a:pt x="100" y="217"/>
                  </a:cubicBezTo>
                  <a:cubicBezTo>
                    <a:pt x="100" y="218"/>
                    <a:pt x="100" y="218"/>
                    <a:pt x="99" y="219"/>
                  </a:cubicBezTo>
                  <a:cubicBezTo>
                    <a:pt x="94" y="219"/>
                    <a:pt x="88" y="219"/>
                    <a:pt x="83" y="219"/>
                  </a:cubicBezTo>
                  <a:cubicBezTo>
                    <a:pt x="76" y="214"/>
                    <a:pt x="77" y="203"/>
                    <a:pt x="67" y="199"/>
                  </a:cubicBezTo>
                  <a:cubicBezTo>
                    <a:pt x="33" y="157"/>
                    <a:pt x="30" y="104"/>
                    <a:pt x="15" y="55"/>
                  </a:cubicBezTo>
                  <a:cubicBezTo>
                    <a:pt x="9" y="37"/>
                    <a:pt x="9" y="17"/>
                    <a:pt x="0" y="0"/>
                  </a:cubicBezTo>
                  <a:close/>
                </a:path>
              </a:pathLst>
            </a:custGeom>
            <a:solidFill>
              <a:srgbClr val="F1D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9" name="Freeform 110">
              <a:extLst>
                <a:ext uri="{FF2B5EF4-FFF2-40B4-BE49-F238E27FC236}">
                  <a16:creationId xmlns:a16="http://schemas.microsoft.com/office/drawing/2014/main" id="{2EDE6F5A-FDFF-25D4-E970-CF3B35D72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3576"/>
              <a:ext cx="147" cy="53"/>
            </a:xfrm>
            <a:custGeom>
              <a:avLst/>
              <a:gdLst>
                <a:gd name="T0" fmla="*/ 60 w 62"/>
                <a:gd name="T1" fmla="*/ 18 h 22"/>
                <a:gd name="T2" fmla="*/ 60 w 62"/>
                <a:gd name="T3" fmla="*/ 22 h 22"/>
                <a:gd name="T4" fmla="*/ 44 w 62"/>
                <a:gd name="T5" fmla="*/ 22 h 22"/>
                <a:gd name="T6" fmla="*/ 20 w 62"/>
                <a:gd name="T7" fmla="*/ 18 h 22"/>
                <a:gd name="T8" fmla="*/ 0 w 62"/>
                <a:gd name="T9" fmla="*/ 10 h 22"/>
                <a:gd name="T10" fmla="*/ 17 w 62"/>
                <a:gd name="T11" fmla="*/ 2 h 22"/>
                <a:gd name="T12" fmla="*/ 50 w 62"/>
                <a:gd name="T13" fmla="*/ 3 h 22"/>
                <a:gd name="T14" fmla="*/ 60 w 62"/>
                <a:gd name="T1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22">
                  <a:moveTo>
                    <a:pt x="60" y="18"/>
                  </a:moveTo>
                  <a:cubicBezTo>
                    <a:pt x="60" y="19"/>
                    <a:pt x="60" y="21"/>
                    <a:pt x="60" y="22"/>
                  </a:cubicBezTo>
                  <a:cubicBezTo>
                    <a:pt x="55" y="22"/>
                    <a:pt x="49" y="22"/>
                    <a:pt x="44" y="22"/>
                  </a:cubicBezTo>
                  <a:cubicBezTo>
                    <a:pt x="37" y="15"/>
                    <a:pt x="28" y="19"/>
                    <a:pt x="20" y="18"/>
                  </a:cubicBezTo>
                  <a:cubicBezTo>
                    <a:pt x="12" y="18"/>
                    <a:pt x="5" y="16"/>
                    <a:pt x="0" y="10"/>
                  </a:cubicBezTo>
                  <a:cubicBezTo>
                    <a:pt x="4" y="4"/>
                    <a:pt x="11" y="3"/>
                    <a:pt x="17" y="2"/>
                  </a:cubicBezTo>
                  <a:cubicBezTo>
                    <a:pt x="28" y="0"/>
                    <a:pt x="39" y="0"/>
                    <a:pt x="50" y="3"/>
                  </a:cubicBezTo>
                  <a:cubicBezTo>
                    <a:pt x="56" y="6"/>
                    <a:pt x="62" y="10"/>
                    <a:pt x="60" y="18"/>
                  </a:cubicBezTo>
                  <a:close/>
                </a:path>
              </a:pathLst>
            </a:custGeom>
            <a:solidFill>
              <a:srgbClr val="DFC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0" name="Freeform 111">
              <a:extLst>
                <a:ext uri="{FF2B5EF4-FFF2-40B4-BE49-F238E27FC236}">
                  <a16:creationId xmlns:a16="http://schemas.microsoft.com/office/drawing/2014/main" id="{7931D03A-23FA-20CD-1C48-93F2CE98A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536"/>
              <a:ext cx="247" cy="67"/>
            </a:xfrm>
            <a:custGeom>
              <a:avLst/>
              <a:gdLst>
                <a:gd name="T0" fmla="*/ 104 w 104"/>
                <a:gd name="T1" fmla="*/ 23 h 28"/>
                <a:gd name="T2" fmla="*/ 88 w 104"/>
                <a:gd name="T3" fmla="*/ 27 h 28"/>
                <a:gd name="T4" fmla="*/ 17 w 104"/>
                <a:gd name="T5" fmla="*/ 23 h 28"/>
                <a:gd name="T6" fmla="*/ 0 w 104"/>
                <a:gd name="T7" fmla="*/ 11 h 28"/>
                <a:gd name="T8" fmla="*/ 0 w 104"/>
                <a:gd name="T9" fmla="*/ 11 h 28"/>
                <a:gd name="T10" fmla="*/ 76 w 104"/>
                <a:gd name="T11" fmla="*/ 3 h 28"/>
                <a:gd name="T12" fmla="*/ 104 w 104"/>
                <a:gd name="T1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8">
                  <a:moveTo>
                    <a:pt x="104" y="23"/>
                  </a:moveTo>
                  <a:cubicBezTo>
                    <a:pt x="99" y="26"/>
                    <a:pt x="94" y="28"/>
                    <a:pt x="88" y="27"/>
                  </a:cubicBezTo>
                  <a:cubicBezTo>
                    <a:pt x="65" y="22"/>
                    <a:pt x="41" y="23"/>
                    <a:pt x="17" y="23"/>
                  </a:cubicBezTo>
                  <a:cubicBezTo>
                    <a:pt x="9" y="23"/>
                    <a:pt x="1" y="2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5" y="0"/>
                    <a:pt x="50" y="0"/>
                    <a:pt x="76" y="3"/>
                  </a:cubicBezTo>
                  <a:cubicBezTo>
                    <a:pt x="87" y="8"/>
                    <a:pt x="100" y="10"/>
                    <a:pt x="104" y="23"/>
                  </a:cubicBezTo>
                  <a:close/>
                </a:path>
              </a:pathLst>
            </a:custGeom>
            <a:solidFill>
              <a:srgbClr val="E8C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1" name="Freeform 112">
              <a:extLst>
                <a:ext uri="{FF2B5EF4-FFF2-40B4-BE49-F238E27FC236}">
                  <a16:creationId xmlns:a16="http://schemas.microsoft.com/office/drawing/2014/main" id="{F4CA8A43-6D61-F66B-108F-AB1F2A449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555"/>
              <a:ext cx="221" cy="823"/>
            </a:xfrm>
            <a:custGeom>
              <a:avLst/>
              <a:gdLst>
                <a:gd name="T0" fmla="*/ 92 w 93"/>
                <a:gd name="T1" fmla="*/ 96 h 347"/>
                <a:gd name="T2" fmla="*/ 60 w 93"/>
                <a:gd name="T3" fmla="*/ 116 h 347"/>
                <a:gd name="T4" fmla="*/ 57 w 93"/>
                <a:gd name="T5" fmla="*/ 128 h 347"/>
                <a:gd name="T6" fmla="*/ 53 w 93"/>
                <a:gd name="T7" fmla="*/ 158 h 347"/>
                <a:gd name="T8" fmla="*/ 51 w 93"/>
                <a:gd name="T9" fmla="*/ 239 h 347"/>
                <a:gd name="T10" fmla="*/ 32 w 93"/>
                <a:gd name="T11" fmla="*/ 312 h 347"/>
                <a:gd name="T12" fmla="*/ 0 w 93"/>
                <a:gd name="T13" fmla="*/ 347 h 347"/>
                <a:gd name="T14" fmla="*/ 39 w 93"/>
                <a:gd name="T15" fmla="*/ 275 h 347"/>
                <a:gd name="T16" fmla="*/ 40 w 93"/>
                <a:gd name="T17" fmla="*/ 232 h 347"/>
                <a:gd name="T18" fmla="*/ 41 w 93"/>
                <a:gd name="T19" fmla="*/ 155 h 347"/>
                <a:gd name="T20" fmla="*/ 55 w 93"/>
                <a:gd name="T21" fmla="*/ 95 h 347"/>
                <a:gd name="T22" fmla="*/ 46 w 93"/>
                <a:gd name="T23" fmla="*/ 85 h 347"/>
                <a:gd name="T24" fmla="*/ 19 w 93"/>
                <a:gd name="T25" fmla="*/ 72 h 347"/>
                <a:gd name="T26" fmla="*/ 25 w 93"/>
                <a:gd name="T27" fmla="*/ 37 h 347"/>
                <a:gd name="T28" fmla="*/ 32 w 93"/>
                <a:gd name="T29" fmla="*/ 24 h 347"/>
                <a:gd name="T30" fmla="*/ 85 w 93"/>
                <a:gd name="T31" fmla="*/ 24 h 347"/>
                <a:gd name="T32" fmla="*/ 93 w 93"/>
                <a:gd name="T33" fmla="*/ 91 h 347"/>
                <a:gd name="T34" fmla="*/ 92 w 93"/>
                <a:gd name="T35" fmla="*/ 9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347">
                  <a:moveTo>
                    <a:pt x="92" y="96"/>
                  </a:moveTo>
                  <a:cubicBezTo>
                    <a:pt x="72" y="88"/>
                    <a:pt x="64" y="99"/>
                    <a:pt x="60" y="116"/>
                  </a:cubicBezTo>
                  <a:cubicBezTo>
                    <a:pt x="56" y="119"/>
                    <a:pt x="55" y="124"/>
                    <a:pt x="57" y="128"/>
                  </a:cubicBezTo>
                  <a:cubicBezTo>
                    <a:pt x="63" y="139"/>
                    <a:pt x="58" y="149"/>
                    <a:pt x="53" y="158"/>
                  </a:cubicBezTo>
                  <a:cubicBezTo>
                    <a:pt x="38" y="185"/>
                    <a:pt x="37" y="210"/>
                    <a:pt x="51" y="239"/>
                  </a:cubicBezTo>
                  <a:cubicBezTo>
                    <a:pt x="63" y="265"/>
                    <a:pt x="45" y="290"/>
                    <a:pt x="32" y="312"/>
                  </a:cubicBezTo>
                  <a:cubicBezTo>
                    <a:pt x="24" y="326"/>
                    <a:pt x="11" y="336"/>
                    <a:pt x="0" y="347"/>
                  </a:cubicBezTo>
                  <a:cubicBezTo>
                    <a:pt x="1" y="317"/>
                    <a:pt x="28" y="301"/>
                    <a:pt x="39" y="275"/>
                  </a:cubicBezTo>
                  <a:cubicBezTo>
                    <a:pt x="45" y="260"/>
                    <a:pt x="49" y="247"/>
                    <a:pt x="40" y="232"/>
                  </a:cubicBezTo>
                  <a:cubicBezTo>
                    <a:pt x="25" y="206"/>
                    <a:pt x="33" y="180"/>
                    <a:pt x="41" y="155"/>
                  </a:cubicBezTo>
                  <a:cubicBezTo>
                    <a:pt x="47" y="135"/>
                    <a:pt x="43" y="113"/>
                    <a:pt x="55" y="95"/>
                  </a:cubicBezTo>
                  <a:cubicBezTo>
                    <a:pt x="58" y="90"/>
                    <a:pt x="53" y="83"/>
                    <a:pt x="46" y="85"/>
                  </a:cubicBezTo>
                  <a:cubicBezTo>
                    <a:pt x="33" y="89"/>
                    <a:pt x="24" y="84"/>
                    <a:pt x="19" y="72"/>
                  </a:cubicBezTo>
                  <a:cubicBezTo>
                    <a:pt x="13" y="60"/>
                    <a:pt x="16" y="48"/>
                    <a:pt x="25" y="37"/>
                  </a:cubicBezTo>
                  <a:cubicBezTo>
                    <a:pt x="28" y="33"/>
                    <a:pt x="32" y="30"/>
                    <a:pt x="32" y="24"/>
                  </a:cubicBezTo>
                  <a:cubicBezTo>
                    <a:pt x="52" y="0"/>
                    <a:pt x="58" y="0"/>
                    <a:pt x="85" y="24"/>
                  </a:cubicBezTo>
                  <a:cubicBezTo>
                    <a:pt x="83" y="47"/>
                    <a:pt x="83" y="70"/>
                    <a:pt x="93" y="91"/>
                  </a:cubicBezTo>
                  <a:cubicBezTo>
                    <a:pt x="92" y="93"/>
                    <a:pt x="92" y="94"/>
                    <a:pt x="92" y="96"/>
                  </a:cubicBezTo>
                  <a:close/>
                </a:path>
              </a:pathLst>
            </a:custGeom>
            <a:solidFill>
              <a:srgbClr val="E2B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2" name="Freeform 113">
              <a:extLst>
                <a:ext uri="{FF2B5EF4-FFF2-40B4-BE49-F238E27FC236}">
                  <a16:creationId xmlns:a16="http://schemas.microsoft.com/office/drawing/2014/main" id="{DE4B71A6-6140-24F9-C1EC-8C5D1F146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416"/>
              <a:ext cx="337" cy="606"/>
            </a:xfrm>
            <a:custGeom>
              <a:avLst/>
              <a:gdLst>
                <a:gd name="T0" fmla="*/ 14 w 142"/>
                <a:gd name="T1" fmla="*/ 0 h 256"/>
                <a:gd name="T2" fmla="*/ 14 w 142"/>
                <a:gd name="T3" fmla="*/ 8 h 256"/>
                <a:gd name="T4" fmla="*/ 34 w 142"/>
                <a:gd name="T5" fmla="*/ 95 h 256"/>
                <a:gd name="T6" fmla="*/ 68 w 142"/>
                <a:gd name="T7" fmla="*/ 111 h 256"/>
                <a:gd name="T8" fmla="*/ 97 w 142"/>
                <a:gd name="T9" fmla="*/ 122 h 256"/>
                <a:gd name="T10" fmla="*/ 142 w 142"/>
                <a:gd name="T11" fmla="*/ 256 h 256"/>
                <a:gd name="T12" fmla="*/ 134 w 142"/>
                <a:gd name="T13" fmla="*/ 256 h 256"/>
                <a:gd name="T14" fmla="*/ 91 w 142"/>
                <a:gd name="T15" fmla="*/ 136 h 256"/>
                <a:gd name="T16" fmla="*/ 70 w 142"/>
                <a:gd name="T17" fmla="*/ 124 h 256"/>
                <a:gd name="T18" fmla="*/ 21 w 142"/>
                <a:gd name="T19" fmla="*/ 97 h 256"/>
                <a:gd name="T20" fmla="*/ 3 w 142"/>
                <a:gd name="T21" fmla="*/ 18 h 256"/>
                <a:gd name="T22" fmla="*/ 14 w 142"/>
                <a:gd name="T2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56">
                  <a:moveTo>
                    <a:pt x="14" y="0"/>
                  </a:moveTo>
                  <a:cubicBezTo>
                    <a:pt x="14" y="3"/>
                    <a:pt x="14" y="6"/>
                    <a:pt x="14" y="8"/>
                  </a:cubicBezTo>
                  <a:cubicBezTo>
                    <a:pt x="9" y="40"/>
                    <a:pt x="14" y="69"/>
                    <a:pt x="34" y="95"/>
                  </a:cubicBezTo>
                  <a:cubicBezTo>
                    <a:pt x="43" y="106"/>
                    <a:pt x="53" y="113"/>
                    <a:pt x="68" y="111"/>
                  </a:cubicBezTo>
                  <a:cubicBezTo>
                    <a:pt x="79" y="110"/>
                    <a:pt x="90" y="113"/>
                    <a:pt x="97" y="122"/>
                  </a:cubicBezTo>
                  <a:cubicBezTo>
                    <a:pt x="126" y="162"/>
                    <a:pt x="140" y="207"/>
                    <a:pt x="142" y="256"/>
                  </a:cubicBezTo>
                  <a:cubicBezTo>
                    <a:pt x="139" y="256"/>
                    <a:pt x="137" y="256"/>
                    <a:pt x="134" y="256"/>
                  </a:cubicBezTo>
                  <a:cubicBezTo>
                    <a:pt x="128" y="213"/>
                    <a:pt x="115" y="173"/>
                    <a:pt x="91" y="136"/>
                  </a:cubicBezTo>
                  <a:cubicBezTo>
                    <a:pt x="87" y="129"/>
                    <a:pt x="80" y="123"/>
                    <a:pt x="70" y="124"/>
                  </a:cubicBezTo>
                  <a:cubicBezTo>
                    <a:pt x="48" y="126"/>
                    <a:pt x="33" y="115"/>
                    <a:pt x="21" y="97"/>
                  </a:cubicBezTo>
                  <a:cubicBezTo>
                    <a:pt x="5" y="73"/>
                    <a:pt x="0" y="46"/>
                    <a:pt x="3" y="18"/>
                  </a:cubicBezTo>
                  <a:cubicBezTo>
                    <a:pt x="4" y="11"/>
                    <a:pt x="7" y="4"/>
                    <a:pt x="14" y="0"/>
                  </a:cubicBezTo>
                  <a:close/>
                </a:path>
              </a:pathLst>
            </a:custGeom>
            <a:solidFill>
              <a:srgbClr val="DB9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3" name="Freeform 114">
              <a:extLst>
                <a:ext uri="{FF2B5EF4-FFF2-40B4-BE49-F238E27FC236}">
                  <a16:creationId xmlns:a16="http://schemas.microsoft.com/office/drawing/2014/main" id="{BE90C196-1574-7BDA-3053-8216062A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1982"/>
              <a:ext cx="144" cy="417"/>
            </a:xfrm>
            <a:custGeom>
              <a:avLst/>
              <a:gdLst>
                <a:gd name="T0" fmla="*/ 36 w 61"/>
                <a:gd name="T1" fmla="*/ 8 h 176"/>
                <a:gd name="T2" fmla="*/ 44 w 61"/>
                <a:gd name="T3" fmla="*/ 0 h 176"/>
                <a:gd name="T4" fmla="*/ 56 w 61"/>
                <a:gd name="T5" fmla="*/ 54 h 176"/>
                <a:gd name="T6" fmla="*/ 60 w 61"/>
                <a:gd name="T7" fmla="*/ 69 h 176"/>
                <a:gd name="T8" fmla="*/ 23 w 61"/>
                <a:gd name="T9" fmla="*/ 150 h 176"/>
                <a:gd name="T10" fmla="*/ 0 w 61"/>
                <a:gd name="T11" fmla="*/ 176 h 176"/>
                <a:gd name="T12" fmla="*/ 22 w 61"/>
                <a:gd name="T13" fmla="*/ 143 h 176"/>
                <a:gd name="T14" fmla="*/ 52 w 61"/>
                <a:gd name="T15" fmla="*/ 75 h 176"/>
                <a:gd name="T16" fmla="*/ 43 w 61"/>
                <a:gd name="T17" fmla="*/ 50 h 176"/>
                <a:gd name="T18" fmla="*/ 36 w 61"/>
                <a:gd name="T19" fmla="*/ 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176">
                  <a:moveTo>
                    <a:pt x="36" y="8"/>
                  </a:moveTo>
                  <a:cubicBezTo>
                    <a:pt x="39" y="5"/>
                    <a:pt x="42" y="2"/>
                    <a:pt x="44" y="0"/>
                  </a:cubicBezTo>
                  <a:cubicBezTo>
                    <a:pt x="38" y="20"/>
                    <a:pt x="39" y="38"/>
                    <a:pt x="56" y="54"/>
                  </a:cubicBezTo>
                  <a:cubicBezTo>
                    <a:pt x="61" y="58"/>
                    <a:pt x="61" y="63"/>
                    <a:pt x="60" y="69"/>
                  </a:cubicBezTo>
                  <a:cubicBezTo>
                    <a:pt x="53" y="98"/>
                    <a:pt x="50" y="130"/>
                    <a:pt x="23" y="150"/>
                  </a:cubicBezTo>
                  <a:cubicBezTo>
                    <a:pt x="13" y="157"/>
                    <a:pt x="15" y="174"/>
                    <a:pt x="0" y="176"/>
                  </a:cubicBezTo>
                  <a:cubicBezTo>
                    <a:pt x="5" y="163"/>
                    <a:pt x="13" y="153"/>
                    <a:pt x="22" y="143"/>
                  </a:cubicBezTo>
                  <a:cubicBezTo>
                    <a:pt x="39" y="124"/>
                    <a:pt x="44" y="99"/>
                    <a:pt x="52" y="75"/>
                  </a:cubicBezTo>
                  <a:cubicBezTo>
                    <a:pt x="55" y="66"/>
                    <a:pt x="49" y="57"/>
                    <a:pt x="43" y="50"/>
                  </a:cubicBezTo>
                  <a:cubicBezTo>
                    <a:pt x="34" y="37"/>
                    <a:pt x="30" y="23"/>
                    <a:pt x="36" y="8"/>
                  </a:cubicBezTo>
                  <a:close/>
                </a:path>
              </a:pathLst>
            </a:custGeom>
            <a:solidFill>
              <a:srgbClr val="DD8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4" name="Freeform 115">
              <a:extLst>
                <a:ext uri="{FF2B5EF4-FFF2-40B4-BE49-F238E27FC236}">
                  <a16:creationId xmlns:a16="http://schemas.microsoft.com/office/drawing/2014/main" id="{249DE072-EEDC-AF02-803E-A94E4347C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3041"/>
              <a:ext cx="291" cy="445"/>
            </a:xfrm>
            <a:custGeom>
              <a:avLst/>
              <a:gdLst>
                <a:gd name="T0" fmla="*/ 5 w 123"/>
                <a:gd name="T1" fmla="*/ 0 h 188"/>
                <a:gd name="T2" fmla="*/ 105 w 123"/>
                <a:gd name="T3" fmla="*/ 1 h 188"/>
                <a:gd name="T4" fmla="*/ 117 w 123"/>
                <a:gd name="T5" fmla="*/ 34 h 188"/>
                <a:gd name="T6" fmla="*/ 120 w 123"/>
                <a:gd name="T7" fmla="*/ 77 h 188"/>
                <a:gd name="T8" fmla="*/ 117 w 123"/>
                <a:gd name="T9" fmla="*/ 102 h 188"/>
                <a:gd name="T10" fmla="*/ 100 w 123"/>
                <a:gd name="T11" fmla="*/ 160 h 188"/>
                <a:gd name="T12" fmla="*/ 59 w 123"/>
                <a:gd name="T13" fmla="*/ 174 h 188"/>
                <a:gd name="T14" fmla="*/ 20 w 123"/>
                <a:gd name="T15" fmla="*/ 50 h 188"/>
                <a:gd name="T16" fmla="*/ 10 w 123"/>
                <a:gd name="T17" fmla="*/ 20 h 188"/>
                <a:gd name="T18" fmla="*/ 5 w 123"/>
                <a:gd name="T19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88">
                  <a:moveTo>
                    <a:pt x="5" y="0"/>
                  </a:moveTo>
                  <a:cubicBezTo>
                    <a:pt x="38" y="1"/>
                    <a:pt x="72" y="1"/>
                    <a:pt x="105" y="1"/>
                  </a:cubicBezTo>
                  <a:cubicBezTo>
                    <a:pt x="119" y="8"/>
                    <a:pt x="120" y="21"/>
                    <a:pt x="117" y="34"/>
                  </a:cubicBezTo>
                  <a:cubicBezTo>
                    <a:pt x="115" y="49"/>
                    <a:pt x="115" y="63"/>
                    <a:pt x="120" y="77"/>
                  </a:cubicBezTo>
                  <a:cubicBezTo>
                    <a:pt x="123" y="86"/>
                    <a:pt x="120" y="94"/>
                    <a:pt x="117" y="102"/>
                  </a:cubicBezTo>
                  <a:cubicBezTo>
                    <a:pt x="111" y="121"/>
                    <a:pt x="104" y="140"/>
                    <a:pt x="100" y="160"/>
                  </a:cubicBezTo>
                  <a:cubicBezTo>
                    <a:pt x="95" y="184"/>
                    <a:pt x="82" y="188"/>
                    <a:pt x="59" y="174"/>
                  </a:cubicBezTo>
                  <a:cubicBezTo>
                    <a:pt x="37" y="136"/>
                    <a:pt x="32" y="92"/>
                    <a:pt x="20" y="50"/>
                  </a:cubicBezTo>
                  <a:cubicBezTo>
                    <a:pt x="20" y="39"/>
                    <a:pt x="15" y="29"/>
                    <a:pt x="10" y="20"/>
                  </a:cubicBezTo>
                  <a:cubicBezTo>
                    <a:pt x="6" y="14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A31B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5" name="Freeform 116">
              <a:extLst>
                <a:ext uri="{FF2B5EF4-FFF2-40B4-BE49-F238E27FC236}">
                  <a16:creationId xmlns:a16="http://schemas.microsoft.com/office/drawing/2014/main" id="{3D8A04AE-C71B-253D-CD2F-715E30197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664"/>
              <a:ext cx="361" cy="356"/>
            </a:xfrm>
            <a:custGeom>
              <a:avLst/>
              <a:gdLst>
                <a:gd name="T0" fmla="*/ 113 w 152"/>
                <a:gd name="T1" fmla="*/ 150 h 150"/>
                <a:gd name="T2" fmla="*/ 53 w 152"/>
                <a:gd name="T3" fmla="*/ 150 h 150"/>
                <a:gd name="T4" fmla="*/ 32 w 152"/>
                <a:gd name="T5" fmla="*/ 71 h 150"/>
                <a:gd name="T6" fmla="*/ 0 w 152"/>
                <a:gd name="T7" fmla="*/ 8 h 150"/>
                <a:gd name="T8" fmla="*/ 8 w 152"/>
                <a:gd name="T9" fmla="*/ 0 h 150"/>
                <a:gd name="T10" fmla="*/ 51 w 152"/>
                <a:gd name="T11" fmla="*/ 29 h 150"/>
                <a:gd name="T12" fmla="*/ 68 w 152"/>
                <a:gd name="T13" fmla="*/ 42 h 150"/>
                <a:gd name="T14" fmla="*/ 135 w 152"/>
                <a:gd name="T15" fmla="*/ 73 h 150"/>
                <a:gd name="T16" fmla="*/ 143 w 152"/>
                <a:gd name="T17" fmla="*/ 130 h 150"/>
                <a:gd name="T18" fmla="*/ 116 w 152"/>
                <a:gd name="T19" fmla="*/ 134 h 150"/>
                <a:gd name="T20" fmla="*/ 113 w 152"/>
                <a:gd name="T21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50">
                  <a:moveTo>
                    <a:pt x="113" y="150"/>
                  </a:moveTo>
                  <a:cubicBezTo>
                    <a:pt x="93" y="150"/>
                    <a:pt x="73" y="150"/>
                    <a:pt x="53" y="150"/>
                  </a:cubicBezTo>
                  <a:cubicBezTo>
                    <a:pt x="46" y="124"/>
                    <a:pt x="41" y="97"/>
                    <a:pt x="32" y="71"/>
                  </a:cubicBezTo>
                  <a:cubicBezTo>
                    <a:pt x="23" y="48"/>
                    <a:pt x="15" y="26"/>
                    <a:pt x="0" y="8"/>
                  </a:cubicBezTo>
                  <a:cubicBezTo>
                    <a:pt x="0" y="2"/>
                    <a:pt x="4" y="1"/>
                    <a:pt x="8" y="0"/>
                  </a:cubicBezTo>
                  <a:cubicBezTo>
                    <a:pt x="26" y="4"/>
                    <a:pt x="42" y="12"/>
                    <a:pt x="51" y="29"/>
                  </a:cubicBezTo>
                  <a:cubicBezTo>
                    <a:pt x="55" y="35"/>
                    <a:pt x="60" y="40"/>
                    <a:pt x="68" y="42"/>
                  </a:cubicBezTo>
                  <a:cubicBezTo>
                    <a:pt x="93" y="45"/>
                    <a:pt x="112" y="63"/>
                    <a:pt x="135" y="73"/>
                  </a:cubicBezTo>
                  <a:cubicBezTo>
                    <a:pt x="152" y="90"/>
                    <a:pt x="147" y="110"/>
                    <a:pt x="143" y="130"/>
                  </a:cubicBezTo>
                  <a:cubicBezTo>
                    <a:pt x="141" y="142"/>
                    <a:pt x="136" y="142"/>
                    <a:pt x="116" y="134"/>
                  </a:cubicBezTo>
                  <a:cubicBezTo>
                    <a:pt x="109" y="139"/>
                    <a:pt x="117" y="146"/>
                    <a:pt x="113" y="150"/>
                  </a:cubicBezTo>
                  <a:close/>
                </a:path>
              </a:pathLst>
            </a:custGeom>
            <a:solidFill>
              <a:srgbClr val="AA1B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6" name="Freeform 117">
              <a:extLst>
                <a:ext uri="{FF2B5EF4-FFF2-40B4-BE49-F238E27FC236}">
                  <a16:creationId xmlns:a16="http://schemas.microsoft.com/office/drawing/2014/main" id="{5272FBE2-2120-524A-6D95-97D5011EE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041"/>
              <a:ext cx="254" cy="460"/>
            </a:xfrm>
            <a:custGeom>
              <a:avLst/>
              <a:gdLst>
                <a:gd name="T0" fmla="*/ 3 w 107"/>
                <a:gd name="T1" fmla="*/ 172 h 194"/>
                <a:gd name="T2" fmla="*/ 38 w 107"/>
                <a:gd name="T3" fmla="*/ 157 h 194"/>
                <a:gd name="T4" fmla="*/ 53 w 107"/>
                <a:gd name="T5" fmla="*/ 104 h 194"/>
                <a:gd name="T6" fmla="*/ 57 w 107"/>
                <a:gd name="T7" fmla="*/ 92 h 194"/>
                <a:gd name="T8" fmla="*/ 47 w 107"/>
                <a:gd name="T9" fmla="*/ 1 h 194"/>
                <a:gd name="T10" fmla="*/ 67 w 107"/>
                <a:gd name="T11" fmla="*/ 0 h 194"/>
                <a:gd name="T12" fmla="*/ 77 w 107"/>
                <a:gd name="T13" fmla="*/ 27 h 194"/>
                <a:gd name="T14" fmla="*/ 82 w 107"/>
                <a:gd name="T15" fmla="*/ 69 h 194"/>
                <a:gd name="T16" fmla="*/ 105 w 107"/>
                <a:gd name="T17" fmla="*/ 142 h 194"/>
                <a:gd name="T18" fmla="*/ 74 w 107"/>
                <a:gd name="T19" fmla="*/ 160 h 194"/>
                <a:gd name="T20" fmla="*/ 41 w 107"/>
                <a:gd name="T21" fmla="*/ 180 h 194"/>
                <a:gd name="T22" fmla="*/ 39 w 107"/>
                <a:gd name="T23" fmla="*/ 188 h 194"/>
                <a:gd name="T24" fmla="*/ 36 w 107"/>
                <a:gd name="T25" fmla="*/ 193 h 194"/>
                <a:gd name="T26" fmla="*/ 30 w 107"/>
                <a:gd name="T27" fmla="*/ 194 h 194"/>
                <a:gd name="T28" fmla="*/ 3 w 107"/>
                <a:gd name="T29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194">
                  <a:moveTo>
                    <a:pt x="3" y="172"/>
                  </a:moveTo>
                  <a:cubicBezTo>
                    <a:pt x="27" y="182"/>
                    <a:pt x="35" y="179"/>
                    <a:pt x="38" y="157"/>
                  </a:cubicBezTo>
                  <a:cubicBezTo>
                    <a:pt x="40" y="138"/>
                    <a:pt x="49" y="121"/>
                    <a:pt x="53" y="104"/>
                  </a:cubicBezTo>
                  <a:cubicBezTo>
                    <a:pt x="54" y="100"/>
                    <a:pt x="58" y="95"/>
                    <a:pt x="57" y="92"/>
                  </a:cubicBezTo>
                  <a:cubicBezTo>
                    <a:pt x="46" y="62"/>
                    <a:pt x="63" y="30"/>
                    <a:pt x="47" y="1"/>
                  </a:cubicBezTo>
                  <a:cubicBezTo>
                    <a:pt x="54" y="1"/>
                    <a:pt x="61" y="0"/>
                    <a:pt x="67" y="0"/>
                  </a:cubicBezTo>
                  <a:cubicBezTo>
                    <a:pt x="78" y="6"/>
                    <a:pt x="76" y="17"/>
                    <a:pt x="77" y="27"/>
                  </a:cubicBezTo>
                  <a:cubicBezTo>
                    <a:pt x="78" y="41"/>
                    <a:pt x="73" y="56"/>
                    <a:pt x="82" y="69"/>
                  </a:cubicBezTo>
                  <a:cubicBezTo>
                    <a:pt x="101" y="90"/>
                    <a:pt x="107" y="115"/>
                    <a:pt x="105" y="142"/>
                  </a:cubicBezTo>
                  <a:cubicBezTo>
                    <a:pt x="101" y="160"/>
                    <a:pt x="88" y="162"/>
                    <a:pt x="74" y="160"/>
                  </a:cubicBezTo>
                  <a:cubicBezTo>
                    <a:pt x="50" y="157"/>
                    <a:pt x="50" y="157"/>
                    <a:pt x="41" y="180"/>
                  </a:cubicBezTo>
                  <a:cubicBezTo>
                    <a:pt x="41" y="182"/>
                    <a:pt x="40" y="185"/>
                    <a:pt x="39" y="188"/>
                  </a:cubicBezTo>
                  <a:cubicBezTo>
                    <a:pt x="38" y="189"/>
                    <a:pt x="37" y="191"/>
                    <a:pt x="36" y="193"/>
                  </a:cubicBezTo>
                  <a:cubicBezTo>
                    <a:pt x="34" y="194"/>
                    <a:pt x="32" y="194"/>
                    <a:pt x="30" y="194"/>
                  </a:cubicBezTo>
                  <a:cubicBezTo>
                    <a:pt x="17" y="191"/>
                    <a:pt x="0" y="194"/>
                    <a:pt x="3" y="172"/>
                  </a:cubicBezTo>
                  <a:close/>
                </a:path>
              </a:pathLst>
            </a:custGeom>
            <a:solidFill>
              <a:srgbClr val="B41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7" name="Freeform 118">
              <a:extLst>
                <a:ext uri="{FF2B5EF4-FFF2-40B4-BE49-F238E27FC236}">
                  <a16:creationId xmlns:a16="http://schemas.microsoft.com/office/drawing/2014/main" id="{6F95ACDA-005D-856C-F389-020C847CB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2615"/>
              <a:ext cx="285" cy="407"/>
            </a:xfrm>
            <a:custGeom>
              <a:avLst/>
              <a:gdLst>
                <a:gd name="T0" fmla="*/ 26 w 120"/>
                <a:gd name="T1" fmla="*/ 172 h 172"/>
                <a:gd name="T2" fmla="*/ 6 w 120"/>
                <a:gd name="T3" fmla="*/ 172 h 172"/>
                <a:gd name="T4" fmla="*/ 16 w 120"/>
                <a:gd name="T5" fmla="*/ 133 h 172"/>
                <a:gd name="T6" fmla="*/ 57 w 120"/>
                <a:gd name="T7" fmla="*/ 100 h 172"/>
                <a:gd name="T8" fmla="*/ 64 w 120"/>
                <a:gd name="T9" fmla="*/ 71 h 172"/>
                <a:gd name="T10" fmla="*/ 79 w 120"/>
                <a:gd name="T11" fmla="*/ 54 h 172"/>
                <a:gd name="T12" fmla="*/ 93 w 120"/>
                <a:gd name="T13" fmla="*/ 35 h 172"/>
                <a:gd name="T14" fmla="*/ 66 w 120"/>
                <a:gd name="T15" fmla="*/ 31 h 172"/>
                <a:gd name="T16" fmla="*/ 57 w 120"/>
                <a:gd name="T17" fmla="*/ 35 h 172"/>
                <a:gd name="T18" fmla="*/ 46 w 120"/>
                <a:gd name="T19" fmla="*/ 33 h 172"/>
                <a:gd name="T20" fmla="*/ 45 w 120"/>
                <a:gd name="T21" fmla="*/ 27 h 172"/>
                <a:gd name="T22" fmla="*/ 55 w 120"/>
                <a:gd name="T23" fmla="*/ 8 h 172"/>
                <a:gd name="T24" fmla="*/ 73 w 120"/>
                <a:gd name="T25" fmla="*/ 1 h 172"/>
                <a:gd name="T26" fmla="*/ 94 w 120"/>
                <a:gd name="T27" fmla="*/ 16 h 172"/>
                <a:gd name="T28" fmla="*/ 106 w 120"/>
                <a:gd name="T29" fmla="*/ 65 h 172"/>
                <a:gd name="T30" fmla="*/ 46 w 120"/>
                <a:gd name="T31" fmla="*/ 150 h 172"/>
                <a:gd name="T32" fmla="*/ 26 w 120"/>
                <a:gd name="T3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172">
                  <a:moveTo>
                    <a:pt x="26" y="172"/>
                  </a:moveTo>
                  <a:cubicBezTo>
                    <a:pt x="20" y="172"/>
                    <a:pt x="13" y="172"/>
                    <a:pt x="6" y="172"/>
                  </a:cubicBezTo>
                  <a:cubicBezTo>
                    <a:pt x="0" y="156"/>
                    <a:pt x="6" y="144"/>
                    <a:pt x="16" y="133"/>
                  </a:cubicBezTo>
                  <a:cubicBezTo>
                    <a:pt x="28" y="120"/>
                    <a:pt x="42" y="109"/>
                    <a:pt x="57" y="100"/>
                  </a:cubicBezTo>
                  <a:cubicBezTo>
                    <a:pt x="63" y="91"/>
                    <a:pt x="60" y="80"/>
                    <a:pt x="64" y="71"/>
                  </a:cubicBezTo>
                  <a:cubicBezTo>
                    <a:pt x="67" y="64"/>
                    <a:pt x="72" y="58"/>
                    <a:pt x="79" y="54"/>
                  </a:cubicBezTo>
                  <a:cubicBezTo>
                    <a:pt x="85" y="49"/>
                    <a:pt x="99" y="47"/>
                    <a:pt x="93" y="35"/>
                  </a:cubicBezTo>
                  <a:cubicBezTo>
                    <a:pt x="88" y="25"/>
                    <a:pt x="76" y="23"/>
                    <a:pt x="66" y="31"/>
                  </a:cubicBezTo>
                  <a:cubicBezTo>
                    <a:pt x="63" y="33"/>
                    <a:pt x="60" y="34"/>
                    <a:pt x="57" y="35"/>
                  </a:cubicBezTo>
                  <a:cubicBezTo>
                    <a:pt x="53" y="36"/>
                    <a:pt x="49" y="36"/>
                    <a:pt x="46" y="33"/>
                  </a:cubicBezTo>
                  <a:cubicBezTo>
                    <a:pt x="45" y="31"/>
                    <a:pt x="45" y="29"/>
                    <a:pt x="45" y="27"/>
                  </a:cubicBezTo>
                  <a:cubicBezTo>
                    <a:pt x="49" y="21"/>
                    <a:pt x="52" y="15"/>
                    <a:pt x="55" y="8"/>
                  </a:cubicBezTo>
                  <a:cubicBezTo>
                    <a:pt x="58" y="0"/>
                    <a:pt x="65" y="0"/>
                    <a:pt x="73" y="1"/>
                  </a:cubicBezTo>
                  <a:cubicBezTo>
                    <a:pt x="81" y="5"/>
                    <a:pt x="87" y="11"/>
                    <a:pt x="94" y="16"/>
                  </a:cubicBezTo>
                  <a:cubicBezTo>
                    <a:pt x="119" y="33"/>
                    <a:pt x="120" y="39"/>
                    <a:pt x="106" y="65"/>
                  </a:cubicBezTo>
                  <a:cubicBezTo>
                    <a:pt x="88" y="95"/>
                    <a:pt x="67" y="123"/>
                    <a:pt x="46" y="150"/>
                  </a:cubicBezTo>
                  <a:cubicBezTo>
                    <a:pt x="37" y="156"/>
                    <a:pt x="34" y="165"/>
                    <a:pt x="26" y="172"/>
                  </a:cubicBezTo>
                  <a:close/>
                </a:path>
              </a:pathLst>
            </a:custGeom>
            <a:solidFill>
              <a:srgbClr val="B02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8" name="Freeform 119">
              <a:extLst>
                <a:ext uri="{FF2B5EF4-FFF2-40B4-BE49-F238E27FC236}">
                  <a16:creationId xmlns:a16="http://schemas.microsoft.com/office/drawing/2014/main" id="{D0C17B57-4E80-C51B-F560-7E94F85D9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674"/>
              <a:ext cx="382" cy="346"/>
            </a:xfrm>
            <a:custGeom>
              <a:avLst/>
              <a:gdLst>
                <a:gd name="T0" fmla="*/ 146 w 161"/>
                <a:gd name="T1" fmla="*/ 31 h 146"/>
                <a:gd name="T2" fmla="*/ 126 w 161"/>
                <a:gd name="T3" fmla="*/ 79 h 146"/>
                <a:gd name="T4" fmla="*/ 69 w 161"/>
                <a:gd name="T5" fmla="*/ 134 h 146"/>
                <a:gd name="T6" fmla="*/ 62 w 161"/>
                <a:gd name="T7" fmla="*/ 146 h 146"/>
                <a:gd name="T8" fmla="*/ 10 w 161"/>
                <a:gd name="T9" fmla="*/ 146 h 146"/>
                <a:gd name="T10" fmla="*/ 4 w 161"/>
                <a:gd name="T11" fmla="*/ 134 h 146"/>
                <a:gd name="T12" fmla="*/ 5 w 161"/>
                <a:gd name="T13" fmla="*/ 122 h 146"/>
                <a:gd name="T14" fmla="*/ 16 w 161"/>
                <a:gd name="T15" fmla="*/ 124 h 146"/>
                <a:gd name="T16" fmla="*/ 38 w 161"/>
                <a:gd name="T17" fmla="*/ 111 h 146"/>
                <a:gd name="T18" fmla="*/ 30 w 161"/>
                <a:gd name="T19" fmla="*/ 71 h 146"/>
                <a:gd name="T20" fmla="*/ 50 w 161"/>
                <a:gd name="T21" fmla="*/ 87 h 146"/>
                <a:gd name="T22" fmla="*/ 53 w 161"/>
                <a:gd name="T23" fmla="*/ 114 h 146"/>
                <a:gd name="T24" fmla="*/ 69 w 161"/>
                <a:gd name="T25" fmla="*/ 98 h 146"/>
                <a:gd name="T26" fmla="*/ 78 w 161"/>
                <a:gd name="T27" fmla="*/ 72 h 146"/>
                <a:gd name="T28" fmla="*/ 93 w 161"/>
                <a:gd name="T29" fmla="*/ 58 h 146"/>
                <a:gd name="T30" fmla="*/ 105 w 161"/>
                <a:gd name="T31" fmla="*/ 62 h 146"/>
                <a:gd name="T32" fmla="*/ 118 w 161"/>
                <a:gd name="T33" fmla="*/ 54 h 146"/>
                <a:gd name="T34" fmla="*/ 127 w 161"/>
                <a:gd name="T35" fmla="*/ 30 h 146"/>
                <a:gd name="T36" fmla="*/ 121 w 161"/>
                <a:gd name="T37" fmla="*/ 16 h 146"/>
                <a:gd name="T38" fmla="*/ 105 w 161"/>
                <a:gd name="T39" fmla="*/ 8 h 146"/>
                <a:gd name="T40" fmla="*/ 110 w 161"/>
                <a:gd name="T41" fmla="*/ 7 h 146"/>
                <a:gd name="T42" fmla="*/ 122 w 161"/>
                <a:gd name="T43" fmla="*/ 7 h 146"/>
                <a:gd name="T44" fmla="*/ 131 w 161"/>
                <a:gd name="T45" fmla="*/ 4 h 146"/>
                <a:gd name="T46" fmla="*/ 156 w 161"/>
                <a:gd name="T47" fmla="*/ 10 h 146"/>
                <a:gd name="T48" fmla="*/ 146 w 161"/>
                <a:gd name="T49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146">
                  <a:moveTo>
                    <a:pt x="146" y="31"/>
                  </a:moveTo>
                  <a:cubicBezTo>
                    <a:pt x="126" y="42"/>
                    <a:pt x="134" y="64"/>
                    <a:pt x="126" y="79"/>
                  </a:cubicBezTo>
                  <a:cubicBezTo>
                    <a:pt x="98" y="88"/>
                    <a:pt x="76" y="103"/>
                    <a:pt x="69" y="134"/>
                  </a:cubicBezTo>
                  <a:cubicBezTo>
                    <a:pt x="68" y="139"/>
                    <a:pt x="66" y="143"/>
                    <a:pt x="62" y="146"/>
                  </a:cubicBezTo>
                  <a:cubicBezTo>
                    <a:pt x="45" y="146"/>
                    <a:pt x="27" y="146"/>
                    <a:pt x="10" y="146"/>
                  </a:cubicBezTo>
                  <a:cubicBezTo>
                    <a:pt x="8" y="142"/>
                    <a:pt x="5" y="138"/>
                    <a:pt x="4" y="134"/>
                  </a:cubicBezTo>
                  <a:cubicBezTo>
                    <a:pt x="2" y="130"/>
                    <a:pt x="0" y="124"/>
                    <a:pt x="5" y="122"/>
                  </a:cubicBezTo>
                  <a:cubicBezTo>
                    <a:pt x="8" y="120"/>
                    <a:pt x="13" y="123"/>
                    <a:pt x="16" y="124"/>
                  </a:cubicBezTo>
                  <a:cubicBezTo>
                    <a:pt x="36" y="135"/>
                    <a:pt x="38" y="134"/>
                    <a:pt x="38" y="111"/>
                  </a:cubicBezTo>
                  <a:cubicBezTo>
                    <a:pt x="38" y="97"/>
                    <a:pt x="41" y="83"/>
                    <a:pt x="30" y="71"/>
                  </a:cubicBezTo>
                  <a:cubicBezTo>
                    <a:pt x="45" y="67"/>
                    <a:pt x="46" y="78"/>
                    <a:pt x="50" y="87"/>
                  </a:cubicBezTo>
                  <a:cubicBezTo>
                    <a:pt x="52" y="95"/>
                    <a:pt x="49" y="104"/>
                    <a:pt x="53" y="114"/>
                  </a:cubicBezTo>
                  <a:cubicBezTo>
                    <a:pt x="59" y="109"/>
                    <a:pt x="63" y="102"/>
                    <a:pt x="69" y="98"/>
                  </a:cubicBezTo>
                  <a:cubicBezTo>
                    <a:pt x="78" y="92"/>
                    <a:pt x="81" y="84"/>
                    <a:pt x="78" y="72"/>
                  </a:cubicBezTo>
                  <a:cubicBezTo>
                    <a:pt x="74" y="58"/>
                    <a:pt x="79" y="54"/>
                    <a:pt x="93" y="58"/>
                  </a:cubicBezTo>
                  <a:cubicBezTo>
                    <a:pt x="97" y="59"/>
                    <a:pt x="101" y="61"/>
                    <a:pt x="105" y="62"/>
                  </a:cubicBezTo>
                  <a:cubicBezTo>
                    <a:pt x="112" y="65"/>
                    <a:pt x="117" y="63"/>
                    <a:pt x="118" y="54"/>
                  </a:cubicBezTo>
                  <a:cubicBezTo>
                    <a:pt x="119" y="45"/>
                    <a:pt x="122" y="37"/>
                    <a:pt x="127" y="30"/>
                  </a:cubicBezTo>
                  <a:cubicBezTo>
                    <a:pt x="135" y="21"/>
                    <a:pt x="131" y="18"/>
                    <a:pt x="121" y="16"/>
                  </a:cubicBezTo>
                  <a:cubicBezTo>
                    <a:pt x="115" y="15"/>
                    <a:pt x="107" y="17"/>
                    <a:pt x="105" y="8"/>
                  </a:cubicBezTo>
                  <a:cubicBezTo>
                    <a:pt x="107" y="6"/>
                    <a:pt x="108" y="6"/>
                    <a:pt x="110" y="7"/>
                  </a:cubicBezTo>
                  <a:cubicBezTo>
                    <a:pt x="114" y="7"/>
                    <a:pt x="118" y="7"/>
                    <a:pt x="122" y="7"/>
                  </a:cubicBezTo>
                  <a:cubicBezTo>
                    <a:pt x="125" y="5"/>
                    <a:pt x="128" y="5"/>
                    <a:pt x="131" y="4"/>
                  </a:cubicBezTo>
                  <a:cubicBezTo>
                    <a:pt x="141" y="1"/>
                    <a:pt x="151" y="0"/>
                    <a:pt x="156" y="10"/>
                  </a:cubicBezTo>
                  <a:cubicBezTo>
                    <a:pt x="161" y="20"/>
                    <a:pt x="154" y="26"/>
                    <a:pt x="146" y="31"/>
                  </a:cubicBezTo>
                  <a:close/>
                </a:path>
              </a:pathLst>
            </a:custGeom>
            <a:solidFill>
              <a:srgbClr val="9C1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9" name="Freeform 120">
              <a:extLst>
                <a:ext uri="{FF2B5EF4-FFF2-40B4-BE49-F238E27FC236}">
                  <a16:creationId xmlns:a16="http://schemas.microsoft.com/office/drawing/2014/main" id="{104C4C78-13E5-F234-7872-8B8F9D499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662"/>
              <a:ext cx="166" cy="360"/>
            </a:xfrm>
            <a:custGeom>
              <a:avLst/>
              <a:gdLst>
                <a:gd name="T0" fmla="*/ 17 w 70"/>
                <a:gd name="T1" fmla="*/ 8 h 152"/>
                <a:gd name="T2" fmla="*/ 46 w 70"/>
                <a:gd name="T3" fmla="*/ 52 h 152"/>
                <a:gd name="T4" fmla="*/ 58 w 70"/>
                <a:gd name="T5" fmla="*/ 89 h 152"/>
                <a:gd name="T6" fmla="*/ 69 w 70"/>
                <a:gd name="T7" fmla="*/ 151 h 152"/>
                <a:gd name="T8" fmla="*/ 57 w 70"/>
                <a:gd name="T9" fmla="*/ 152 h 152"/>
                <a:gd name="T10" fmla="*/ 48 w 70"/>
                <a:gd name="T11" fmla="*/ 128 h 152"/>
                <a:gd name="T12" fmla="*/ 0 w 70"/>
                <a:gd name="T13" fmla="*/ 9 h 152"/>
                <a:gd name="T14" fmla="*/ 1 w 70"/>
                <a:gd name="T15" fmla="*/ 3 h 152"/>
                <a:gd name="T16" fmla="*/ 17 w 70"/>
                <a:gd name="T17" fmla="*/ 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52">
                  <a:moveTo>
                    <a:pt x="17" y="8"/>
                  </a:moveTo>
                  <a:cubicBezTo>
                    <a:pt x="33" y="19"/>
                    <a:pt x="42" y="33"/>
                    <a:pt x="46" y="52"/>
                  </a:cubicBezTo>
                  <a:cubicBezTo>
                    <a:pt x="49" y="65"/>
                    <a:pt x="52" y="78"/>
                    <a:pt x="58" y="89"/>
                  </a:cubicBezTo>
                  <a:cubicBezTo>
                    <a:pt x="69" y="109"/>
                    <a:pt x="70" y="130"/>
                    <a:pt x="69" y="151"/>
                  </a:cubicBezTo>
                  <a:cubicBezTo>
                    <a:pt x="65" y="151"/>
                    <a:pt x="61" y="152"/>
                    <a:pt x="57" y="152"/>
                  </a:cubicBezTo>
                  <a:cubicBezTo>
                    <a:pt x="49" y="146"/>
                    <a:pt x="51" y="136"/>
                    <a:pt x="48" y="128"/>
                  </a:cubicBezTo>
                  <a:cubicBezTo>
                    <a:pt x="36" y="87"/>
                    <a:pt x="27" y="45"/>
                    <a:pt x="0" y="9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8" y="0"/>
                    <a:pt x="14" y="1"/>
                    <a:pt x="17" y="8"/>
                  </a:cubicBezTo>
                  <a:close/>
                </a:path>
              </a:pathLst>
            </a:custGeom>
            <a:solidFill>
              <a:srgbClr val="BF2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0" name="Freeform 121">
              <a:extLst>
                <a:ext uri="{FF2B5EF4-FFF2-40B4-BE49-F238E27FC236}">
                  <a16:creationId xmlns:a16="http://schemas.microsoft.com/office/drawing/2014/main" id="{1FEEFF19-1503-9FF2-4CB6-AE4B98F82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3039"/>
              <a:ext cx="145" cy="414"/>
            </a:xfrm>
            <a:custGeom>
              <a:avLst/>
              <a:gdLst>
                <a:gd name="T0" fmla="*/ 11 w 61"/>
                <a:gd name="T1" fmla="*/ 1 h 175"/>
                <a:gd name="T2" fmla="*/ 27 w 61"/>
                <a:gd name="T3" fmla="*/ 0 h 175"/>
                <a:gd name="T4" fmla="*/ 27 w 61"/>
                <a:gd name="T5" fmla="*/ 2 h 175"/>
                <a:gd name="T6" fmla="*/ 31 w 61"/>
                <a:gd name="T7" fmla="*/ 24 h 175"/>
                <a:gd name="T8" fmla="*/ 44 w 61"/>
                <a:gd name="T9" fmla="*/ 85 h 175"/>
                <a:gd name="T10" fmla="*/ 54 w 61"/>
                <a:gd name="T11" fmla="*/ 171 h 175"/>
                <a:gd name="T12" fmla="*/ 49 w 61"/>
                <a:gd name="T13" fmla="*/ 175 h 175"/>
                <a:gd name="T14" fmla="*/ 41 w 61"/>
                <a:gd name="T15" fmla="*/ 169 h 175"/>
                <a:gd name="T16" fmla="*/ 39 w 61"/>
                <a:gd name="T17" fmla="*/ 164 h 175"/>
                <a:gd name="T18" fmla="*/ 36 w 61"/>
                <a:gd name="T19" fmla="*/ 116 h 175"/>
                <a:gd name="T20" fmla="*/ 20 w 61"/>
                <a:gd name="T21" fmla="*/ 85 h 175"/>
                <a:gd name="T22" fmla="*/ 3 w 61"/>
                <a:gd name="T23" fmla="*/ 66 h 175"/>
                <a:gd name="T24" fmla="*/ 11 w 61"/>
                <a:gd name="T25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175">
                  <a:moveTo>
                    <a:pt x="11" y="1"/>
                  </a:moveTo>
                  <a:cubicBezTo>
                    <a:pt x="16" y="1"/>
                    <a:pt x="21" y="0"/>
                    <a:pt x="27" y="0"/>
                  </a:cubicBezTo>
                  <a:cubicBezTo>
                    <a:pt x="27" y="1"/>
                    <a:pt x="27" y="1"/>
                    <a:pt x="27" y="2"/>
                  </a:cubicBezTo>
                  <a:cubicBezTo>
                    <a:pt x="37" y="8"/>
                    <a:pt x="33" y="17"/>
                    <a:pt x="31" y="24"/>
                  </a:cubicBezTo>
                  <a:cubicBezTo>
                    <a:pt x="25" y="47"/>
                    <a:pt x="31" y="66"/>
                    <a:pt x="44" y="85"/>
                  </a:cubicBezTo>
                  <a:cubicBezTo>
                    <a:pt x="61" y="112"/>
                    <a:pt x="61" y="141"/>
                    <a:pt x="54" y="171"/>
                  </a:cubicBezTo>
                  <a:cubicBezTo>
                    <a:pt x="53" y="173"/>
                    <a:pt x="51" y="174"/>
                    <a:pt x="49" y="175"/>
                  </a:cubicBezTo>
                  <a:cubicBezTo>
                    <a:pt x="45" y="174"/>
                    <a:pt x="43" y="172"/>
                    <a:pt x="41" y="169"/>
                  </a:cubicBezTo>
                  <a:cubicBezTo>
                    <a:pt x="40" y="168"/>
                    <a:pt x="39" y="166"/>
                    <a:pt x="39" y="164"/>
                  </a:cubicBezTo>
                  <a:cubicBezTo>
                    <a:pt x="37" y="148"/>
                    <a:pt x="33" y="132"/>
                    <a:pt x="36" y="116"/>
                  </a:cubicBezTo>
                  <a:cubicBezTo>
                    <a:pt x="38" y="103"/>
                    <a:pt x="29" y="94"/>
                    <a:pt x="20" y="85"/>
                  </a:cubicBezTo>
                  <a:cubicBezTo>
                    <a:pt x="14" y="79"/>
                    <a:pt x="6" y="74"/>
                    <a:pt x="3" y="66"/>
                  </a:cubicBezTo>
                  <a:cubicBezTo>
                    <a:pt x="0" y="44"/>
                    <a:pt x="0" y="22"/>
                    <a:pt x="11" y="1"/>
                  </a:cubicBezTo>
                  <a:close/>
                </a:path>
              </a:pathLst>
            </a:custGeom>
            <a:solidFill>
              <a:srgbClr val="AC5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1" name="Freeform 122">
              <a:extLst>
                <a:ext uri="{FF2B5EF4-FFF2-40B4-BE49-F238E27FC236}">
                  <a16:creationId xmlns:a16="http://schemas.microsoft.com/office/drawing/2014/main" id="{8AC850EB-33EC-F5DB-9756-66D2D12AE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2434"/>
              <a:ext cx="354" cy="588"/>
            </a:xfrm>
            <a:custGeom>
              <a:avLst/>
              <a:gdLst>
                <a:gd name="T0" fmla="*/ 93 w 149"/>
                <a:gd name="T1" fmla="*/ 104 h 248"/>
                <a:gd name="T2" fmla="*/ 129 w 149"/>
                <a:gd name="T3" fmla="*/ 171 h 248"/>
                <a:gd name="T4" fmla="*/ 149 w 149"/>
                <a:gd name="T5" fmla="*/ 248 h 248"/>
                <a:gd name="T6" fmla="*/ 141 w 149"/>
                <a:gd name="T7" fmla="*/ 248 h 248"/>
                <a:gd name="T8" fmla="*/ 118 w 149"/>
                <a:gd name="T9" fmla="*/ 166 h 248"/>
                <a:gd name="T10" fmla="*/ 100 w 149"/>
                <a:gd name="T11" fmla="*/ 126 h 248"/>
                <a:gd name="T12" fmla="*/ 70 w 149"/>
                <a:gd name="T13" fmla="*/ 109 h 248"/>
                <a:gd name="T14" fmla="*/ 29 w 149"/>
                <a:gd name="T15" fmla="*/ 90 h 248"/>
                <a:gd name="T16" fmla="*/ 13 w 149"/>
                <a:gd name="T17" fmla="*/ 0 h 248"/>
                <a:gd name="T18" fmla="*/ 17 w 149"/>
                <a:gd name="T19" fmla="*/ 0 h 248"/>
                <a:gd name="T20" fmla="*/ 19 w 149"/>
                <a:gd name="T21" fmla="*/ 45 h 248"/>
                <a:gd name="T22" fmla="*/ 34 w 149"/>
                <a:gd name="T23" fmla="*/ 79 h 248"/>
                <a:gd name="T24" fmla="*/ 75 w 149"/>
                <a:gd name="T25" fmla="*/ 99 h 248"/>
                <a:gd name="T26" fmla="*/ 93 w 149"/>
                <a:gd name="T27" fmla="*/ 10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9" h="248">
                  <a:moveTo>
                    <a:pt x="93" y="104"/>
                  </a:moveTo>
                  <a:cubicBezTo>
                    <a:pt x="115" y="122"/>
                    <a:pt x="120" y="147"/>
                    <a:pt x="129" y="171"/>
                  </a:cubicBezTo>
                  <a:cubicBezTo>
                    <a:pt x="137" y="196"/>
                    <a:pt x="142" y="222"/>
                    <a:pt x="149" y="248"/>
                  </a:cubicBezTo>
                  <a:cubicBezTo>
                    <a:pt x="146" y="248"/>
                    <a:pt x="144" y="248"/>
                    <a:pt x="141" y="248"/>
                  </a:cubicBezTo>
                  <a:cubicBezTo>
                    <a:pt x="136" y="219"/>
                    <a:pt x="125" y="193"/>
                    <a:pt x="118" y="166"/>
                  </a:cubicBezTo>
                  <a:cubicBezTo>
                    <a:pt x="115" y="151"/>
                    <a:pt x="108" y="139"/>
                    <a:pt x="100" y="126"/>
                  </a:cubicBezTo>
                  <a:cubicBezTo>
                    <a:pt x="93" y="116"/>
                    <a:pt x="85" y="106"/>
                    <a:pt x="70" y="109"/>
                  </a:cubicBezTo>
                  <a:cubicBezTo>
                    <a:pt x="51" y="112"/>
                    <a:pt x="40" y="103"/>
                    <a:pt x="29" y="90"/>
                  </a:cubicBezTo>
                  <a:cubicBezTo>
                    <a:pt x="8" y="67"/>
                    <a:pt x="0" y="21"/>
                    <a:pt x="13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9" y="15"/>
                    <a:pt x="13" y="30"/>
                    <a:pt x="19" y="45"/>
                  </a:cubicBezTo>
                  <a:cubicBezTo>
                    <a:pt x="23" y="57"/>
                    <a:pt x="26" y="69"/>
                    <a:pt x="34" y="79"/>
                  </a:cubicBezTo>
                  <a:cubicBezTo>
                    <a:pt x="44" y="92"/>
                    <a:pt x="56" y="102"/>
                    <a:pt x="75" y="99"/>
                  </a:cubicBezTo>
                  <a:cubicBezTo>
                    <a:pt x="81" y="98"/>
                    <a:pt x="88" y="99"/>
                    <a:pt x="93" y="104"/>
                  </a:cubicBezTo>
                  <a:close/>
                </a:path>
              </a:pathLst>
            </a:custGeom>
            <a:solidFill>
              <a:srgbClr val="CC5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2" name="Freeform 123">
              <a:extLst>
                <a:ext uri="{FF2B5EF4-FFF2-40B4-BE49-F238E27FC236}">
                  <a16:creationId xmlns:a16="http://schemas.microsoft.com/office/drawing/2014/main" id="{CF1A9F5C-834C-7BC1-5450-94F78FCA3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3041"/>
              <a:ext cx="125" cy="142"/>
            </a:xfrm>
            <a:custGeom>
              <a:avLst/>
              <a:gdLst>
                <a:gd name="T0" fmla="*/ 32 w 53"/>
                <a:gd name="T1" fmla="*/ 0 h 60"/>
                <a:gd name="T2" fmla="*/ 52 w 53"/>
                <a:gd name="T3" fmla="*/ 48 h 60"/>
                <a:gd name="T4" fmla="*/ 47 w 53"/>
                <a:gd name="T5" fmla="*/ 58 h 60"/>
                <a:gd name="T6" fmla="*/ 16 w 53"/>
                <a:gd name="T7" fmla="*/ 30 h 60"/>
                <a:gd name="T8" fmla="*/ 8 w 53"/>
                <a:gd name="T9" fmla="*/ 0 h 60"/>
                <a:gd name="T10" fmla="*/ 32 w 53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60">
                  <a:moveTo>
                    <a:pt x="32" y="0"/>
                  </a:moveTo>
                  <a:cubicBezTo>
                    <a:pt x="37" y="17"/>
                    <a:pt x="53" y="29"/>
                    <a:pt x="52" y="48"/>
                  </a:cubicBezTo>
                  <a:cubicBezTo>
                    <a:pt x="49" y="51"/>
                    <a:pt x="51" y="56"/>
                    <a:pt x="47" y="58"/>
                  </a:cubicBezTo>
                  <a:cubicBezTo>
                    <a:pt x="27" y="60"/>
                    <a:pt x="22" y="44"/>
                    <a:pt x="16" y="30"/>
                  </a:cubicBezTo>
                  <a:cubicBezTo>
                    <a:pt x="11" y="21"/>
                    <a:pt x="0" y="13"/>
                    <a:pt x="8" y="0"/>
                  </a:cubicBezTo>
                  <a:cubicBezTo>
                    <a:pt x="16" y="0"/>
                    <a:pt x="24" y="0"/>
                    <a:pt x="32" y="0"/>
                  </a:cubicBezTo>
                  <a:close/>
                </a:path>
              </a:pathLst>
            </a:custGeom>
            <a:solidFill>
              <a:srgbClr val="BE3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3" name="Freeform 124">
              <a:extLst>
                <a:ext uri="{FF2B5EF4-FFF2-40B4-BE49-F238E27FC236}">
                  <a16:creationId xmlns:a16="http://schemas.microsoft.com/office/drawing/2014/main" id="{D628F790-986D-A342-03D8-5321DC67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724"/>
              <a:ext cx="232" cy="298"/>
            </a:xfrm>
            <a:custGeom>
              <a:avLst/>
              <a:gdLst>
                <a:gd name="T0" fmla="*/ 11 w 98"/>
                <a:gd name="T1" fmla="*/ 102 h 126"/>
                <a:gd name="T2" fmla="*/ 71 w 98"/>
                <a:gd name="T3" fmla="*/ 18 h 126"/>
                <a:gd name="T4" fmla="*/ 88 w 98"/>
                <a:gd name="T5" fmla="*/ 0 h 126"/>
                <a:gd name="T6" fmla="*/ 95 w 98"/>
                <a:gd name="T7" fmla="*/ 2 h 126"/>
                <a:gd name="T8" fmla="*/ 87 w 98"/>
                <a:gd name="T9" fmla="*/ 18 h 126"/>
                <a:gd name="T10" fmla="*/ 59 w 98"/>
                <a:gd name="T11" fmla="*/ 54 h 126"/>
                <a:gd name="T12" fmla="*/ 15 w 98"/>
                <a:gd name="T13" fmla="*/ 126 h 126"/>
                <a:gd name="T14" fmla="*/ 7 w 98"/>
                <a:gd name="T15" fmla="*/ 126 h 126"/>
                <a:gd name="T16" fmla="*/ 11 w 98"/>
                <a:gd name="T17" fmla="*/ 10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126">
                  <a:moveTo>
                    <a:pt x="11" y="102"/>
                  </a:moveTo>
                  <a:cubicBezTo>
                    <a:pt x="31" y="74"/>
                    <a:pt x="51" y="46"/>
                    <a:pt x="71" y="18"/>
                  </a:cubicBezTo>
                  <a:cubicBezTo>
                    <a:pt x="76" y="12"/>
                    <a:pt x="81" y="6"/>
                    <a:pt x="88" y="0"/>
                  </a:cubicBezTo>
                  <a:cubicBezTo>
                    <a:pt x="90" y="0"/>
                    <a:pt x="93" y="0"/>
                    <a:pt x="95" y="2"/>
                  </a:cubicBezTo>
                  <a:cubicBezTo>
                    <a:pt x="98" y="10"/>
                    <a:pt x="89" y="12"/>
                    <a:pt x="87" y="18"/>
                  </a:cubicBezTo>
                  <a:cubicBezTo>
                    <a:pt x="78" y="30"/>
                    <a:pt x="68" y="42"/>
                    <a:pt x="59" y="54"/>
                  </a:cubicBezTo>
                  <a:cubicBezTo>
                    <a:pt x="39" y="75"/>
                    <a:pt x="29" y="101"/>
                    <a:pt x="15" y="126"/>
                  </a:cubicBezTo>
                  <a:cubicBezTo>
                    <a:pt x="12" y="126"/>
                    <a:pt x="10" y="126"/>
                    <a:pt x="7" y="126"/>
                  </a:cubicBezTo>
                  <a:cubicBezTo>
                    <a:pt x="0" y="116"/>
                    <a:pt x="7" y="110"/>
                    <a:pt x="11" y="102"/>
                  </a:cubicBezTo>
                  <a:close/>
                </a:path>
              </a:pathLst>
            </a:custGeom>
            <a:solidFill>
              <a:srgbClr val="A85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4" name="Freeform 125">
              <a:extLst>
                <a:ext uri="{FF2B5EF4-FFF2-40B4-BE49-F238E27FC236}">
                  <a16:creationId xmlns:a16="http://schemas.microsoft.com/office/drawing/2014/main" id="{251F527B-83BE-E9C6-3385-46F4410D8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3041"/>
              <a:ext cx="47" cy="173"/>
            </a:xfrm>
            <a:custGeom>
              <a:avLst/>
              <a:gdLst>
                <a:gd name="T0" fmla="*/ 20 w 20"/>
                <a:gd name="T1" fmla="*/ 0 h 73"/>
                <a:gd name="T2" fmla="*/ 16 w 20"/>
                <a:gd name="T3" fmla="*/ 68 h 73"/>
                <a:gd name="T4" fmla="*/ 12 w 20"/>
                <a:gd name="T5" fmla="*/ 72 h 73"/>
                <a:gd name="T6" fmla="*/ 4 w 20"/>
                <a:gd name="T7" fmla="*/ 45 h 73"/>
                <a:gd name="T8" fmla="*/ 0 w 20"/>
                <a:gd name="T9" fmla="*/ 0 h 73"/>
                <a:gd name="T10" fmla="*/ 20 w 20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3">
                  <a:moveTo>
                    <a:pt x="20" y="0"/>
                  </a:moveTo>
                  <a:cubicBezTo>
                    <a:pt x="20" y="23"/>
                    <a:pt x="13" y="45"/>
                    <a:pt x="16" y="68"/>
                  </a:cubicBezTo>
                  <a:cubicBezTo>
                    <a:pt x="17" y="72"/>
                    <a:pt x="16" y="73"/>
                    <a:pt x="12" y="72"/>
                  </a:cubicBezTo>
                  <a:cubicBezTo>
                    <a:pt x="3" y="65"/>
                    <a:pt x="4" y="55"/>
                    <a:pt x="4" y="45"/>
                  </a:cubicBezTo>
                  <a:cubicBezTo>
                    <a:pt x="3" y="30"/>
                    <a:pt x="7" y="15"/>
                    <a:pt x="0" y="0"/>
                  </a:cubicBezTo>
                  <a:cubicBezTo>
                    <a:pt x="7" y="0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C93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5" name="Freeform 126">
              <a:extLst>
                <a:ext uri="{FF2B5EF4-FFF2-40B4-BE49-F238E27FC236}">
                  <a16:creationId xmlns:a16="http://schemas.microsoft.com/office/drawing/2014/main" id="{E73DDAB8-A555-8F5C-97BC-52B09D2F1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039"/>
              <a:ext cx="76" cy="206"/>
            </a:xfrm>
            <a:custGeom>
              <a:avLst/>
              <a:gdLst>
                <a:gd name="T0" fmla="*/ 12 w 32"/>
                <a:gd name="T1" fmla="*/ 1 h 87"/>
                <a:gd name="T2" fmla="*/ 24 w 32"/>
                <a:gd name="T3" fmla="*/ 29 h 87"/>
                <a:gd name="T4" fmla="*/ 29 w 32"/>
                <a:gd name="T5" fmla="*/ 75 h 87"/>
                <a:gd name="T6" fmla="*/ 26 w 32"/>
                <a:gd name="T7" fmla="*/ 84 h 87"/>
                <a:gd name="T8" fmla="*/ 19 w 32"/>
                <a:gd name="T9" fmla="*/ 86 h 87"/>
                <a:gd name="T10" fmla="*/ 16 w 32"/>
                <a:gd name="T11" fmla="*/ 84 h 87"/>
                <a:gd name="T12" fmla="*/ 0 w 32"/>
                <a:gd name="T13" fmla="*/ 2 h 87"/>
                <a:gd name="T14" fmla="*/ 8 w 32"/>
                <a:gd name="T15" fmla="*/ 0 h 87"/>
                <a:gd name="T16" fmla="*/ 12 w 32"/>
                <a:gd name="T17" fmla="*/ 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87">
                  <a:moveTo>
                    <a:pt x="12" y="1"/>
                  </a:moveTo>
                  <a:cubicBezTo>
                    <a:pt x="11" y="13"/>
                    <a:pt x="19" y="21"/>
                    <a:pt x="24" y="29"/>
                  </a:cubicBezTo>
                  <a:cubicBezTo>
                    <a:pt x="27" y="44"/>
                    <a:pt x="32" y="59"/>
                    <a:pt x="29" y="75"/>
                  </a:cubicBezTo>
                  <a:cubicBezTo>
                    <a:pt x="29" y="78"/>
                    <a:pt x="28" y="82"/>
                    <a:pt x="26" y="84"/>
                  </a:cubicBezTo>
                  <a:cubicBezTo>
                    <a:pt x="24" y="86"/>
                    <a:pt x="22" y="87"/>
                    <a:pt x="19" y="86"/>
                  </a:cubicBezTo>
                  <a:cubicBezTo>
                    <a:pt x="18" y="85"/>
                    <a:pt x="17" y="85"/>
                    <a:pt x="16" y="84"/>
                  </a:cubicBezTo>
                  <a:cubicBezTo>
                    <a:pt x="11" y="56"/>
                    <a:pt x="5" y="29"/>
                    <a:pt x="0" y="2"/>
                  </a:cubicBezTo>
                  <a:cubicBezTo>
                    <a:pt x="2" y="1"/>
                    <a:pt x="5" y="1"/>
                    <a:pt x="8" y="0"/>
                  </a:cubicBezTo>
                  <a:cubicBezTo>
                    <a:pt x="9" y="1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DA7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6" name="Freeform 127">
              <a:extLst>
                <a:ext uri="{FF2B5EF4-FFF2-40B4-BE49-F238E27FC236}">
                  <a16:creationId xmlns:a16="http://schemas.microsoft.com/office/drawing/2014/main" id="{1044CDB0-6B77-8553-D2D0-5033272FE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851"/>
              <a:ext cx="104" cy="171"/>
            </a:xfrm>
            <a:custGeom>
              <a:avLst/>
              <a:gdLst>
                <a:gd name="T0" fmla="*/ 0 w 44"/>
                <a:gd name="T1" fmla="*/ 72 h 72"/>
                <a:gd name="T2" fmla="*/ 44 w 44"/>
                <a:gd name="T3" fmla="*/ 0 h 72"/>
                <a:gd name="T4" fmla="*/ 19 w 44"/>
                <a:gd name="T5" fmla="*/ 47 h 72"/>
                <a:gd name="T6" fmla="*/ 11 w 44"/>
                <a:gd name="T7" fmla="*/ 71 h 72"/>
                <a:gd name="T8" fmla="*/ 0 w 44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72">
                  <a:moveTo>
                    <a:pt x="0" y="72"/>
                  </a:moveTo>
                  <a:cubicBezTo>
                    <a:pt x="5" y="42"/>
                    <a:pt x="21" y="19"/>
                    <a:pt x="44" y="0"/>
                  </a:cubicBezTo>
                  <a:cubicBezTo>
                    <a:pt x="35" y="16"/>
                    <a:pt x="27" y="32"/>
                    <a:pt x="19" y="47"/>
                  </a:cubicBezTo>
                  <a:cubicBezTo>
                    <a:pt x="14" y="55"/>
                    <a:pt x="12" y="63"/>
                    <a:pt x="11" y="71"/>
                  </a:cubicBezTo>
                  <a:cubicBezTo>
                    <a:pt x="8" y="71"/>
                    <a:pt x="4" y="71"/>
                    <a:pt x="0" y="72"/>
                  </a:cubicBezTo>
                  <a:close/>
                </a:path>
              </a:pathLst>
            </a:custGeom>
            <a:solidFill>
              <a:srgbClr val="B36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7" name="Freeform 128">
              <a:extLst>
                <a:ext uri="{FF2B5EF4-FFF2-40B4-BE49-F238E27FC236}">
                  <a16:creationId xmlns:a16="http://schemas.microsoft.com/office/drawing/2014/main" id="{9FBED631-AE94-0417-BE24-747669962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854"/>
              <a:ext cx="154" cy="168"/>
            </a:xfrm>
            <a:custGeom>
              <a:avLst/>
              <a:gdLst>
                <a:gd name="T0" fmla="*/ 1 w 65"/>
                <a:gd name="T1" fmla="*/ 70 h 71"/>
                <a:gd name="T2" fmla="*/ 40 w 65"/>
                <a:gd name="T3" fmla="*/ 7 h 71"/>
                <a:gd name="T4" fmla="*/ 65 w 65"/>
                <a:gd name="T5" fmla="*/ 3 h 71"/>
                <a:gd name="T6" fmla="*/ 9 w 65"/>
                <a:gd name="T7" fmla="*/ 71 h 71"/>
                <a:gd name="T8" fmla="*/ 1 w 65"/>
                <a:gd name="T9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1">
                  <a:moveTo>
                    <a:pt x="1" y="70"/>
                  </a:moveTo>
                  <a:cubicBezTo>
                    <a:pt x="0" y="40"/>
                    <a:pt x="24" y="26"/>
                    <a:pt x="40" y="7"/>
                  </a:cubicBezTo>
                  <a:cubicBezTo>
                    <a:pt x="46" y="0"/>
                    <a:pt x="57" y="4"/>
                    <a:pt x="65" y="3"/>
                  </a:cubicBezTo>
                  <a:cubicBezTo>
                    <a:pt x="37" y="18"/>
                    <a:pt x="11" y="34"/>
                    <a:pt x="9" y="71"/>
                  </a:cubicBezTo>
                  <a:cubicBezTo>
                    <a:pt x="7" y="70"/>
                    <a:pt x="4" y="70"/>
                    <a:pt x="1" y="70"/>
                  </a:cubicBezTo>
                  <a:close/>
                </a:path>
              </a:pathLst>
            </a:custGeom>
            <a:solidFill>
              <a:srgbClr val="AA1B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8" name="Freeform 129">
              <a:extLst>
                <a:ext uri="{FF2B5EF4-FFF2-40B4-BE49-F238E27FC236}">
                  <a16:creationId xmlns:a16="http://schemas.microsoft.com/office/drawing/2014/main" id="{BDA5469F-AD4F-EA60-F74B-3B1E85648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965"/>
              <a:ext cx="38" cy="57"/>
            </a:xfrm>
            <a:custGeom>
              <a:avLst/>
              <a:gdLst>
                <a:gd name="T0" fmla="*/ 16 w 16"/>
                <a:gd name="T1" fmla="*/ 0 h 24"/>
                <a:gd name="T2" fmla="*/ 12 w 16"/>
                <a:gd name="T3" fmla="*/ 24 h 24"/>
                <a:gd name="T4" fmla="*/ 0 w 16"/>
                <a:gd name="T5" fmla="*/ 24 h 24"/>
                <a:gd name="T6" fmla="*/ 16 w 16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15" y="8"/>
                    <a:pt x="13" y="16"/>
                    <a:pt x="12" y="24"/>
                  </a:cubicBezTo>
                  <a:cubicBezTo>
                    <a:pt x="8" y="24"/>
                    <a:pt x="4" y="24"/>
                    <a:pt x="0" y="24"/>
                  </a:cubicBezTo>
                  <a:cubicBezTo>
                    <a:pt x="2" y="13"/>
                    <a:pt x="7" y="5"/>
                    <a:pt x="16" y="0"/>
                  </a:cubicBezTo>
                  <a:close/>
                </a:path>
              </a:pathLst>
            </a:custGeom>
            <a:solidFill>
              <a:srgbClr val="C83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9" name="Freeform 130">
              <a:extLst>
                <a:ext uri="{FF2B5EF4-FFF2-40B4-BE49-F238E27FC236}">
                  <a16:creationId xmlns:a16="http://schemas.microsoft.com/office/drawing/2014/main" id="{710A7B82-CCEF-617E-40FA-2B9E1137F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3043"/>
              <a:ext cx="223" cy="529"/>
            </a:xfrm>
            <a:custGeom>
              <a:avLst/>
              <a:gdLst>
                <a:gd name="T0" fmla="*/ 40 w 94"/>
                <a:gd name="T1" fmla="*/ 207 h 223"/>
                <a:gd name="T2" fmla="*/ 32 w 94"/>
                <a:gd name="T3" fmla="*/ 195 h 223"/>
                <a:gd name="T4" fmla="*/ 0 w 94"/>
                <a:gd name="T5" fmla="*/ 89 h 223"/>
                <a:gd name="T6" fmla="*/ 11 w 94"/>
                <a:gd name="T7" fmla="*/ 10 h 223"/>
                <a:gd name="T8" fmla="*/ 24 w 94"/>
                <a:gd name="T9" fmla="*/ 0 h 223"/>
                <a:gd name="T10" fmla="*/ 65 w 94"/>
                <a:gd name="T11" fmla="*/ 0 h 223"/>
                <a:gd name="T12" fmla="*/ 78 w 94"/>
                <a:gd name="T13" fmla="*/ 19 h 223"/>
                <a:gd name="T14" fmla="*/ 82 w 94"/>
                <a:gd name="T15" fmla="*/ 132 h 223"/>
                <a:gd name="T16" fmla="*/ 88 w 94"/>
                <a:gd name="T17" fmla="*/ 177 h 223"/>
                <a:gd name="T18" fmla="*/ 79 w 94"/>
                <a:gd name="T19" fmla="*/ 210 h 223"/>
                <a:gd name="T20" fmla="*/ 40 w 94"/>
                <a:gd name="T21" fmla="*/ 20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223">
                  <a:moveTo>
                    <a:pt x="40" y="207"/>
                  </a:moveTo>
                  <a:cubicBezTo>
                    <a:pt x="35" y="205"/>
                    <a:pt x="32" y="201"/>
                    <a:pt x="32" y="195"/>
                  </a:cubicBezTo>
                  <a:cubicBezTo>
                    <a:pt x="13" y="162"/>
                    <a:pt x="1" y="127"/>
                    <a:pt x="0" y="89"/>
                  </a:cubicBezTo>
                  <a:cubicBezTo>
                    <a:pt x="0" y="63"/>
                    <a:pt x="8" y="37"/>
                    <a:pt x="11" y="10"/>
                  </a:cubicBezTo>
                  <a:cubicBezTo>
                    <a:pt x="12" y="3"/>
                    <a:pt x="18" y="2"/>
                    <a:pt x="24" y="0"/>
                  </a:cubicBezTo>
                  <a:cubicBezTo>
                    <a:pt x="37" y="0"/>
                    <a:pt x="51" y="0"/>
                    <a:pt x="65" y="0"/>
                  </a:cubicBezTo>
                  <a:cubicBezTo>
                    <a:pt x="75" y="2"/>
                    <a:pt x="77" y="10"/>
                    <a:pt x="78" y="19"/>
                  </a:cubicBezTo>
                  <a:cubicBezTo>
                    <a:pt x="85" y="57"/>
                    <a:pt x="81" y="94"/>
                    <a:pt x="82" y="132"/>
                  </a:cubicBezTo>
                  <a:cubicBezTo>
                    <a:pt x="82" y="148"/>
                    <a:pt x="83" y="163"/>
                    <a:pt x="88" y="177"/>
                  </a:cubicBezTo>
                  <a:cubicBezTo>
                    <a:pt x="94" y="190"/>
                    <a:pt x="93" y="203"/>
                    <a:pt x="79" y="210"/>
                  </a:cubicBezTo>
                  <a:cubicBezTo>
                    <a:pt x="66" y="217"/>
                    <a:pt x="52" y="223"/>
                    <a:pt x="40" y="207"/>
                  </a:cubicBezTo>
                  <a:close/>
                </a:path>
              </a:pathLst>
            </a:custGeom>
            <a:solidFill>
              <a:srgbClr val="DEB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0" name="Freeform 131">
              <a:extLst>
                <a:ext uri="{FF2B5EF4-FFF2-40B4-BE49-F238E27FC236}">
                  <a16:creationId xmlns:a16="http://schemas.microsoft.com/office/drawing/2014/main" id="{B92F56CF-FB41-DF51-0A09-1D55B6E9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3043"/>
              <a:ext cx="216" cy="519"/>
            </a:xfrm>
            <a:custGeom>
              <a:avLst/>
              <a:gdLst>
                <a:gd name="T0" fmla="*/ 0 w 91"/>
                <a:gd name="T1" fmla="*/ 207 h 219"/>
                <a:gd name="T2" fmla="*/ 32 w 91"/>
                <a:gd name="T3" fmla="*/ 211 h 219"/>
                <a:gd name="T4" fmla="*/ 44 w 91"/>
                <a:gd name="T5" fmla="*/ 182 h 219"/>
                <a:gd name="T6" fmla="*/ 36 w 91"/>
                <a:gd name="T7" fmla="*/ 128 h 219"/>
                <a:gd name="T8" fmla="*/ 33 w 91"/>
                <a:gd name="T9" fmla="*/ 17 h 219"/>
                <a:gd name="T10" fmla="*/ 25 w 91"/>
                <a:gd name="T11" fmla="*/ 0 h 219"/>
                <a:gd name="T12" fmla="*/ 60 w 91"/>
                <a:gd name="T13" fmla="*/ 0 h 219"/>
                <a:gd name="T14" fmla="*/ 80 w 91"/>
                <a:gd name="T15" fmla="*/ 83 h 219"/>
                <a:gd name="T16" fmla="*/ 86 w 91"/>
                <a:gd name="T17" fmla="*/ 93 h 219"/>
                <a:gd name="T18" fmla="*/ 89 w 91"/>
                <a:gd name="T19" fmla="*/ 135 h 219"/>
                <a:gd name="T20" fmla="*/ 84 w 91"/>
                <a:gd name="T21" fmla="*/ 215 h 219"/>
                <a:gd name="T22" fmla="*/ 4 w 91"/>
                <a:gd name="T23" fmla="*/ 219 h 219"/>
                <a:gd name="T24" fmla="*/ 0 w 91"/>
                <a:gd name="T25" fmla="*/ 20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219">
                  <a:moveTo>
                    <a:pt x="0" y="207"/>
                  </a:moveTo>
                  <a:cubicBezTo>
                    <a:pt x="10" y="213"/>
                    <a:pt x="20" y="217"/>
                    <a:pt x="32" y="211"/>
                  </a:cubicBezTo>
                  <a:cubicBezTo>
                    <a:pt x="43" y="204"/>
                    <a:pt x="51" y="195"/>
                    <a:pt x="44" y="182"/>
                  </a:cubicBezTo>
                  <a:cubicBezTo>
                    <a:pt x="35" y="164"/>
                    <a:pt x="36" y="146"/>
                    <a:pt x="36" y="128"/>
                  </a:cubicBezTo>
                  <a:cubicBezTo>
                    <a:pt x="36" y="91"/>
                    <a:pt x="38" y="54"/>
                    <a:pt x="33" y="17"/>
                  </a:cubicBezTo>
                  <a:cubicBezTo>
                    <a:pt x="32" y="10"/>
                    <a:pt x="30" y="4"/>
                    <a:pt x="25" y="0"/>
                  </a:cubicBezTo>
                  <a:cubicBezTo>
                    <a:pt x="36" y="0"/>
                    <a:pt x="48" y="0"/>
                    <a:pt x="60" y="0"/>
                  </a:cubicBezTo>
                  <a:cubicBezTo>
                    <a:pt x="77" y="25"/>
                    <a:pt x="74" y="55"/>
                    <a:pt x="80" y="83"/>
                  </a:cubicBezTo>
                  <a:cubicBezTo>
                    <a:pt x="83" y="86"/>
                    <a:pt x="85" y="89"/>
                    <a:pt x="86" y="93"/>
                  </a:cubicBezTo>
                  <a:cubicBezTo>
                    <a:pt x="91" y="106"/>
                    <a:pt x="90" y="121"/>
                    <a:pt x="89" y="135"/>
                  </a:cubicBezTo>
                  <a:cubicBezTo>
                    <a:pt x="88" y="162"/>
                    <a:pt x="88" y="189"/>
                    <a:pt x="84" y="215"/>
                  </a:cubicBezTo>
                  <a:cubicBezTo>
                    <a:pt x="57" y="212"/>
                    <a:pt x="31" y="219"/>
                    <a:pt x="4" y="219"/>
                  </a:cubicBezTo>
                  <a:cubicBezTo>
                    <a:pt x="3" y="215"/>
                    <a:pt x="2" y="211"/>
                    <a:pt x="0" y="207"/>
                  </a:cubicBezTo>
                  <a:close/>
                </a:path>
              </a:pathLst>
            </a:custGeom>
            <a:solidFill>
              <a:srgbClr val="ECC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1" name="Freeform 132">
              <a:extLst>
                <a:ext uri="{FF2B5EF4-FFF2-40B4-BE49-F238E27FC236}">
                  <a16:creationId xmlns:a16="http://schemas.microsoft.com/office/drawing/2014/main" id="{6E817CFD-16B1-AAC0-8F99-826FA937D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3043"/>
              <a:ext cx="171" cy="462"/>
            </a:xfrm>
            <a:custGeom>
              <a:avLst/>
              <a:gdLst>
                <a:gd name="T0" fmla="*/ 64 w 72"/>
                <a:gd name="T1" fmla="*/ 0 h 195"/>
                <a:gd name="T2" fmla="*/ 54 w 72"/>
                <a:gd name="T3" fmla="*/ 24 h 195"/>
                <a:gd name="T4" fmla="*/ 52 w 72"/>
                <a:gd name="T5" fmla="*/ 137 h 195"/>
                <a:gd name="T6" fmla="*/ 72 w 72"/>
                <a:gd name="T7" fmla="*/ 195 h 195"/>
                <a:gd name="T8" fmla="*/ 43 w 72"/>
                <a:gd name="T9" fmla="*/ 143 h 195"/>
                <a:gd name="T10" fmla="*/ 7 w 72"/>
                <a:gd name="T11" fmla="*/ 34 h 195"/>
                <a:gd name="T12" fmla="*/ 5 w 72"/>
                <a:gd name="T13" fmla="*/ 28 h 195"/>
                <a:gd name="T14" fmla="*/ 25 w 72"/>
                <a:gd name="T15" fmla="*/ 3 h 195"/>
                <a:gd name="T16" fmla="*/ 48 w 72"/>
                <a:gd name="T17" fmla="*/ 0 h 195"/>
                <a:gd name="T18" fmla="*/ 64 w 72"/>
                <a:gd name="T1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195">
                  <a:moveTo>
                    <a:pt x="64" y="0"/>
                  </a:moveTo>
                  <a:cubicBezTo>
                    <a:pt x="54" y="5"/>
                    <a:pt x="55" y="15"/>
                    <a:pt x="54" y="24"/>
                  </a:cubicBezTo>
                  <a:cubicBezTo>
                    <a:pt x="49" y="61"/>
                    <a:pt x="41" y="99"/>
                    <a:pt x="52" y="137"/>
                  </a:cubicBezTo>
                  <a:cubicBezTo>
                    <a:pt x="58" y="157"/>
                    <a:pt x="71" y="174"/>
                    <a:pt x="72" y="195"/>
                  </a:cubicBezTo>
                  <a:cubicBezTo>
                    <a:pt x="55" y="182"/>
                    <a:pt x="47" y="163"/>
                    <a:pt x="43" y="143"/>
                  </a:cubicBezTo>
                  <a:cubicBezTo>
                    <a:pt x="35" y="105"/>
                    <a:pt x="17" y="71"/>
                    <a:pt x="7" y="34"/>
                  </a:cubicBezTo>
                  <a:cubicBezTo>
                    <a:pt x="7" y="32"/>
                    <a:pt x="6" y="30"/>
                    <a:pt x="5" y="28"/>
                  </a:cubicBezTo>
                  <a:cubicBezTo>
                    <a:pt x="0" y="3"/>
                    <a:pt x="0" y="3"/>
                    <a:pt x="25" y="3"/>
                  </a:cubicBezTo>
                  <a:cubicBezTo>
                    <a:pt x="33" y="3"/>
                    <a:pt x="41" y="6"/>
                    <a:pt x="48" y="0"/>
                  </a:cubicBezTo>
                  <a:cubicBezTo>
                    <a:pt x="53" y="0"/>
                    <a:pt x="59" y="0"/>
                    <a:pt x="64" y="0"/>
                  </a:cubicBezTo>
                  <a:close/>
                </a:path>
              </a:pathLst>
            </a:custGeom>
            <a:solidFill>
              <a:srgbClr val="EBC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2" name="Freeform 133">
              <a:extLst>
                <a:ext uri="{FF2B5EF4-FFF2-40B4-BE49-F238E27FC236}">
                  <a16:creationId xmlns:a16="http://schemas.microsoft.com/office/drawing/2014/main" id="{4C060E70-8D82-D2E8-7950-89AB59E8D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652"/>
              <a:ext cx="98" cy="114"/>
            </a:xfrm>
            <a:custGeom>
              <a:avLst/>
              <a:gdLst>
                <a:gd name="T0" fmla="*/ 1 w 41"/>
                <a:gd name="T1" fmla="*/ 48 h 48"/>
                <a:gd name="T2" fmla="*/ 9 w 41"/>
                <a:gd name="T3" fmla="*/ 32 h 48"/>
                <a:gd name="T4" fmla="*/ 18 w 41"/>
                <a:gd name="T5" fmla="*/ 10 h 48"/>
                <a:gd name="T6" fmla="*/ 17 w 41"/>
                <a:gd name="T7" fmla="*/ 0 h 48"/>
                <a:gd name="T8" fmla="*/ 33 w 41"/>
                <a:gd name="T9" fmla="*/ 25 h 48"/>
                <a:gd name="T10" fmla="*/ 1 w 41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8">
                  <a:moveTo>
                    <a:pt x="1" y="48"/>
                  </a:moveTo>
                  <a:cubicBezTo>
                    <a:pt x="0" y="41"/>
                    <a:pt x="7" y="38"/>
                    <a:pt x="9" y="32"/>
                  </a:cubicBezTo>
                  <a:cubicBezTo>
                    <a:pt x="6" y="22"/>
                    <a:pt x="23" y="21"/>
                    <a:pt x="18" y="10"/>
                  </a:cubicBezTo>
                  <a:cubicBezTo>
                    <a:pt x="16" y="7"/>
                    <a:pt x="15" y="4"/>
                    <a:pt x="17" y="0"/>
                  </a:cubicBezTo>
                  <a:cubicBezTo>
                    <a:pt x="33" y="1"/>
                    <a:pt x="41" y="8"/>
                    <a:pt x="33" y="25"/>
                  </a:cubicBezTo>
                  <a:cubicBezTo>
                    <a:pt x="22" y="32"/>
                    <a:pt x="14" y="44"/>
                    <a:pt x="1" y="48"/>
                  </a:cubicBezTo>
                  <a:close/>
                </a:path>
              </a:pathLst>
            </a:custGeom>
            <a:solidFill>
              <a:srgbClr val="B36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3" name="Freeform 134">
              <a:extLst>
                <a:ext uri="{FF2B5EF4-FFF2-40B4-BE49-F238E27FC236}">
                  <a16:creationId xmlns:a16="http://schemas.microsoft.com/office/drawing/2014/main" id="{71BF0C04-875B-6AE6-0F04-A7CF48038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482"/>
              <a:ext cx="112" cy="76"/>
            </a:xfrm>
            <a:custGeom>
              <a:avLst/>
              <a:gdLst>
                <a:gd name="T0" fmla="*/ 2 w 47"/>
                <a:gd name="T1" fmla="*/ 0 h 32"/>
                <a:gd name="T2" fmla="*/ 10 w 47"/>
                <a:gd name="T3" fmla="*/ 0 h 32"/>
                <a:gd name="T4" fmla="*/ 18 w 47"/>
                <a:gd name="T5" fmla="*/ 4 h 32"/>
                <a:gd name="T6" fmla="*/ 47 w 47"/>
                <a:gd name="T7" fmla="*/ 32 h 32"/>
                <a:gd name="T8" fmla="*/ 8 w 47"/>
                <a:gd name="T9" fmla="*/ 16 h 32"/>
                <a:gd name="T10" fmla="*/ 2 w 47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2">
                  <a:moveTo>
                    <a:pt x="2" y="0"/>
                  </a:moveTo>
                  <a:cubicBezTo>
                    <a:pt x="5" y="0"/>
                    <a:pt x="8" y="0"/>
                    <a:pt x="10" y="0"/>
                  </a:cubicBezTo>
                  <a:cubicBezTo>
                    <a:pt x="13" y="2"/>
                    <a:pt x="15" y="3"/>
                    <a:pt x="18" y="4"/>
                  </a:cubicBezTo>
                  <a:cubicBezTo>
                    <a:pt x="30" y="11"/>
                    <a:pt x="47" y="13"/>
                    <a:pt x="47" y="32"/>
                  </a:cubicBezTo>
                  <a:cubicBezTo>
                    <a:pt x="32" y="32"/>
                    <a:pt x="21" y="20"/>
                    <a:pt x="8" y="16"/>
                  </a:cubicBezTo>
                  <a:cubicBezTo>
                    <a:pt x="5" y="11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BD4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4" name="Freeform 135">
              <a:extLst>
                <a:ext uri="{FF2B5EF4-FFF2-40B4-BE49-F238E27FC236}">
                  <a16:creationId xmlns:a16="http://schemas.microsoft.com/office/drawing/2014/main" id="{0EB54564-65DB-C497-E7E7-66DD5873C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565"/>
              <a:ext cx="92" cy="97"/>
            </a:xfrm>
            <a:custGeom>
              <a:avLst/>
              <a:gdLst>
                <a:gd name="T0" fmla="*/ 7 w 39"/>
                <a:gd name="T1" fmla="*/ 1 h 41"/>
                <a:gd name="T2" fmla="*/ 39 w 39"/>
                <a:gd name="T3" fmla="*/ 37 h 41"/>
                <a:gd name="T4" fmla="*/ 37 w 39"/>
                <a:gd name="T5" fmla="*/ 39 h 41"/>
                <a:gd name="T6" fmla="*/ 28 w 39"/>
                <a:gd name="T7" fmla="*/ 41 h 41"/>
                <a:gd name="T8" fmla="*/ 2 w 39"/>
                <a:gd name="T9" fmla="*/ 2 h 41"/>
                <a:gd name="T10" fmla="*/ 7 w 39"/>
                <a:gd name="T1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1">
                  <a:moveTo>
                    <a:pt x="7" y="1"/>
                  </a:moveTo>
                  <a:cubicBezTo>
                    <a:pt x="13" y="18"/>
                    <a:pt x="24" y="29"/>
                    <a:pt x="39" y="37"/>
                  </a:cubicBezTo>
                  <a:cubicBezTo>
                    <a:pt x="38" y="38"/>
                    <a:pt x="38" y="39"/>
                    <a:pt x="37" y="39"/>
                  </a:cubicBezTo>
                  <a:cubicBezTo>
                    <a:pt x="34" y="41"/>
                    <a:pt x="31" y="41"/>
                    <a:pt x="28" y="41"/>
                  </a:cubicBezTo>
                  <a:cubicBezTo>
                    <a:pt x="6" y="30"/>
                    <a:pt x="0" y="21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BD4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5" name="Freeform 136">
              <a:extLst>
                <a:ext uri="{FF2B5EF4-FFF2-40B4-BE49-F238E27FC236}">
                  <a16:creationId xmlns:a16="http://schemas.microsoft.com/office/drawing/2014/main" id="{69428EA7-4D33-164B-C8E7-348C5C5B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491"/>
              <a:ext cx="85" cy="79"/>
            </a:xfrm>
            <a:custGeom>
              <a:avLst/>
              <a:gdLst>
                <a:gd name="T0" fmla="*/ 36 w 36"/>
                <a:gd name="T1" fmla="*/ 32 h 33"/>
                <a:gd name="T2" fmla="*/ 32 w 36"/>
                <a:gd name="T3" fmla="*/ 32 h 33"/>
                <a:gd name="T4" fmla="*/ 28 w 36"/>
                <a:gd name="T5" fmla="*/ 28 h 33"/>
                <a:gd name="T6" fmla="*/ 0 w 36"/>
                <a:gd name="T7" fmla="*/ 0 h 33"/>
                <a:gd name="T8" fmla="*/ 36 w 36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3">
                  <a:moveTo>
                    <a:pt x="36" y="32"/>
                  </a:moveTo>
                  <a:cubicBezTo>
                    <a:pt x="35" y="32"/>
                    <a:pt x="33" y="32"/>
                    <a:pt x="32" y="32"/>
                  </a:cubicBezTo>
                  <a:cubicBezTo>
                    <a:pt x="28" y="33"/>
                    <a:pt x="27" y="32"/>
                    <a:pt x="28" y="28"/>
                  </a:cubicBezTo>
                  <a:cubicBezTo>
                    <a:pt x="26" y="12"/>
                    <a:pt x="9" y="10"/>
                    <a:pt x="0" y="0"/>
                  </a:cubicBezTo>
                  <a:cubicBezTo>
                    <a:pt x="20" y="2"/>
                    <a:pt x="32" y="13"/>
                    <a:pt x="36" y="32"/>
                  </a:cubicBezTo>
                  <a:close/>
                </a:path>
              </a:pathLst>
            </a:custGeom>
            <a:solidFill>
              <a:srgbClr val="BE5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6" name="Freeform 137">
              <a:extLst>
                <a:ext uri="{FF2B5EF4-FFF2-40B4-BE49-F238E27FC236}">
                  <a16:creationId xmlns:a16="http://schemas.microsoft.com/office/drawing/2014/main" id="{271B6EE1-D943-F62E-6F47-254CFD7E2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652"/>
              <a:ext cx="57" cy="38"/>
            </a:xfrm>
            <a:custGeom>
              <a:avLst/>
              <a:gdLst>
                <a:gd name="T0" fmla="*/ 20 w 24"/>
                <a:gd name="T1" fmla="*/ 0 h 16"/>
                <a:gd name="T2" fmla="*/ 24 w 24"/>
                <a:gd name="T3" fmla="*/ 8 h 16"/>
                <a:gd name="T4" fmla="*/ 0 w 24"/>
                <a:gd name="T5" fmla="*/ 1 h 16"/>
                <a:gd name="T6" fmla="*/ 0 w 24"/>
                <a:gd name="T7" fmla="*/ 0 h 16"/>
                <a:gd name="T8" fmla="*/ 20 w 2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20" y="0"/>
                  </a:moveTo>
                  <a:cubicBezTo>
                    <a:pt x="21" y="3"/>
                    <a:pt x="23" y="6"/>
                    <a:pt x="24" y="8"/>
                  </a:cubicBezTo>
                  <a:cubicBezTo>
                    <a:pt x="13" y="14"/>
                    <a:pt x="4" y="16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BD4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7" name="Freeform 138">
              <a:extLst>
                <a:ext uri="{FF2B5EF4-FFF2-40B4-BE49-F238E27FC236}">
                  <a16:creationId xmlns:a16="http://schemas.microsoft.com/office/drawing/2014/main" id="{212F7E0B-4A5D-AC29-05BA-57CFD60B3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1828"/>
              <a:ext cx="355" cy="623"/>
            </a:xfrm>
            <a:custGeom>
              <a:avLst/>
              <a:gdLst>
                <a:gd name="T0" fmla="*/ 70 w 150"/>
                <a:gd name="T1" fmla="*/ 0 h 263"/>
                <a:gd name="T2" fmla="*/ 111 w 150"/>
                <a:gd name="T3" fmla="*/ 77 h 263"/>
                <a:gd name="T4" fmla="*/ 121 w 150"/>
                <a:gd name="T5" fmla="*/ 124 h 263"/>
                <a:gd name="T6" fmla="*/ 146 w 150"/>
                <a:gd name="T7" fmla="*/ 180 h 263"/>
                <a:gd name="T8" fmla="*/ 150 w 150"/>
                <a:gd name="T9" fmla="*/ 188 h 263"/>
                <a:gd name="T10" fmla="*/ 131 w 150"/>
                <a:gd name="T11" fmla="*/ 180 h 263"/>
                <a:gd name="T12" fmla="*/ 100 w 150"/>
                <a:gd name="T13" fmla="*/ 107 h 263"/>
                <a:gd name="T14" fmla="*/ 100 w 150"/>
                <a:gd name="T15" fmla="*/ 71 h 263"/>
                <a:gd name="T16" fmla="*/ 94 w 150"/>
                <a:gd name="T17" fmla="*/ 51 h 263"/>
                <a:gd name="T18" fmla="*/ 80 w 150"/>
                <a:gd name="T19" fmla="*/ 59 h 263"/>
                <a:gd name="T20" fmla="*/ 66 w 150"/>
                <a:gd name="T21" fmla="*/ 109 h 263"/>
                <a:gd name="T22" fmla="*/ 71 w 150"/>
                <a:gd name="T23" fmla="*/ 146 h 263"/>
                <a:gd name="T24" fmla="*/ 22 w 150"/>
                <a:gd name="T25" fmla="*/ 250 h 263"/>
                <a:gd name="T26" fmla="*/ 2 w 150"/>
                <a:gd name="T27" fmla="*/ 261 h 263"/>
                <a:gd name="T28" fmla="*/ 2 w 150"/>
                <a:gd name="T29" fmla="*/ 252 h 263"/>
                <a:gd name="T30" fmla="*/ 14 w 150"/>
                <a:gd name="T31" fmla="*/ 236 h 263"/>
                <a:gd name="T32" fmla="*/ 42 w 150"/>
                <a:gd name="T33" fmla="*/ 204 h 263"/>
                <a:gd name="T34" fmla="*/ 59 w 150"/>
                <a:gd name="T35" fmla="*/ 148 h 263"/>
                <a:gd name="T36" fmla="*/ 54 w 150"/>
                <a:gd name="T37" fmla="*/ 113 h 263"/>
                <a:gd name="T38" fmla="*/ 60 w 150"/>
                <a:gd name="T39" fmla="*/ 46 h 263"/>
                <a:gd name="T40" fmla="*/ 64 w 150"/>
                <a:gd name="T41" fmla="*/ 17 h 263"/>
                <a:gd name="T42" fmla="*/ 70 w 150"/>
                <a:gd name="T4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263">
                  <a:moveTo>
                    <a:pt x="70" y="0"/>
                  </a:moveTo>
                  <a:cubicBezTo>
                    <a:pt x="102" y="18"/>
                    <a:pt x="117" y="40"/>
                    <a:pt x="111" y="77"/>
                  </a:cubicBezTo>
                  <a:cubicBezTo>
                    <a:pt x="108" y="93"/>
                    <a:pt x="109" y="109"/>
                    <a:pt x="121" y="124"/>
                  </a:cubicBezTo>
                  <a:cubicBezTo>
                    <a:pt x="135" y="140"/>
                    <a:pt x="133" y="164"/>
                    <a:pt x="146" y="180"/>
                  </a:cubicBezTo>
                  <a:cubicBezTo>
                    <a:pt x="148" y="183"/>
                    <a:pt x="149" y="186"/>
                    <a:pt x="150" y="188"/>
                  </a:cubicBezTo>
                  <a:cubicBezTo>
                    <a:pt x="140" y="194"/>
                    <a:pt x="134" y="186"/>
                    <a:pt x="131" y="180"/>
                  </a:cubicBezTo>
                  <a:cubicBezTo>
                    <a:pt x="121" y="155"/>
                    <a:pt x="107" y="132"/>
                    <a:pt x="100" y="107"/>
                  </a:cubicBezTo>
                  <a:cubicBezTo>
                    <a:pt x="96" y="95"/>
                    <a:pt x="98" y="83"/>
                    <a:pt x="100" y="71"/>
                  </a:cubicBezTo>
                  <a:cubicBezTo>
                    <a:pt x="101" y="64"/>
                    <a:pt x="102" y="55"/>
                    <a:pt x="94" y="51"/>
                  </a:cubicBezTo>
                  <a:cubicBezTo>
                    <a:pt x="87" y="48"/>
                    <a:pt x="84" y="56"/>
                    <a:pt x="80" y="59"/>
                  </a:cubicBezTo>
                  <a:cubicBezTo>
                    <a:pt x="54" y="79"/>
                    <a:pt x="54" y="80"/>
                    <a:pt x="66" y="109"/>
                  </a:cubicBezTo>
                  <a:cubicBezTo>
                    <a:pt x="71" y="121"/>
                    <a:pt x="73" y="134"/>
                    <a:pt x="71" y="146"/>
                  </a:cubicBezTo>
                  <a:cubicBezTo>
                    <a:pt x="64" y="185"/>
                    <a:pt x="60" y="226"/>
                    <a:pt x="22" y="250"/>
                  </a:cubicBezTo>
                  <a:cubicBezTo>
                    <a:pt x="16" y="254"/>
                    <a:pt x="12" y="263"/>
                    <a:pt x="2" y="261"/>
                  </a:cubicBezTo>
                  <a:cubicBezTo>
                    <a:pt x="0" y="258"/>
                    <a:pt x="0" y="255"/>
                    <a:pt x="2" y="252"/>
                  </a:cubicBezTo>
                  <a:cubicBezTo>
                    <a:pt x="6" y="247"/>
                    <a:pt x="7" y="239"/>
                    <a:pt x="14" y="236"/>
                  </a:cubicBezTo>
                  <a:cubicBezTo>
                    <a:pt x="20" y="223"/>
                    <a:pt x="39" y="220"/>
                    <a:pt x="42" y="204"/>
                  </a:cubicBezTo>
                  <a:cubicBezTo>
                    <a:pt x="42" y="184"/>
                    <a:pt x="54" y="167"/>
                    <a:pt x="59" y="148"/>
                  </a:cubicBezTo>
                  <a:cubicBezTo>
                    <a:pt x="63" y="135"/>
                    <a:pt x="61" y="124"/>
                    <a:pt x="54" y="113"/>
                  </a:cubicBezTo>
                  <a:cubicBezTo>
                    <a:pt x="38" y="85"/>
                    <a:pt x="38" y="70"/>
                    <a:pt x="60" y="46"/>
                  </a:cubicBezTo>
                  <a:cubicBezTo>
                    <a:pt x="69" y="36"/>
                    <a:pt x="72" y="28"/>
                    <a:pt x="64" y="17"/>
                  </a:cubicBezTo>
                  <a:cubicBezTo>
                    <a:pt x="60" y="10"/>
                    <a:pt x="63" y="4"/>
                    <a:pt x="70" y="0"/>
                  </a:cubicBezTo>
                  <a:close/>
                </a:path>
              </a:pathLst>
            </a:custGeom>
            <a:solidFill>
              <a:srgbClr val="C236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8" name="Freeform 139">
              <a:extLst>
                <a:ext uri="{FF2B5EF4-FFF2-40B4-BE49-F238E27FC236}">
                  <a16:creationId xmlns:a16="http://schemas.microsoft.com/office/drawing/2014/main" id="{1FF23385-B155-478D-8194-BA9F767F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425"/>
              <a:ext cx="199" cy="256"/>
            </a:xfrm>
            <a:custGeom>
              <a:avLst/>
              <a:gdLst>
                <a:gd name="T0" fmla="*/ 16 w 84"/>
                <a:gd name="T1" fmla="*/ 0 h 108"/>
                <a:gd name="T2" fmla="*/ 16 w 84"/>
                <a:gd name="T3" fmla="*/ 8 h 108"/>
                <a:gd name="T4" fmla="*/ 17 w 84"/>
                <a:gd name="T5" fmla="*/ 25 h 108"/>
                <a:gd name="T6" fmla="*/ 33 w 84"/>
                <a:gd name="T7" fmla="*/ 83 h 108"/>
                <a:gd name="T8" fmla="*/ 66 w 84"/>
                <a:gd name="T9" fmla="*/ 99 h 108"/>
                <a:gd name="T10" fmla="*/ 84 w 84"/>
                <a:gd name="T11" fmla="*/ 104 h 108"/>
                <a:gd name="T12" fmla="*/ 84 w 84"/>
                <a:gd name="T13" fmla="*/ 108 h 108"/>
                <a:gd name="T14" fmla="*/ 1 w 84"/>
                <a:gd name="T15" fmla="*/ 31 h 108"/>
                <a:gd name="T16" fmla="*/ 8 w 84"/>
                <a:gd name="T17" fmla="*/ 4 h 108"/>
                <a:gd name="T18" fmla="*/ 16 w 84"/>
                <a:gd name="T1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108">
                  <a:moveTo>
                    <a:pt x="16" y="0"/>
                  </a:moveTo>
                  <a:cubicBezTo>
                    <a:pt x="16" y="3"/>
                    <a:pt x="16" y="6"/>
                    <a:pt x="16" y="8"/>
                  </a:cubicBezTo>
                  <a:cubicBezTo>
                    <a:pt x="21" y="14"/>
                    <a:pt x="18" y="20"/>
                    <a:pt x="17" y="25"/>
                  </a:cubicBezTo>
                  <a:cubicBezTo>
                    <a:pt x="13" y="47"/>
                    <a:pt x="20" y="65"/>
                    <a:pt x="33" y="83"/>
                  </a:cubicBezTo>
                  <a:cubicBezTo>
                    <a:pt x="41" y="94"/>
                    <a:pt x="51" y="101"/>
                    <a:pt x="66" y="99"/>
                  </a:cubicBezTo>
                  <a:cubicBezTo>
                    <a:pt x="72" y="99"/>
                    <a:pt x="79" y="99"/>
                    <a:pt x="84" y="104"/>
                  </a:cubicBezTo>
                  <a:cubicBezTo>
                    <a:pt x="84" y="106"/>
                    <a:pt x="84" y="107"/>
                    <a:pt x="84" y="108"/>
                  </a:cubicBezTo>
                  <a:cubicBezTo>
                    <a:pt x="30" y="108"/>
                    <a:pt x="5" y="85"/>
                    <a:pt x="1" y="31"/>
                  </a:cubicBezTo>
                  <a:cubicBezTo>
                    <a:pt x="0" y="21"/>
                    <a:pt x="5" y="13"/>
                    <a:pt x="8" y="4"/>
                  </a:cubicBezTo>
                  <a:cubicBezTo>
                    <a:pt x="10" y="1"/>
                    <a:pt x="13" y="0"/>
                    <a:pt x="16" y="0"/>
                  </a:cubicBezTo>
                  <a:close/>
                </a:path>
              </a:pathLst>
            </a:custGeom>
            <a:solidFill>
              <a:srgbClr val="C1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9" name="Freeform 140">
              <a:extLst>
                <a:ext uri="{FF2B5EF4-FFF2-40B4-BE49-F238E27FC236}">
                  <a16:creationId xmlns:a16="http://schemas.microsoft.com/office/drawing/2014/main" id="{43AA5E6E-5433-B493-8CEF-F9906EC43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311"/>
              <a:ext cx="66" cy="76"/>
            </a:xfrm>
            <a:custGeom>
              <a:avLst/>
              <a:gdLst>
                <a:gd name="T0" fmla="*/ 28 w 28"/>
                <a:gd name="T1" fmla="*/ 0 h 32"/>
                <a:gd name="T2" fmla="*/ 0 w 28"/>
                <a:gd name="T3" fmla="*/ 32 h 32"/>
                <a:gd name="T4" fmla="*/ 28 w 2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2">
                  <a:moveTo>
                    <a:pt x="28" y="0"/>
                  </a:moveTo>
                  <a:cubicBezTo>
                    <a:pt x="28" y="19"/>
                    <a:pt x="9" y="21"/>
                    <a:pt x="0" y="32"/>
                  </a:cubicBezTo>
                  <a:cubicBezTo>
                    <a:pt x="2" y="15"/>
                    <a:pt x="21" y="13"/>
                    <a:pt x="28" y="0"/>
                  </a:cubicBezTo>
                  <a:close/>
                </a:path>
              </a:pathLst>
            </a:custGeom>
            <a:solidFill>
              <a:srgbClr val="C1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0" name="Freeform 141">
              <a:extLst>
                <a:ext uri="{FF2B5EF4-FFF2-40B4-BE49-F238E27FC236}">
                  <a16:creationId xmlns:a16="http://schemas.microsoft.com/office/drawing/2014/main" id="{8C9B0553-DA93-B17C-1632-EC5589D2B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918"/>
              <a:ext cx="322" cy="507"/>
            </a:xfrm>
            <a:custGeom>
              <a:avLst/>
              <a:gdLst>
                <a:gd name="T0" fmla="*/ 0 w 136"/>
                <a:gd name="T1" fmla="*/ 210 h 214"/>
                <a:gd name="T2" fmla="*/ 48 w 136"/>
                <a:gd name="T3" fmla="*/ 97 h 214"/>
                <a:gd name="T4" fmla="*/ 39 w 136"/>
                <a:gd name="T5" fmla="*/ 65 h 214"/>
                <a:gd name="T6" fmla="*/ 54 w 136"/>
                <a:gd name="T7" fmla="*/ 21 h 214"/>
                <a:gd name="T8" fmla="*/ 61 w 136"/>
                <a:gd name="T9" fmla="*/ 15 h 214"/>
                <a:gd name="T10" fmla="*/ 77 w 136"/>
                <a:gd name="T11" fmla="*/ 4 h 214"/>
                <a:gd name="T12" fmla="*/ 88 w 136"/>
                <a:gd name="T13" fmla="*/ 26 h 214"/>
                <a:gd name="T14" fmla="*/ 84 w 136"/>
                <a:gd name="T15" fmla="*/ 51 h 214"/>
                <a:gd name="T16" fmla="*/ 122 w 136"/>
                <a:gd name="T17" fmla="*/ 146 h 214"/>
                <a:gd name="T18" fmla="*/ 132 w 136"/>
                <a:gd name="T19" fmla="*/ 150 h 214"/>
                <a:gd name="T20" fmla="*/ 136 w 136"/>
                <a:gd name="T21" fmla="*/ 155 h 214"/>
                <a:gd name="T22" fmla="*/ 120 w 136"/>
                <a:gd name="T23" fmla="*/ 162 h 214"/>
                <a:gd name="T24" fmla="*/ 84 w 136"/>
                <a:gd name="T25" fmla="*/ 129 h 214"/>
                <a:gd name="T26" fmla="*/ 74 w 136"/>
                <a:gd name="T27" fmla="*/ 98 h 214"/>
                <a:gd name="T28" fmla="*/ 64 w 136"/>
                <a:gd name="T29" fmla="*/ 101 h 214"/>
                <a:gd name="T30" fmla="*/ 63 w 136"/>
                <a:gd name="T31" fmla="*/ 107 h 214"/>
                <a:gd name="T32" fmla="*/ 45 w 136"/>
                <a:gd name="T33" fmla="*/ 176 h 214"/>
                <a:gd name="T34" fmla="*/ 0 w 136"/>
                <a:gd name="T35" fmla="*/ 2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6" h="214">
                  <a:moveTo>
                    <a:pt x="0" y="210"/>
                  </a:moveTo>
                  <a:cubicBezTo>
                    <a:pt x="38" y="182"/>
                    <a:pt x="45" y="140"/>
                    <a:pt x="48" y="97"/>
                  </a:cubicBezTo>
                  <a:cubicBezTo>
                    <a:pt x="49" y="85"/>
                    <a:pt x="44" y="75"/>
                    <a:pt x="39" y="65"/>
                  </a:cubicBezTo>
                  <a:cubicBezTo>
                    <a:pt x="30" y="43"/>
                    <a:pt x="33" y="34"/>
                    <a:pt x="54" y="21"/>
                  </a:cubicBezTo>
                  <a:cubicBezTo>
                    <a:pt x="57" y="20"/>
                    <a:pt x="59" y="17"/>
                    <a:pt x="61" y="15"/>
                  </a:cubicBezTo>
                  <a:cubicBezTo>
                    <a:pt x="66" y="10"/>
                    <a:pt x="68" y="0"/>
                    <a:pt x="77" y="4"/>
                  </a:cubicBezTo>
                  <a:cubicBezTo>
                    <a:pt x="86" y="8"/>
                    <a:pt x="89" y="17"/>
                    <a:pt x="88" y="26"/>
                  </a:cubicBezTo>
                  <a:cubicBezTo>
                    <a:pt x="87" y="34"/>
                    <a:pt x="84" y="43"/>
                    <a:pt x="84" y="51"/>
                  </a:cubicBezTo>
                  <a:cubicBezTo>
                    <a:pt x="86" y="87"/>
                    <a:pt x="108" y="115"/>
                    <a:pt x="122" y="146"/>
                  </a:cubicBezTo>
                  <a:cubicBezTo>
                    <a:pt x="123" y="149"/>
                    <a:pt x="128" y="150"/>
                    <a:pt x="132" y="150"/>
                  </a:cubicBezTo>
                  <a:cubicBezTo>
                    <a:pt x="133" y="152"/>
                    <a:pt x="135" y="153"/>
                    <a:pt x="136" y="155"/>
                  </a:cubicBezTo>
                  <a:cubicBezTo>
                    <a:pt x="132" y="159"/>
                    <a:pt x="126" y="161"/>
                    <a:pt x="120" y="162"/>
                  </a:cubicBezTo>
                  <a:cubicBezTo>
                    <a:pt x="95" y="162"/>
                    <a:pt x="86" y="154"/>
                    <a:pt x="84" y="129"/>
                  </a:cubicBezTo>
                  <a:cubicBezTo>
                    <a:pt x="82" y="118"/>
                    <a:pt x="80" y="107"/>
                    <a:pt x="74" y="98"/>
                  </a:cubicBezTo>
                  <a:cubicBezTo>
                    <a:pt x="68" y="89"/>
                    <a:pt x="66" y="97"/>
                    <a:pt x="64" y="101"/>
                  </a:cubicBezTo>
                  <a:cubicBezTo>
                    <a:pt x="64" y="103"/>
                    <a:pt x="63" y="105"/>
                    <a:pt x="63" y="107"/>
                  </a:cubicBezTo>
                  <a:cubicBezTo>
                    <a:pt x="58" y="130"/>
                    <a:pt x="51" y="153"/>
                    <a:pt x="45" y="176"/>
                  </a:cubicBezTo>
                  <a:cubicBezTo>
                    <a:pt x="37" y="204"/>
                    <a:pt x="23" y="214"/>
                    <a:pt x="0" y="210"/>
                  </a:cubicBezTo>
                  <a:close/>
                </a:path>
              </a:pathLst>
            </a:custGeom>
            <a:solidFill>
              <a:srgbClr val="B92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1" name="Freeform 142">
              <a:extLst>
                <a:ext uri="{FF2B5EF4-FFF2-40B4-BE49-F238E27FC236}">
                  <a16:creationId xmlns:a16="http://schemas.microsoft.com/office/drawing/2014/main" id="{368BBAC9-54C4-7E10-6F3E-D058D234C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136"/>
              <a:ext cx="253" cy="206"/>
            </a:xfrm>
            <a:custGeom>
              <a:avLst/>
              <a:gdLst>
                <a:gd name="T0" fmla="*/ 63 w 107"/>
                <a:gd name="T1" fmla="*/ 66 h 87"/>
                <a:gd name="T2" fmla="*/ 79 w 107"/>
                <a:gd name="T3" fmla="*/ 63 h 87"/>
                <a:gd name="T4" fmla="*/ 107 w 107"/>
                <a:gd name="T5" fmla="*/ 82 h 87"/>
                <a:gd name="T6" fmla="*/ 99 w 107"/>
                <a:gd name="T7" fmla="*/ 85 h 87"/>
                <a:gd name="T8" fmla="*/ 91 w 107"/>
                <a:gd name="T9" fmla="*/ 81 h 87"/>
                <a:gd name="T10" fmla="*/ 68 w 107"/>
                <a:gd name="T11" fmla="*/ 79 h 87"/>
                <a:gd name="T12" fmla="*/ 18 w 107"/>
                <a:gd name="T13" fmla="*/ 49 h 87"/>
                <a:gd name="T14" fmla="*/ 1 w 107"/>
                <a:gd name="T15" fmla="*/ 29 h 87"/>
                <a:gd name="T16" fmla="*/ 3 w 107"/>
                <a:gd name="T17" fmla="*/ 10 h 87"/>
                <a:gd name="T18" fmla="*/ 3 w 107"/>
                <a:gd name="T19" fmla="*/ 10 h 87"/>
                <a:gd name="T20" fmla="*/ 22 w 107"/>
                <a:gd name="T21" fmla="*/ 12 h 87"/>
                <a:gd name="T22" fmla="*/ 29 w 107"/>
                <a:gd name="T23" fmla="*/ 41 h 87"/>
                <a:gd name="T24" fmla="*/ 63 w 107"/>
                <a:gd name="T25" fmla="*/ 6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87">
                  <a:moveTo>
                    <a:pt x="63" y="66"/>
                  </a:moveTo>
                  <a:cubicBezTo>
                    <a:pt x="68" y="64"/>
                    <a:pt x="73" y="62"/>
                    <a:pt x="79" y="63"/>
                  </a:cubicBezTo>
                  <a:cubicBezTo>
                    <a:pt x="88" y="70"/>
                    <a:pt x="102" y="69"/>
                    <a:pt x="107" y="82"/>
                  </a:cubicBezTo>
                  <a:cubicBezTo>
                    <a:pt x="104" y="85"/>
                    <a:pt x="102" y="85"/>
                    <a:pt x="99" y="85"/>
                  </a:cubicBezTo>
                  <a:cubicBezTo>
                    <a:pt x="96" y="84"/>
                    <a:pt x="93" y="83"/>
                    <a:pt x="91" y="81"/>
                  </a:cubicBezTo>
                  <a:cubicBezTo>
                    <a:pt x="84" y="75"/>
                    <a:pt x="76" y="77"/>
                    <a:pt x="68" y="79"/>
                  </a:cubicBezTo>
                  <a:cubicBezTo>
                    <a:pt x="39" y="87"/>
                    <a:pt x="24" y="78"/>
                    <a:pt x="18" y="49"/>
                  </a:cubicBezTo>
                  <a:cubicBezTo>
                    <a:pt x="16" y="38"/>
                    <a:pt x="7" y="35"/>
                    <a:pt x="1" y="29"/>
                  </a:cubicBezTo>
                  <a:cubicBezTo>
                    <a:pt x="2" y="23"/>
                    <a:pt x="0" y="16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0"/>
                    <a:pt x="17" y="1"/>
                    <a:pt x="22" y="12"/>
                  </a:cubicBezTo>
                  <a:cubicBezTo>
                    <a:pt x="27" y="21"/>
                    <a:pt x="29" y="30"/>
                    <a:pt x="29" y="41"/>
                  </a:cubicBezTo>
                  <a:cubicBezTo>
                    <a:pt x="30" y="62"/>
                    <a:pt x="40" y="70"/>
                    <a:pt x="63" y="66"/>
                  </a:cubicBezTo>
                  <a:close/>
                </a:path>
              </a:pathLst>
            </a:custGeom>
            <a:solidFill>
              <a:srgbClr val="A1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2" name="Freeform 143">
              <a:extLst>
                <a:ext uri="{FF2B5EF4-FFF2-40B4-BE49-F238E27FC236}">
                  <a16:creationId xmlns:a16="http://schemas.microsoft.com/office/drawing/2014/main" id="{3F2E35CC-BF3C-4F45-AAF5-034231AA7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2349"/>
              <a:ext cx="244" cy="171"/>
            </a:xfrm>
            <a:custGeom>
              <a:avLst/>
              <a:gdLst>
                <a:gd name="T0" fmla="*/ 95 w 103"/>
                <a:gd name="T1" fmla="*/ 56 h 72"/>
                <a:gd name="T2" fmla="*/ 103 w 103"/>
                <a:gd name="T3" fmla="*/ 68 h 72"/>
                <a:gd name="T4" fmla="*/ 94 w 103"/>
                <a:gd name="T5" fmla="*/ 70 h 72"/>
                <a:gd name="T6" fmla="*/ 37 w 103"/>
                <a:gd name="T7" fmla="*/ 51 h 72"/>
                <a:gd name="T8" fmla="*/ 33 w 103"/>
                <a:gd name="T9" fmla="*/ 47 h 72"/>
                <a:gd name="T10" fmla="*/ 4 w 103"/>
                <a:gd name="T11" fmla="*/ 11 h 72"/>
                <a:gd name="T12" fmla="*/ 3 w 103"/>
                <a:gd name="T13" fmla="*/ 0 h 72"/>
                <a:gd name="T14" fmla="*/ 26 w 103"/>
                <a:gd name="T15" fmla="*/ 18 h 72"/>
                <a:gd name="T16" fmla="*/ 79 w 103"/>
                <a:gd name="T17" fmla="*/ 49 h 72"/>
                <a:gd name="T18" fmla="*/ 95 w 103"/>
                <a:gd name="T19" fmla="*/ 5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72">
                  <a:moveTo>
                    <a:pt x="95" y="56"/>
                  </a:moveTo>
                  <a:cubicBezTo>
                    <a:pt x="98" y="60"/>
                    <a:pt x="100" y="64"/>
                    <a:pt x="103" y="68"/>
                  </a:cubicBezTo>
                  <a:cubicBezTo>
                    <a:pt x="100" y="71"/>
                    <a:pt x="97" y="72"/>
                    <a:pt x="94" y="70"/>
                  </a:cubicBezTo>
                  <a:cubicBezTo>
                    <a:pt x="77" y="58"/>
                    <a:pt x="55" y="59"/>
                    <a:pt x="37" y="51"/>
                  </a:cubicBezTo>
                  <a:cubicBezTo>
                    <a:pt x="35" y="50"/>
                    <a:pt x="34" y="49"/>
                    <a:pt x="33" y="47"/>
                  </a:cubicBezTo>
                  <a:cubicBezTo>
                    <a:pt x="28" y="31"/>
                    <a:pt x="15" y="21"/>
                    <a:pt x="4" y="11"/>
                  </a:cubicBezTo>
                  <a:cubicBezTo>
                    <a:pt x="1" y="7"/>
                    <a:pt x="0" y="4"/>
                    <a:pt x="3" y="0"/>
                  </a:cubicBezTo>
                  <a:cubicBezTo>
                    <a:pt x="15" y="1"/>
                    <a:pt x="20" y="11"/>
                    <a:pt x="26" y="18"/>
                  </a:cubicBezTo>
                  <a:cubicBezTo>
                    <a:pt x="40" y="35"/>
                    <a:pt x="57" y="46"/>
                    <a:pt x="79" y="49"/>
                  </a:cubicBezTo>
                  <a:cubicBezTo>
                    <a:pt x="85" y="50"/>
                    <a:pt x="90" y="54"/>
                    <a:pt x="95" y="56"/>
                  </a:cubicBezTo>
                  <a:close/>
                </a:path>
              </a:pathLst>
            </a:custGeom>
            <a:solidFill>
              <a:srgbClr val="C03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3" name="Freeform 144">
              <a:extLst>
                <a:ext uri="{FF2B5EF4-FFF2-40B4-BE49-F238E27FC236}">
                  <a16:creationId xmlns:a16="http://schemas.microsoft.com/office/drawing/2014/main" id="{209C51AF-3D8A-7BEC-5133-2A6DC0069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2330"/>
              <a:ext cx="81" cy="154"/>
            </a:xfrm>
            <a:custGeom>
              <a:avLst/>
              <a:gdLst>
                <a:gd name="T0" fmla="*/ 16 w 34"/>
                <a:gd name="T1" fmla="*/ 8 h 65"/>
                <a:gd name="T2" fmla="*/ 20 w 34"/>
                <a:gd name="T3" fmla="*/ 17 h 65"/>
                <a:gd name="T4" fmla="*/ 16 w 34"/>
                <a:gd name="T5" fmla="*/ 65 h 65"/>
                <a:gd name="T6" fmla="*/ 7 w 34"/>
                <a:gd name="T7" fmla="*/ 54 h 65"/>
                <a:gd name="T8" fmla="*/ 0 w 34"/>
                <a:gd name="T9" fmla="*/ 0 h 65"/>
                <a:gd name="T10" fmla="*/ 8 w 34"/>
                <a:gd name="T11" fmla="*/ 0 h 65"/>
                <a:gd name="T12" fmla="*/ 16 w 34"/>
                <a:gd name="T13" fmla="*/ 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65">
                  <a:moveTo>
                    <a:pt x="16" y="8"/>
                  </a:moveTo>
                  <a:cubicBezTo>
                    <a:pt x="16" y="12"/>
                    <a:pt x="17" y="15"/>
                    <a:pt x="20" y="17"/>
                  </a:cubicBezTo>
                  <a:cubicBezTo>
                    <a:pt x="34" y="34"/>
                    <a:pt x="23" y="49"/>
                    <a:pt x="16" y="65"/>
                  </a:cubicBezTo>
                  <a:cubicBezTo>
                    <a:pt x="9" y="64"/>
                    <a:pt x="8" y="59"/>
                    <a:pt x="7" y="54"/>
                  </a:cubicBezTo>
                  <a:cubicBezTo>
                    <a:pt x="7" y="36"/>
                    <a:pt x="6" y="18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3"/>
                    <a:pt x="13" y="6"/>
                    <a:pt x="16" y="8"/>
                  </a:cubicBezTo>
                  <a:close/>
                </a:path>
              </a:pathLst>
            </a:custGeom>
            <a:solidFill>
              <a:srgbClr val="971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4" name="Freeform 145">
              <a:extLst>
                <a:ext uri="{FF2B5EF4-FFF2-40B4-BE49-F238E27FC236}">
                  <a16:creationId xmlns:a16="http://schemas.microsoft.com/office/drawing/2014/main" id="{DBCDB7D9-A6C8-62D6-58ED-F22CF8C85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043"/>
              <a:ext cx="187" cy="479"/>
            </a:xfrm>
            <a:custGeom>
              <a:avLst/>
              <a:gdLst>
                <a:gd name="T0" fmla="*/ 31 w 79"/>
                <a:gd name="T1" fmla="*/ 171 h 202"/>
                <a:gd name="T2" fmla="*/ 11 w 79"/>
                <a:gd name="T3" fmla="*/ 71 h 202"/>
                <a:gd name="T4" fmla="*/ 5 w 79"/>
                <a:gd name="T5" fmla="*/ 29 h 202"/>
                <a:gd name="T6" fmla="*/ 7 w 79"/>
                <a:gd name="T7" fmla="*/ 0 h 202"/>
                <a:gd name="T8" fmla="*/ 19 w 79"/>
                <a:gd name="T9" fmla="*/ 0 h 202"/>
                <a:gd name="T10" fmla="*/ 63 w 79"/>
                <a:gd name="T11" fmla="*/ 163 h 202"/>
                <a:gd name="T12" fmla="*/ 63 w 79"/>
                <a:gd name="T13" fmla="*/ 167 h 202"/>
                <a:gd name="T14" fmla="*/ 63 w 79"/>
                <a:gd name="T15" fmla="*/ 201 h 202"/>
                <a:gd name="T16" fmla="*/ 38 w 79"/>
                <a:gd name="T17" fmla="*/ 187 h 202"/>
                <a:gd name="T18" fmla="*/ 30 w 79"/>
                <a:gd name="T19" fmla="*/ 176 h 202"/>
                <a:gd name="T20" fmla="*/ 31 w 79"/>
                <a:gd name="T21" fmla="*/ 17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202">
                  <a:moveTo>
                    <a:pt x="31" y="171"/>
                  </a:moveTo>
                  <a:cubicBezTo>
                    <a:pt x="34" y="135"/>
                    <a:pt x="37" y="100"/>
                    <a:pt x="11" y="71"/>
                  </a:cubicBezTo>
                  <a:cubicBezTo>
                    <a:pt x="0" y="58"/>
                    <a:pt x="2" y="43"/>
                    <a:pt x="5" y="29"/>
                  </a:cubicBezTo>
                  <a:cubicBezTo>
                    <a:pt x="6" y="19"/>
                    <a:pt x="10" y="10"/>
                    <a:pt x="7" y="0"/>
                  </a:cubicBezTo>
                  <a:cubicBezTo>
                    <a:pt x="11" y="0"/>
                    <a:pt x="15" y="0"/>
                    <a:pt x="19" y="0"/>
                  </a:cubicBezTo>
                  <a:cubicBezTo>
                    <a:pt x="12" y="60"/>
                    <a:pt x="37" y="112"/>
                    <a:pt x="63" y="163"/>
                  </a:cubicBezTo>
                  <a:cubicBezTo>
                    <a:pt x="63" y="165"/>
                    <a:pt x="63" y="166"/>
                    <a:pt x="63" y="167"/>
                  </a:cubicBezTo>
                  <a:cubicBezTo>
                    <a:pt x="63" y="178"/>
                    <a:pt x="79" y="190"/>
                    <a:pt x="63" y="201"/>
                  </a:cubicBezTo>
                  <a:cubicBezTo>
                    <a:pt x="52" y="202"/>
                    <a:pt x="46" y="194"/>
                    <a:pt x="38" y="187"/>
                  </a:cubicBezTo>
                  <a:cubicBezTo>
                    <a:pt x="35" y="184"/>
                    <a:pt x="32" y="180"/>
                    <a:pt x="30" y="176"/>
                  </a:cubicBezTo>
                  <a:cubicBezTo>
                    <a:pt x="29" y="174"/>
                    <a:pt x="29" y="172"/>
                    <a:pt x="31" y="171"/>
                  </a:cubicBezTo>
                  <a:close/>
                </a:path>
              </a:pathLst>
            </a:custGeom>
            <a:solidFill>
              <a:srgbClr val="B7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5" name="Freeform 146">
              <a:extLst>
                <a:ext uri="{FF2B5EF4-FFF2-40B4-BE49-F238E27FC236}">
                  <a16:creationId xmlns:a16="http://schemas.microsoft.com/office/drawing/2014/main" id="{59D82C13-5590-6FFD-C5D2-B4F9E9DCE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3439"/>
              <a:ext cx="83" cy="133"/>
            </a:xfrm>
            <a:custGeom>
              <a:avLst/>
              <a:gdLst>
                <a:gd name="T0" fmla="*/ 3 w 35"/>
                <a:gd name="T1" fmla="*/ 32 h 56"/>
                <a:gd name="T2" fmla="*/ 9 w 35"/>
                <a:gd name="T3" fmla="*/ 21 h 56"/>
                <a:gd name="T4" fmla="*/ 7 w 35"/>
                <a:gd name="T5" fmla="*/ 0 h 56"/>
                <a:gd name="T6" fmla="*/ 33 w 35"/>
                <a:gd name="T7" fmla="*/ 47 h 56"/>
                <a:gd name="T8" fmla="*/ 31 w 35"/>
                <a:gd name="T9" fmla="*/ 56 h 56"/>
                <a:gd name="T10" fmla="*/ 11 w 35"/>
                <a:gd name="T11" fmla="*/ 44 h 56"/>
                <a:gd name="T12" fmla="*/ 3 w 35"/>
                <a:gd name="T1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6">
                  <a:moveTo>
                    <a:pt x="3" y="32"/>
                  </a:moveTo>
                  <a:cubicBezTo>
                    <a:pt x="10" y="31"/>
                    <a:pt x="12" y="27"/>
                    <a:pt x="9" y="21"/>
                  </a:cubicBezTo>
                  <a:cubicBezTo>
                    <a:pt x="6" y="14"/>
                    <a:pt x="7" y="7"/>
                    <a:pt x="7" y="0"/>
                  </a:cubicBezTo>
                  <a:cubicBezTo>
                    <a:pt x="20" y="14"/>
                    <a:pt x="21" y="33"/>
                    <a:pt x="33" y="47"/>
                  </a:cubicBezTo>
                  <a:cubicBezTo>
                    <a:pt x="35" y="48"/>
                    <a:pt x="32" y="53"/>
                    <a:pt x="31" y="56"/>
                  </a:cubicBezTo>
                  <a:cubicBezTo>
                    <a:pt x="24" y="52"/>
                    <a:pt x="18" y="48"/>
                    <a:pt x="11" y="44"/>
                  </a:cubicBezTo>
                  <a:cubicBezTo>
                    <a:pt x="6" y="41"/>
                    <a:pt x="0" y="39"/>
                    <a:pt x="3" y="32"/>
                  </a:cubicBezTo>
                  <a:close/>
                </a:path>
              </a:pathLst>
            </a:custGeom>
            <a:solidFill>
              <a:srgbClr val="C4C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6" name="Freeform 147">
              <a:extLst>
                <a:ext uri="{FF2B5EF4-FFF2-40B4-BE49-F238E27FC236}">
                  <a16:creationId xmlns:a16="http://schemas.microsoft.com/office/drawing/2014/main" id="{5725A0C6-E4A0-8501-8D7A-630A814CD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458"/>
              <a:ext cx="183" cy="133"/>
            </a:xfrm>
            <a:custGeom>
              <a:avLst/>
              <a:gdLst>
                <a:gd name="T0" fmla="*/ 69 w 77"/>
                <a:gd name="T1" fmla="*/ 0 h 56"/>
                <a:gd name="T2" fmla="*/ 77 w 77"/>
                <a:gd name="T3" fmla="*/ 8 h 56"/>
                <a:gd name="T4" fmla="*/ 57 w 77"/>
                <a:gd name="T5" fmla="*/ 48 h 56"/>
                <a:gd name="T6" fmla="*/ 23 w 77"/>
                <a:gd name="T7" fmla="*/ 49 h 56"/>
                <a:gd name="T8" fmla="*/ 9 w 77"/>
                <a:gd name="T9" fmla="*/ 56 h 56"/>
                <a:gd name="T10" fmla="*/ 5 w 77"/>
                <a:gd name="T11" fmla="*/ 56 h 56"/>
                <a:gd name="T12" fmla="*/ 1 w 77"/>
                <a:gd name="T13" fmla="*/ 41 h 56"/>
                <a:gd name="T14" fmla="*/ 26 w 77"/>
                <a:gd name="T15" fmla="*/ 35 h 56"/>
                <a:gd name="T16" fmla="*/ 52 w 77"/>
                <a:gd name="T17" fmla="*/ 26 h 56"/>
                <a:gd name="T18" fmla="*/ 69 w 77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56">
                  <a:moveTo>
                    <a:pt x="69" y="0"/>
                  </a:moveTo>
                  <a:cubicBezTo>
                    <a:pt x="72" y="3"/>
                    <a:pt x="75" y="5"/>
                    <a:pt x="77" y="8"/>
                  </a:cubicBezTo>
                  <a:cubicBezTo>
                    <a:pt x="77" y="24"/>
                    <a:pt x="76" y="40"/>
                    <a:pt x="57" y="48"/>
                  </a:cubicBezTo>
                  <a:cubicBezTo>
                    <a:pt x="46" y="51"/>
                    <a:pt x="35" y="55"/>
                    <a:pt x="23" y="49"/>
                  </a:cubicBezTo>
                  <a:cubicBezTo>
                    <a:pt x="17" y="46"/>
                    <a:pt x="12" y="50"/>
                    <a:pt x="9" y="56"/>
                  </a:cubicBezTo>
                  <a:cubicBezTo>
                    <a:pt x="8" y="56"/>
                    <a:pt x="6" y="56"/>
                    <a:pt x="5" y="56"/>
                  </a:cubicBezTo>
                  <a:cubicBezTo>
                    <a:pt x="1" y="52"/>
                    <a:pt x="0" y="46"/>
                    <a:pt x="1" y="41"/>
                  </a:cubicBezTo>
                  <a:cubicBezTo>
                    <a:pt x="7" y="27"/>
                    <a:pt x="15" y="28"/>
                    <a:pt x="26" y="35"/>
                  </a:cubicBezTo>
                  <a:cubicBezTo>
                    <a:pt x="38" y="42"/>
                    <a:pt x="48" y="41"/>
                    <a:pt x="52" y="26"/>
                  </a:cubicBezTo>
                  <a:cubicBezTo>
                    <a:pt x="57" y="16"/>
                    <a:pt x="58" y="5"/>
                    <a:pt x="69" y="0"/>
                  </a:cubicBezTo>
                  <a:close/>
                </a:path>
              </a:pathLst>
            </a:custGeom>
            <a:solidFill>
              <a:srgbClr val="E9B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7" name="Freeform 148">
              <a:extLst>
                <a:ext uri="{FF2B5EF4-FFF2-40B4-BE49-F238E27FC236}">
                  <a16:creationId xmlns:a16="http://schemas.microsoft.com/office/drawing/2014/main" id="{FCEB0352-8D99-E0BC-8729-4CEDFA1FD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3477"/>
              <a:ext cx="113" cy="95"/>
            </a:xfrm>
            <a:custGeom>
              <a:avLst/>
              <a:gdLst>
                <a:gd name="T0" fmla="*/ 0 w 48"/>
                <a:gd name="T1" fmla="*/ 40 h 40"/>
                <a:gd name="T2" fmla="*/ 20 w 48"/>
                <a:gd name="T3" fmla="*/ 0 h 40"/>
                <a:gd name="T4" fmla="*/ 40 w 48"/>
                <a:gd name="T5" fmla="*/ 16 h 40"/>
                <a:gd name="T6" fmla="*/ 48 w 48"/>
                <a:gd name="T7" fmla="*/ 28 h 40"/>
                <a:gd name="T8" fmla="*/ 0 w 4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0">
                  <a:moveTo>
                    <a:pt x="0" y="40"/>
                  </a:moveTo>
                  <a:cubicBezTo>
                    <a:pt x="14" y="30"/>
                    <a:pt x="11" y="12"/>
                    <a:pt x="20" y="0"/>
                  </a:cubicBezTo>
                  <a:cubicBezTo>
                    <a:pt x="27" y="5"/>
                    <a:pt x="33" y="10"/>
                    <a:pt x="40" y="16"/>
                  </a:cubicBezTo>
                  <a:cubicBezTo>
                    <a:pt x="43" y="20"/>
                    <a:pt x="46" y="24"/>
                    <a:pt x="48" y="28"/>
                  </a:cubicBezTo>
                  <a:cubicBezTo>
                    <a:pt x="33" y="34"/>
                    <a:pt x="17" y="37"/>
                    <a:pt x="0" y="40"/>
                  </a:cubicBezTo>
                  <a:close/>
                </a:path>
              </a:pathLst>
            </a:custGeom>
            <a:solidFill>
              <a:srgbClr val="ECC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8" name="Freeform 149">
              <a:extLst>
                <a:ext uri="{FF2B5EF4-FFF2-40B4-BE49-F238E27FC236}">
                  <a16:creationId xmlns:a16="http://schemas.microsoft.com/office/drawing/2014/main" id="{30C890E2-A5AE-8C87-1C5B-8D688738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3553"/>
              <a:ext cx="163" cy="66"/>
            </a:xfrm>
            <a:custGeom>
              <a:avLst/>
              <a:gdLst>
                <a:gd name="T0" fmla="*/ 69 w 69"/>
                <a:gd name="T1" fmla="*/ 0 h 28"/>
                <a:gd name="T2" fmla="*/ 69 w 69"/>
                <a:gd name="T3" fmla="*/ 16 h 28"/>
                <a:gd name="T4" fmla="*/ 9 w 69"/>
                <a:gd name="T5" fmla="*/ 28 h 28"/>
                <a:gd name="T6" fmla="*/ 1 w 69"/>
                <a:gd name="T7" fmla="*/ 16 h 28"/>
                <a:gd name="T8" fmla="*/ 2 w 69"/>
                <a:gd name="T9" fmla="*/ 11 h 28"/>
                <a:gd name="T10" fmla="*/ 28 w 69"/>
                <a:gd name="T11" fmla="*/ 11 h 28"/>
                <a:gd name="T12" fmla="*/ 69 w 69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8">
                  <a:moveTo>
                    <a:pt x="69" y="0"/>
                  </a:moveTo>
                  <a:cubicBezTo>
                    <a:pt x="69" y="5"/>
                    <a:pt x="69" y="11"/>
                    <a:pt x="69" y="16"/>
                  </a:cubicBezTo>
                  <a:cubicBezTo>
                    <a:pt x="51" y="28"/>
                    <a:pt x="30" y="28"/>
                    <a:pt x="9" y="28"/>
                  </a:cubicBezTo>
                  <a:cubicBezTo>
                    <a:pt x="6" y="24"/>
                    <a:pt x="4" y="20"/>
                    <a:pt x="1" y="16"/>
                  </a:cubicBezTo>
                  <a:cubicBezTo>
                    <a:pt x="0" y="14"/>
                    <a:pt x="0" y="12"/>
                    <a:pt x="2" y="11"/>
                  </a:cubicBezTo>
                  <a:cubicBezTo>
                    <a:pt x="10" y="9"/>
                    <a:pt x="19" y="12"/>
                    <a:pt x="28" y="11"/>
                  </a:cubicBezTo>
                  <a:cubicBezTo>
                    <a:pt x="42" y="10"/>
                    <a:pt x="55" y="3"/>
                    <a:pt x="69" y="0"/>
                  </a:cubicBezTo>
                  <a:close/>
                </a:path>
              </a:pathLst>
            </a:custGeom>
            <a:solidFill>
              <a:srgbClr val="E49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9" name="Freeform 150">
              <a:extLst>
                <a:ext uri="{FF2B5EF4-FFF2-40B4-BE49-F238E27FC236}">
                  <a16:creationId xmlns:a16="http://schemas.microsoft.com/office/drawing/2014/main" id="{F96DEFE8-FE7D-3E3B-B4FF-0C238376C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259"/>
              <a:ext cx="166" cy="332"/>
            </a:xfrm>
            <a:custGeom>
              <a:avLst/>
              <a:gdLst>
                <a:gd name="T0" fmla="*/ 70 w 70"/>
                <a:gd name="T1" fmla="*/ 136 h 140"/>
                <a:gd name="T2" fmla="*/ 70 w 70"/>
                <a:gd name="T3" fmla="*/ 140 h 140"/>
                <a:gd name="T4" fmla="*/ 34 w 70"/>
                <a:gd name="T5" fmla="*/ 140 h 140"/>
                <a:gd name="T6" fmla="*/ 10 w 70"/>
                <a:gd name="T7" fmla="*/ 124 h 140"/>
                <a:gd name="T8" fmla="*/ 10 w 70"/>
                <a:gd name="T9" fmla="*/ 34 h 140"/>
                <a:gd name="T10" fmla="*/ 6 w 70"/>
                <a:gd name="T11" fmla="*/ 0 h 140"/>
                <a:gd name="T12" fmla="*/ 22 w 70"/>
                <a:gd name="T13" fmla="*/ 26 h 140"/>
                <a:gd name="T14" fmla="*/ 21 w 70"/>
                <a:gd name="T15" fmla="*/ 67 h 140"/>
                <a:gd name="T16" fmla="*/ 49 w 70"/>
                <a:gd name="T17" fmla="*/ 115 h 140"/>
                <a:gd name="T18" fmla="*/ 63 w 70"/>
                <a:gd name="T19" fmla="*/ 123 h 140"/>
                <a:gd name="T20" fmla="*/ 70 w 70"/>
                <a:gd name="T21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140">
                  <a:moveTo>
                    <a:pt x="70" y="136"/>
                  </a:moveTo>
                  <a:cubicBezTo>
                    <a:pt x="70" y="137"/>
                    <a:pt x="70" y="139"/>
                    <a:pt x="70" y="140"/>
                  </a:cubicBezTo>
                  <a:cubicBezTo>
                    <a:pt x="58" y="140"/>
                    <a:pt x="46" y="140"/>
                    <a:pt x="34" y="140"/>
                  </a:cubicBezTo>
                  <a:cubicBezTo>
                    <a:pt x="27" y="134"/>
                    <a:pt x="16" y="132"/>
                    <a:pt x="10" y="124"/>
                  </a:cubicBezTo>
                  <a:cubicBezTo>
                    <a:pt x="0" y="94"/>
                    <a:pt x="12" y="64"/>
                    <a:pt x="10" y="34"/>
                  </a:cubicBezTo>
                  <a:cubicBezTo>
                    <a:pt x="10" y="22"/>
                    <a:pt x="10" y="11"/>
                    <a:pt x="6" y="0"/>
                  </a:cubicBezTo>
                  <a:cubicBezTo>
                    <a:pt x="23" y="2"/>
                    <a:pt x="22" y="15"/>
                    <a:pt x="22" y="26"/>
                  </a:cubicBezTo>
                  <a:cubicBezTo>
                    <a:pt x="22" y="39"/>
                    <a:pt x="22" y="53"/>
                    <a:pt x="21" y="67"/>
                  </a:cubicBezTo>
                  <a:cubicBezTo>
                    <a:pt x="18" y="94"/>
                    <a:pt x="24" y="104"/>
                    <a:pt x="49" y="115"/>
                  </a:cubicBezTo>
                  <a:cubicBezTo>
                    <a:pt x="54" y="117"/>
                    <a:pt x="59" y="120"/>
                    <a:pt x="63" y="123"/>
                  </a:cubicBezTo>
                  <a:cubicBezTo>
                    <a:pt x="67" y="126"/>
                    <a:pt x="70" y="130"/>
                    <a:pt x="70" y="136"/>
                  </a:cubicBezTo>
                  <a:close/>
                </a:path>
              </a:pathLst>
            </a:custGeom>
            <a:solidFill>
              <a:srgbClr val="D5B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0" name="Freeform 151">
              <a:extLst>
                <a:ext uri="{FF2B5EF4-FFF2-40B4-BE49-F238E27FC236}">
                  <a16:creationId xmlns:a16="http://schemas.microsoft.com/office/drawing/2014/main" id="{C7F946FF-8263-BCA8-96CE-FF534B379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155"/>
              <a:ext cx="192" cy="367"/>
            </a:xfrm>
            <a:custGeom>
              <a:avLst/>
              <a:gdLst>
                <a:gd name="T0" fmla="*/ 8 w 81"/>
                <a:gd name="T1" fmla="*/ 8 h 155"/>
                <a:gd name="T2" fmla="*/ 12 w 81"/>
                <a:gd name="T3" fmla="*/ 0 h 155"/>
                <a:gd name="T4" fmla="*/ 18 w 81"/>
                <a:gd name="T5" fmla="*/ 29 h 155"/>
                <a:gd name="T6" fmla="*/ 48 w 81"/>
                <a:gd name="T7" fmla="*/ 124 h 155"/>
                <a:gd name="T8" fmla="*/ 76 w 81"/>
                <a:gd name="T9" fmla="*/ 144 h 155"/>
                <a:gd name="T10" fmla="*/ 66 w 81"/>
                <a:gd name="T11" fmla="*/ 155 h 155"/>
                <a:gd name="T12" fmla="*/ 38 w 81"/>
                <a:gd name="T13" fmla="*/ 138 h 155"/>
                <a:gd name="T14" fmla="*/ 28 w 81"/>
                <a:gd name="T15" fmla="*/ 114 h 155"/>
                <a:gd name="T16" fmla="*/ 15 w 81"/>
                <a:gd name="T17" fmla="*/ 74 h 155"/>
                <a:gd name="T18" fmla="*/ 7 w 81"/>
                <a:gd name="T19" fmla="*/ 37 h 155"/>
                <a:gd name="T20" fmla="*/ 8 w 81"/>
                <a:gd name="T21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55">
                  <a:moveTo>
                    <a:pt x="8" y="8"/>
                  </a:moveTo>
                  <a:cubicBezTo>
                    <a:pt x="8" y="5"/>
                    <a:pt x="9" y="2"/>
                    <a:pt x="12" y="0"/>
                  </a:cubicBezTo>
                  <a:cubicBezTo>
                    <a:pt x="11" y="10"/>
                    <a:pt x="16" y="20"/>
                    <a:pt x="18" y="29"/>
                  </a:cubicBezTo>
                  <a:cubicBezTo>
                    <a:pt x="28" y="61"/>
                    <a:pt x="35" y="93"/>
                    <a:pt x="48" y="124"/>
                  </a:cubicBezTo>
                  <a:cubicBezTo>
                    <a:pt x="49" y="143"/>
                    <a:pt x="67" y="137"/>
                    <a:pt x="76" y="144"/>
                  </a:cubicBezTo>
                  <a:cubicBezTo>
                    <a:pt x="81" y="155"/>
                    <a:pt x="73" y="155"/>
                    <a:pt x="66" y="155"/>
                  </a:cubicBezTo>
                  <a:cubicBezTo>
                    <a:pt x="54" y="155"/>
                    <a:pt x="44" y="150"/>
                    <a:pt x="38" y="138"/>
                  </a:cubicBezTo>
                  <a:cubicBezTo>
                    <a:pt x="34" y="130"/>
                    <a:pt x="32" y="122"/>
                    <a:pt x="28" y="114"/>
                  </a:cubicBezTo>
                  <a:cubicBezTo>
                    <a:pt x="18" y="102"/>
                    <a:pt x="13" y="89"/>
                    <a:pt x="15" y="74"/>
                  </a:cubicBezTo>
                  <a:cubicBezTo>
                    <a:pt x="17" y="60"/>
                    <a:pt x="8" y="49"/>
                    <a:pt x="7" y="37"/>
                  </a:cubicBezTo>
                  <a:cubicBezTo>
                    <a:pt x="7" y="27"/>
                    <a:pt x="0" y="18"/>
                    <a:pt x="8" y="8"/>
                  </a:cubicBezTo>
                  <a:close/>
                </a:path>
              </a:pathLst>
            </a:custGeom>
            <a:solidFill>
              <a:srgbClr val="AF3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1" name="Freeform 152">
              <a:extLst>
                <a:ext uri="{FF2B5EF4-FFF2-40B4-BE49-F238E27FC236}">
                  <a16:creationId xmlns:a16="http://schemas.microsoft.com/office/drawing/2014/main" id="{8E679399-F97F-A5B3-DF58-76C62DF2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439"/>
              <a:ext cx="727" cy="531"/>
            </a:xfrm>
            <a:custGeom>
              <a:avLst/>
              <a:gdLst>
                <a:gd name="T0" fmla="*/ 265 w 307"/>
                <a:gd name="T1" fmla="*/ 106 h 224"/>
                <a:gd name="T2" fmla="*/ 290 w 307"/>
                <a:gd name="T3" fmla="*/ 111 h 224"/>
                <a:gd name="T4" fmla="*/ 294 w 307"/>
                <a:gd name="T5" fmla="*/ 128 h 224"/>
                <a:gd name="T6" fmla="*/ 283 w 307"/>
                <a:gd name="T7" fmla="*/ 152 h 224"/>
                <a:gd name="T8" fmla="*/ 261 w 307"/>
                <a:gd name="T9" fmla="*/ 166 h 224"/>
                <a:gd name="T10" fmla="*/ 248 w 307"/>
                <a:gd name="T11" fmla="*/ 160 h 224"/>
                <a:gd name="T12" fmla="*/ 240 w 307"/>
                <a:gd name="T13" fmla="*/ 168 h 224"/>
                <a:gd name="T14" fmla="*/ 229 w 307"/>
                <a:gd name="T15" fmla="*/ 202 h 224"/>
                <a:gd name="T16" fmla="*/ 212 w 307"/>
                <a:gd name="T17" fmla="*/ 224 h 224"/>
                <a:gd name="T18" fmla="*/ 205 w 307"/>
                <a:gd name="T19" fmla="*/ 196 h 224"/>
                <a:gd name="T20" fmla="*/ 189 w 307"/>
                <a:gd name="T21" fmla="*/ 170 h 224"/>
                <a:gd name="T22" fmla="*/ 118 w 307"/>
                <a:gd name="T23" fmla="*/ 141 h 224"/>
                <a:gd name="T24" fmla="*/ 108 w 307"/>
                <a:gd name="T25" fmla="*/ 135 h 224"/>
                <a:gd name="T26" fmla="*/ 65 w 307"/>
                <a:gd name="T27" fmla="*/ 98 h 224"/>
                <a:gd name="T28" fmla="*/ 18 w 307"/>
                <a:gd name="T29" fmla="*/ 96 h 224"/>
                <a:gd name="T30" fmla="*/ 0 w 307"/>
                <a:gd name="T31" fmla="*/ 86 h 224"/>
                <a:gd name="T32" fmla="*/ 47 w 307"/>
                <a:gd name="T33" fmla="*/ 75 h 224"/>
                <a:gd name="T34" fmla="*/ 58 w 307"/>
                <a:gd name="T35" fmla="*/ 62 h 224"/>
                <a:gd name="T36" fmla="*/ 42 w 307"/>
                <a:gd name="T37" fmla="*/ 30 h 224"/>
                <a:gd name="T38" fmla="*/ 48 w 307"/>
                <a:gd name="T39" fmla="*/ 6 h 224"/>
                <a:gd name="T40" fmla="*/ 70 w 307"/>
                <a:gd name="T41" fmla="*/ 9 h 224"/>
                <a:gd name="T42" fmla="*/ 99 w 307"/>
                <a:gd name="T43" fmla="*/ 54 h 224"/>
                <a:gd name="T44" fmla="*/ 135 w 307"/>
                <a:gd name="T45" fmla="*/ 119 h 224"/>
                <a:gd name="T46" fmla="*/ 217 w 307"/>
                <a:gd name="T47" fmla="*/ 173 h 224"/>
                <a:gd name="T48" fmla="*/ 206 w 307"/>
                <a:gd name="T49" fmla="*/ 148 h 224"/>
                <a:gd name="T50" fmla="*/ 206 w 307"/>
                <a:gd name="T51" fmla="*/ 132 h 224"/>
                <a:gd name="T52" fmla="*/ 224 w 307"/>
                <a:gd name="T53" fmla="*/ 129 h 224"/>
                <a:gd name="T54" fmla="*/ 256 w 307"/>
                <a:gd name="T55" fmla="*/ 144 h 224"/>
                <a:gd name="T56" fmla="*/ 271 w 307"/>
                <a:gd name="T57" fmla="*/ 143 h 224"/>
                <a:gd name="T58" fmla="*/ 265 w 307"/>
                <a:gd name="T59" fmla="*/ 124 h 224"/>
                <a:gd name="T60" fmla="*/ 246 w 307"/>
                <a:gd name="T61" fmla="*/ 120 h 224"/>
                <a:gd name="T62" fmla="*/ 214 w 307"/>
                <a:gd name="T63" fmla="*/ 114 h 224"/>
                <a:gd name="T64" fmla="*/ 195 w 307"/>
                <a:gd name="T65" fmla="*/ 63 h 224"/>
                <a:gd name="T66" fmla="*/ 201 w 307"/>
                <a:gd name="T67" fmla="*/ 60 h 224"/>
                <a:gd name="T68" fmla="*/ 208 w 307"/>
                <a:gd name="T69" fmla="*/ 65 h 224"/>
                <a:gd name="T70" fmla="*/ 209 w 307"/>
                <a:gd name="T71" fmla="*/ 71 h 224"/>
                <a:gd name="T72" fmla="*/ 232 w 307"/>
                <a:gd name="T73" fmla="*/ 99 h 224"/>
                <a:gd name="T74" fmla="*/ 265 w 307"/>
                <a:gd name="T75" fmla="*/ 10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7" h="224">
                  <a:moveTo>
                    <a:pt x="265" y="106"/>
                  </a:moveTo>
                  <a:cubicBezTo>
                    <a:pt x="272" y="114"/>
                    <a:pt x="282" y="108"/>
                    <a:pt x="290" y="111"/>
                  </a:cubicBezTo>
                  <a:cubicBezTo>
                    <a:pt x="298" y="115"/>
                    <a:pt x="307" y="119"/>
                    <a:pt x="294" y="128"/>
                  </a:cubicBezTo>
                  <a:cubicBezTo>
                    <a:pt x="286" y="134"/>
                    <a:pt x="282" y="143"/>
                    <a:pt x="283" y="152"/>
                  </a:cubicBezTo>
                  <a:cubicBezTo>
                    <a:pt x="283" y="169"/>
                    <a:pt x="274" y="171"/>
                    <a:pt x="261" y="166"/>
                  </a:cubicBezTo>
                  <a:cubicBezTo>
                    <a:pt x="257" y="164"/>
                    <a:pt x="253" y="162"/>
                    <a:pt x="248" y="160"/>
                  </a:cubicBezTo>
                  <a:cubicBezTo>
                    <a:pt x="241" y="157"/>
                    <a:pt x="235" y="159"/>
                    <a:pt x="240" y="168"/>
                  </a:cubicBezTo>
                  <a:cubicBezTo>
                    <a:pt x="250" y="184"/>
                    <a:pt x="243" y="195"/>
                    <a:pt x="229" y="202"/>
                  </a:cubicBezTo>
                  <a:cubicBezTo>
                    <a:pt x="220" y="207"/>
                    <a:pt x="220" y="218"/>
                    <a:pt x="212" y="224"/>
                  </a:cubicBezTo>
                  <a:cubicBezTo>
                    <a:pt x="203" y="216"/>
                    <a:pt x="206" y="205"/>
                    <a:pt x="205" y="196"/>
                  </a:cubicBezTo>
                  <a:cubicBezTo>
                    <a:pt x="204" y="185"/>
                    <a:pt x="204" y="173"/>
                    <a:pt x="189" y="170"/>
                  </a:cubicBezTo>
                  <a:cubicBezTo>
                    <a:pt x="164" y="165"/>
                    <a:pt x="146" y="140"/>
                    <a:pt x="118" y="141"/>
                  </a:cubicBezTo>
                  <a:cubicBezTo>
                    <a:pt x="115" y="142"/>
                    <a:pt x="110" y="138"/>
                    <a:pt x="108" y="135"/>
                  </a:cubicBezTo>
                  <a:cubicBezTo>
                    <a:pt x="100" y="115"/>
                    <a:pt x="83" y="106"/>
                    <a:pt x="65" y="98"/>
                  </a:cubicBezTo>
                  <a:cubicBezTo>
                    <a:pt x="50" y="94"/>
                    <a:pt x="34" y="90"/>
                    <a:pt x="18" y="96"/>
                  </a:cubicBezTo>
                  <a:cubicBezTo>
                    <a:pt x="11" y="98"/>
                    <a:pt x="1" y="98"/>
                    <a:pt x="0" y="86"/>
                  </a:cubicBezTo>
                  <a:cubicBezTo>
                    <a:pt x="15" y="78"/>
                    <a:pt x="30" y="72"/>
                    <a:pt x="47" y="75"/>
                  </a:cubicBezTo>
                  <a:cubicBezTo>
                    <a:pt x="59" y="78"/>
                    <a:pt x="63" y="73"/>
                    <a:pt x="58" y="62"/>
                  </a:cubicBezTo>
                  <a:cubicBezTo>
                    <a:pt x="53" y="51"/>
                    <a:pt x="46" y="41"/>
                    <a:pt x="42" y="30"/>
                  </a:cubicBezTo>
                  <a:cubicBezTo>
                    <a:pt x="40" y="21"/>
                    <a:pt x="39" y="12"/>
                    <a:pt x="48" y="6"/>
                  </a:cubicBezTo>
                  <a:cubicBezTo>
                    <a:pt x="56" y="0"/>
                    <a:pt x="63" y="4"/>
                    <a:pt x="70" y="9"/>
                  </a:cubicBezTo>
                  <a:cubicBezTo>
                    <a:pt x="86" y="20"/>
                    <a:pt x="97" y="33"/>
                    <a:pt x="99" y="54"/>
                  </a:cubicBezTo>
                  <a:cubicBezTo>
                    <a:pt x="100" y="81"/>
                    <a:pt x="109" y="102"/>
                    <a:pt x="135" y="119"/>
                  </a:cubicBezTo>
                  <a:cubicBezTo>
                    <a:pt x="162" y="137"/>
                    <a:pt x="190" y="153"/>
                    <a:pt x="217" y="173"/>
                  </a:cubicBezTo>
                  <a:cubicBezTo>
                    <a:pt x="215" y="163"/>
                    <a:pt x="210" y="156"/>
                    <a:pt x="206" y="148"/>
                  </a:cubicBezTo>
                  <a:cubicBezTo>
                    <a:pt x="203" y="143"/>
                    <a:pt x="201" y="137"/>
                    <a:pt x="206" y="132"/>
                  </a:cubicBezTo>
                  <a:cubicBezTo>
                    <a:pt x="211" y="126"/>
                    <a:pt x="218" y="126"/>
                    <a:pt x="224" y="129"/>
                  </a:cubicBezTo>
                  <a:cubicBezTo>
                    <a:pt x="235" y="133"/>
                    <a:pt x="246" y="139"/>
                    <a:pt x="256" y="144"/>
                  </a:cubicBezTo>
                  <a:cubicBezTo>
                    <a:pt x="262" y="147"/>
                    <a:pt x="268" y="152"/>
                    <a:pt x="271" y="143"/>
                  </a:cubicBezTo>
                  <a:cubicBezTo>
                    <a:pt x="274" y="135"/>
                    <a:pt x="273" y="128"/>
                    <a:pt x="265" y="124"/>
                  </a:cubicBezTo>
                  <a:cubicBezTo>
                    <a:pt x="259" y="122"/>
                    <a:pt x="252" y="120"/>
                    <a:pt x="246" y="120"/>
                  </a:cubicBezTo>
                  <a:cubicBezTo>
                    <a:pt x="235" y="119"/>
                    <a:pt x="225" y="117"/>
                    <a:pt x="214" y="114"/>
                  </a:cubicBezTo>
                  <a:cubicBezTo>
                    <a:pt x="183" y="104"/>
                    <a:pt x="178" y="92"/>
                    <a:pt x="195" y="63"/>
                  </a:cubicBezTo>
                  <a:cubicBezTo>
                    <a:pt x="197" y="61"/>
                    <a:pt x="199" y="60"/>
                    <a:pt x="201" y="60"/>
                  </a:cubicBezTo>
                  <a:cubicBezTo>
                    <a:pt x="204" y="61"/>
                    <a:pt x="206" y="62"/>
                    <a:pt x="208" y="65"/>
                  </a:cubicBezTo>
                  <a:cubicBezTo>
                    <a:pt x="208" y="67"/>
                    <a:pt x="209" y="69"/>
                    <a:pt x="209" y="71"/>
                  </a:cubicBezTo>
                  <a:cubicBezTo>
                    <a:pt x="208" y="94"/>
                    <a:pt x="208" y="94"/>
                    <a:pt x="232" y="99"/>
                  </a:cubicBezTo>
                  <a:cubicBezTo>
                    <a:pt x="243" y="103"/>
                    <a:pt x="256" y="98"/>
                    <a:pt x="265" y="106"/>
                  </a:cubicBezTo>
                  <a:close/>
                </a:path>
              </a:pathLst>
            </a:custGeom>
            <a:solidFill>
              <a:srgbClr val="97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2" name="Freeform 153">
              <a:extLst>
                <a:ext uri="{FF2B5EF4-FFF2-40B4-BE49-F238E27FC236}">
                  <a16:creationId xmlns:a16="http://schemas.microsoft.com/office/drawing/2014/main" id="{AACA256B-AE19-9BE6-BFCC-C16BC43DB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160"/>
              <a:ext cx="256" cy="521"/>
            </a:xfrm>
            <a:custGeom>
              <a:avLst/>
              <a:gdLst>
                <a:gd name="T0" fmla="*/ 44 w 108"/>
                <a:gd name="T1" fmla="*/ 204 h 220"/>
                <a:gd name="T2" fmla="*/ 62 w 108"/>
                <a:gd name="T3" fmla="*/ 211 h 220"/>
                <a:gd name="T4" fmla="*/ 108 w 108"/>
                <a:gd name="T5" fmla="*/ 216 h 220"/>
                <a:gd name="T6" fmla="*/ 100 w 108"/>
                <a:gd name="T7" fmla="*/ 220 h 220"/>
                <a:gd name="T8" fmla="*/ 84 w 108"/>
                <a:gd name="T9" fmla="*/ 216 h 220"/>
                <a:gd name="T10" fmla="*/ 16 w 108"/>
                <a:gd name="T11" fmla="*/ 120 h 220"/>
                <a:gd name="T12" fmla="*/ 32 w 108"/>
                <a:gd name="T13" fmla="*/ 108 h 220"/>
                <a:gd name="T14" fmla="*/ 73 w 108"/>
                <a:gd name="T15" fmla="*/ 67 h 220"/>
                <a:gd name="T16" fmla="*/ 92 w 108"/>
                <a:gd name="T17" fmla="*/ 0 h 220"/>
                <a:gd name="T18" fmla="*/ 92 w 108"/>
                <a:gd name="T19" fmla="*/ 20 h 220"/>
                <a:gd name="T20" fmla="*/ 38 w 108"/>
                <a:gd name="T21" fmla="*/ 129 h 220"/>
                <a:gd name="T22" fmla="*/ 26 w 108"/>
                <a:gd name="T23" fmla="*/ 170 h 220"/>
                <a:gd name="T24" fmla="*/ 44 w 108"/>
                <a:gd name="T25" fmla="*/ 20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220">
                  <a:moveTo>
                    <a:pt x="44" y="204"/>
                  </a:moveTo>
                  <a:cubicBezTo>
                    <a:pt x="48" y="212"/>
                    <a:pt x="55" y="215"/>
                    <a:pt x="62" y="211"/>
                  </a:cubicBezTo>
                  <a:cubicBezTo>
                    <a:pt x="79" y="200"/>
                    <a:pt x="94" y="207"/>
                    <a:pt x="108" y="216"/>
                  </a:cubicBezTo>
                  <a:cubicBezTo>
                    <a:pt x="105" y="216"/>
                    <a:pt x="102" y="217"/>
                    <a:pt x="100" y="220"/>
                  </a:cubicBezTo>
                  <a:cubicBezTo>
                    <a:pt x="95" y="218"/>
                    <a:pt x="90" y="216"/>
                    <a:pt x="84" y="216"/>
                  </a:cubicBezTo>
                  <a:cubicBezTo>
                    <a:pt x="26" y="216"/>
                    <a:pt x="0" y="180"/>
                    <a:pt x="16" y="120"/>
                  </a:cubicBezTo>
                  <a:cubicBezTo>
                    <a:pt x="22" y="116"/>
                    <a:pt x="27" y="112"/>
                    <a:pt x="32" y="108"/>
                  </a:cubicBezTo>
                  <a:cubicBezTo>
                    <a:pt x="57" y="105"/>
                    <a:pt x="68" y="89"/>
                    <a:pt x="73" y="67"/>
                  </a:cubicBezTo>
                  <a:cubicBezTo>
                    <a:pt x="79" y="44"/>
                    <a:pt x="86" y="23"/>
                    <a:pt x="92" y="0"/>
                  </a:cubicBezTo>
                  <a:cubicBezTo>
                    <a:pt x="92" y="7"/>
                    <a:pt x="92" y="14"/>
                    <a:pt x="92" y="20"/>
                  </a:cubicBezTo>
                  <a:cubicBezTo>
                    <a:pt x="90" y="65"/>
                    <a:pt x="82" y="106"/>
                    <a:pt x="38" y="129"/>
                  </a:cubicBezTo>
                  <a:cubicBezTo>
                    <a:pt x="22" y="138"/>
                    <a:pt x="19" y="150"/>
                    <a:pt x="26" y="170"/>
                  </a:cubicBezTo>
                  <a:cubicBezTo>
                    <a:pt x="31" y="182"/>
                    <a:pt x="39" y="192"/>
                    <a:pt x="44" y="204"/>
                  </a:cubicBezTo>
                  <a:close/>
                </a:path>
              </a:pathLst>
            </a:custGeom>
            <a:solidFill>
              <a:srgbClr val="A52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3" name="Freeform 154">
              <a:extLst>
                <a:ext uri="{FF2B5EF4-FFF2-40B4-BE49-F238E27FC236}">
                  <a16:creationId xmlns:a16="http://schemas.microsoft.com/office/drawing/2014/main" id="{370DEC98-9689-25A7-D212-7FDF91CE9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406"/>
              <a:ext cx="211" cy="125"/>
            </a:xfrm>
            <a:custGeom>
              <a:avLst/>
              <a:gdLst>
                <a:gd name="T0" fmla="*/ 87 w 89"/>
                <a:gd name="T1" fmla="*/ 10 h 53"/>
                <a:gd name="T2" fmla="*/ 87 w 89"/>
                <a:gd name="T3" fmla="*/ 14 h 53"/>
                <a:gd name="T4" fmla="*/ 63 w 89"/>
                <a:gd name="T5" fmla="*/ 39 h 53"/>
                <a:gd name="T6" fmla="*/ 12 w 89"/>
                <a:gd name="T7" fmla="*/ 51 h 53"/>
                <a:gd name="T8" fmla="*/ 2 w 89"/>
                <a:gd name="T9" fmla="*/ 50 h 53"/>
                <a:gd name="T10" fmla="*/ 3 w 89"/>
                <a:gd name="T11" fmla="*/ 38 h 53"/>
                <a:gd name="T12" fmla="*/ 3 w 89"/>
                <a:gd name="T13" fmla="*/ 34 h 53"/>
                <a:gd name="T14" fmla="*/ 6 w 89"/>
                <a:gd name="T15" fmla="*/ 27 h 53"/>
                <a:gd name="T16" fmla="*/ 48 w 89"/>
                <a:gd name="T17" fmla="*/ 12 h 53"/>
                <a:gd name="T18" fmla="*/ 81 w 89"/>
                <a:gd name="T19" fmla="*/ 9 h 53"/>
                <a:gd name="T20" fmla="*/ 87 w 89"/>
                <a:gd name="T21" fmla="*/ 1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53">
                  <a:moveTo>
                    <a:pt x="87" y="10"/>
                  </a:moveTo>
                  <a:cubicBezTo>
                    <a:pt x="87" y="11"/>
                    <a:pt x="87" y="13"/>
                    <a:pt x="87" y="14"/>
                  </a:cubicBezTo>
                  <a:cubicBezTo>
                    <a:pt x="89" y="32"/>
                    <a:pt x="77" y="38"/>
                    <a:pt x="63" y="39"/>
                  </a:cubicBezTo>
                  <a:cubicBezTo>
                    <a:pt x="45" y="41"/>
                    <a:pt x="27" y="40"/>
                    <a:pt x="12" y="51"/>
                  </a:cubicBezTo>
                  <a:cubicBezTo>
                    <a:pt x="9" y="53"/>
                    <a:pt x="5" y="52"/>
                    <a:pt x="2" y="50"/>
                  </a:cubicBezTo>
                  <a:cubicBezTo>
                    <a:pt x="0" y="46"/>
                    <a:pt x="0" y="42"/>
                    <a:pt x="3" y="38"/>
                  </a:cubicBezTo>
                  <a:cubicBezTo>
                    <a:pt x="3" y="37"/>
                    <a:pt x="3" y="35"/>
                    <a:pt x="3" y="34"/>
                  </a:cubicBezTo>
                  <a:cubicBezTo>
                    <a:pt x="5" y="32"/>
                    <a:pt x="5" y="29"/>
                    <a:pt x="6" y="27"/>
                  </a:cubicBezTo>
                  <a:cubicBezTo>
                    <a:pt x="19" y="1"/>
                    <a:pt x="20" y="0"/>
                    <a:pt x="48" y="12"/>
                  </a:cubicBezTo>
                  <a:cubicBezTo>
                    <a:pt x="60" y="17"/>
                    <a:pt x="71" y="17"/>
                    <a:pt x="81" y="9"/>
                  </a:cubicBezTo>
                  <a:cubicBezTo>
                    <a:pt x="83" y="8"/>
                    <a:pt x="85" y="9"/>
                    <a:pt x="87" y="10"/>
                  </a:cubicBezTo>
                  <a:close/>
                </a:path>
              </a:pathLst>
            </a:custGeom>
            <a:solidFill>
              <a:srgbClr val="D54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4" name="Freeform 155">
              <a:extLst>
                <a:ext uri="{FF2B5EF4-FFF2-40B4-BE49-F238E27FC236}">
                  <a16:creationId xmlns:a16="http://schemas.microsoft.com/office/drawing/2014/main" id="{60194C1B-918B-5882-D424-DE0A9553C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202"/>
              <a:ext cx="102" cy="228"/>
            </a:xfrm>
            <a:custGeom>
              <a:avLst/>
              <a:gdLst>
                <a:gd name="T0" fmla="*/ 40 w 43"/>
                <a:gd name="T1" fmla="*/ 96 h 96"/>
                <a:gd name="T2" fmla="*/ 36 w 43"/>
                <a:gd name="T3" fmla="*/ 96 h 96"/>
                <a:gd name="T4" fmla="*/ 24 w 43"/>
                <a:gd name="T5" fmla="*/ 76 h 96"/>
                <a:gd name="T6" fmla="*/ 21 w 43"/>
                <a:gd name="T7" fmla="*/ 67 h 96"/>
                <a:gd name="T8" fmla="*/ 0 w 43"/>
                <a:gd name="T9" fmla="*/ 4 h 96"/>
                <a:gd name="T10" fmla="*/ 4 w 43"/>
                <a:gd name="T11" fmla="*/ 0 h 96"/>
                <a:gd name="T12" fmla="*/ 34 w 43"/>
                <a:gd name="T13" fmla="*/ 28 h 96"/>
                <a:gd name="T14" fmla="*/ 38 w 43"/>
                <a:gd name="T15" fmla="*/ 53 h 96"/>
                <a:gd name="T16" fmla="*/ 40 w 43"/>
                <a:gd name="T1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96">
                  <a:moveTo>
                    <a:pt x="40" y="96"/>
                  </a:moveTo>
                  <a:cubicBezTo>
                    <a:pt x="39" y="96"/>
                    <a:pt x="37" y="96"/>
                    <a:pt x="36" y="96"/>
                  </a:cubicBezTo>
                  <a:cubicBezTo>
                    <a:pt x="30" y="91"/>
                    <a:pt x="22" y="86"/>
                    <a:pt x="24" y="76"/>
                  </a:cubicBezTo>
                  <a:cubicBezTo>
                    <a:pt x="23" y="73"/>
                    <a:pt x="20" y="70"/>
                    <a:pt x="21" y="67"/>
                  </a:cubicBezTo>
                  <a:cubicBezTo>
                    <a:pt x="24" y="43"/>
                    <a:pt x="14" y="23"/>
                    <a:pt x="0" y="4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17" y="7"/>
                    <a:pt x="27" y="16"/>
                    <a:pt x="34" y="28"/>
                  </a:cubicBezTo>
                  <a:cubicBezTo>
                    <a:pt x="38" y="36"/>
                    <a:pt x="42" y="44"/>
                    <a:pt x="38" y="53"/>
                  </a:cubicBezTo>
                  <a:cubicBezTo>
                    <a:pt x="31" y="67"/>
                    <a:pt x="43" y="81"/>
                    <a:pt x="40" y="96"/>
                  </a:cubicBezTo>
                  <a:close/>
                </a:path>
              </a:pathLst>
            </a:custGeom>
            <a:solidFill>
              <a:srgbClr val="B232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5" name="Freeform 156">
              <a:extLst>
                <a:ext uri="{FF2B5EF4-FFF2-40B4-BE49-F238E27FC236}">
                  <a16:creationId xmlns:a16="http://schemas.microsoft.com/office/drawing/2014/main" id="{44BBC4A1-CDB4-4D8F-A57F-20A4B6EC2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382"/>
              <a:ext cx="192" cy="104"/>
            </a:xfrm>
            <a:custGeom>
              <a:avLst/>
              <a:gdLst>
                <a:gd name="T0" fmla="*/ 69 w 81"/>
                <a:gd name="T1" fmla="*/ 0 h 44"/>
                <a:gd name="T2" fmla="*/ 81 w 81"/>
                <a:gd name="T3" fmla="*/ 20 h 44"/>
                <a:gd name="T4" fmla="*/ 52 w 81"/>
                <a:gd name="T5" fmla="*/ 30 h 44"/>
                <a:gd name="T6" fmla="*/ 1 w 81"/>
                <a:gd name="T7" fmla="*/ 44 h 44"/>
                <a:gd name="T8" fmla="*/ 11 w 81"/>
                <a:gd name="T9" fmla="*/ 14 h 44"/>
                <a:gd name="T10" fmla="*/ 30 w 81"/>
                <a:gd name="T11" fmla="*/ 8 h 44"/>
                <a:gd name="T12" fmla="*/ 69 w 81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44">
                  <a:moveTo>
                    <a:pt x="69" y="0"/>
                  </a:moveTo>
                  <a:cubicBezTo>
                    <a:pt x="72" y="7"/>
                    <a:pt x="81" y="11"/>
                    <a:pt x="81" y="20"/>
                  </a:cubicBezTo>
                  <a:cubicBezTo>
                    <a:pt x="75" y="35"/>
                    <a:pt x="59" y="35"/>
                    <a:pt x="52" y="30"/>
                  </a:cubicBezTo>
                  <a:cubicBezTo>
                    <a:pt x="27" y="13"/>
                    <a:pt x="12" y="20"/>
                    <a:pt x="1" y="44"/>
                  </a:cubicBezTo>
                  <a:cubicBezTo>
                    <a:pt x="0" y="33"/>
                    <a:pt x="7" y="24"/>
                    <a:pt x="11" y="14"/>
                  </a:cubicBezTo>
                  <a:cubicBezTo>
                    <a:pt x="14" y="6"/>
                    <a:pt x="20" y="3"/>
                    <a:pt x="30" y="8"/>
                  </a:cubicBezTo>
                  <a:cubicBezTo>
                    <a:pt x="44" y="15"/>
                    <a:pt x="58" y="16"/>
                    <a:pt x="69" y="0"/>
                  </a:cubicBezTo>
                  <a:close/>
                </a:path>
              </a:pathLst>
            </a:custGeom>
            <a:solidFill>
              <a:srgbClr val="BF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6" name="Freeform 157">
              <a:extLst>
                <a:ext uri="{FF2B5EF4-FFF2-40B4-BE49-F238E27FC236}">
                  <a16:creationId xmlns:a16="http://schemas.microsoft.com/office/drawing/2014/main" id="{46252001-DEDD-8B39-52A1-8D1E350C7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3420"/>
              <a:ext cx="142" cy="149"/>
            </a:xfrm>
            <a:custGeom>
              <a:avLst/>
              <a:gdLst>
                <a:gd name="T0" fmla="*/ 60 w 60"/>
                <a:gd name="T1" fmla="*/ 32 h 63"/>
                <a:gd name="T2" fmla="*/ 60 w 60"/>
                <a:gd name="T3" fmla="*/ 44 h 63"/>
                <a:gd name="T4" fmla="*/ 28 w 60"/>
                <a:gd name="T5" fmla="*/ 59 h 63"/>
                <a:gd name="T6" fmla="*/ 20 w 60"/>
                <a:gd name="T7" fmla="*/ 53 h 63"/>
                <a:gd name="T8" fmla="*/ 12 w 60"/>
                <a:gd name="T9" fmla="*/ 0 h 63"/>
                <a:gd name="T10" fmla="*/ 45 w 60"/>
                <a:gd name="T11" fmla="*/ 39 h 63"/>
                <a:gd name="T12" fmla="*/ 56 w 60"/>
                <a:gd name="T13" fmla="*/ 32 h 63"/>
                <a:gd name="T14" fmla="*/ 60 w 60"/>
                <a:gd name="T15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63">
                  <a:moveTo>
                    <a:pt x="60" y="32"/>
                  </a:moveTo>
                  <a:cubicBezTo>
                    <a:pt x="60" y="36"/>
                    <a:pt x="60" y="40"/>
                    <a:pt x="60" y="44"/>
                  </a:cubicBezTo>
                  <a:cubicBezTo>
                    <a:pt x="56" y="63"/>
                    <a:pt x="42" y="60"/>
                    <a:pt x="28" y="59"/>
                  </a:cubicBezTo>
                  <a:cubicBezTo>
                    <a:pt x="25" y="58"/>
                    <a:pt x="22" y="56"/>
                    <a:pt x="20" y="53"/>
                  </a:cubicBezTo>
                  <a:cubicBezTo>
                    <a:pt x="9" y="37"/>
                    <a:pt x="0" y="20"/>
                    <a:pt x="12" y="0"/>
                  </a:cubicBezTo>
                  <a:cubicBezTo>
                    <a:pt x="21" y="14"/>
                    <a:pt x="20" y="37"/>
                    <a:pt x="45" y="39"/>
                  </a:cubicBezTo>
                  <a:cubicBezTo>
                    <a:pt x="51" y="39"/>
                    <a:pt x="55" y="39"/>
                    <a:pt x="56" y="32"/>
                  </a:cubicBezTo>
                  <a:cubicBezTo>
                    <a:pt x="57" y="32"/>
                    <a:pt x="59" y="32"/>
                    <a:pt x="60" y="32"/>
                  </a:cubicBezTo>
                  <a:close/>
                </a:path>
              </a:pathLst>
            </a:custGeom>
            <a:solidFill>
              <a:srgbClr val="BF4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7" name="Freeform 158">
              <a:extLst>
                <a:ext uri="{FF2B5EF4-FFF2-40B4-BE49-F238E27FC236}">
                  <a16:creationId xmlns:a16="http://schemas.microsoft.com/office/drawing/2014/main" id="{995A8DFB-9F93-C072-83F1-63E30947F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444"/>
              <a:ext cx="320" cy="249"/>
            </a:xfrm>
            <a:custGeom>
              <a:avLst/>
              <a:gdLst>
                <a:gd name="T0" fmla="*/ 40 w 135"/>
                <a:gd name="T1" fmla="*/ 64 h 105"/>
                <a:gd name="T2" fmla="*/ 36 w 135"/>
                <a:gd name="T3" fmla="*/ 60 h 105"/>
                <a:gd name="T4" fmla="*/ 2 w 135"/>
                <a:gd name="T5" fmla="*/ 26 h 105"/>
                <a:gd name="T6" fmla="*/ 0 w 135"/>
                <a:gd name="T7" fmla="*/ 20 h 105"/>
                <a:gd name="T8" fmla="*/ 28 w 135"/>
                <a:gd name="T9" fmla="*/ 4 h 105"/>
                <a:gd name="T10" fmla="*/ 28 w 135"/>
                <a:gd name="T11" fmla="*/ 8 h 105"/>
                <a:gd name="T12" fmla="*/ 30 w 135"/>
                <a:gd name="T13" fmla="*/ 14 h 105"/>
                <a:gd name="T14" fmla="*/ 86 w 135"/>
                <a:gd name="T15" fmla="*/ 60 h 105"/>
                <a:gd name="T16" fmla="*/ 121 w 135"/>
                <a:gd name="T17" fmla="*/ 57 h 105"/>
                <a:gd name="T18" fmla="*/ 132 w 135"/>
                <a:gd name="T19" fmla="*/ 76 h 105"/>
                <a:gd name="T20" fmla="*/ 116 w 135"/>
                <a:gd name="T21" fmla="*/ 90 h 105"/>
                <a:gd name="T22" fmla="*/ 104 w 135"/>
                <a:gd name="T23" fmla="*/ 100 h 105"/>
                <a:gd name="T24" fmla="*/ 76 w 135"/>
                <a:gd name="T25" fmla="*/ 93 h 105"/>
                <a:gd name="T26" fmla="*/ 48 w 135"/>
                <a:gd name="T27" fmla="*/ 73 h 105"/>
                <a:gd name="T28" fmla="*/ 40 w 135"/>
                <a:gd name="T29" fmla="*/ 6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" h="105">
                  <a:moveTo>
                    <a:pt x="40" y="64"/>
                  </a:moveTo>
                  <a:cubicBezTo>
                    <a:pt x="39" y="63"/>
                    <a:pt x="38" y="62"/>
                    <a:pt x="36" y="60"/>
                  </a:cubicBezTo>
                  <a:cubicBezTo>
                    <a:pt x="24" y="49"/>
                    <a:pt x="13" y="38"/>
                    <a:pt x="2" y="26"/>
                  </a:cubicBezTo>
                  <a:cubicBezTo>
                    <a:pt x="1" y="24"/>
                    <a:pt x="1" y="22"/>
                    <a:pt x="0" y="20"/>
                  </a:cubicBezTo>
                  <a:cubicBezTo>
                    <a:pt x="2" y="1"/>
                    <a:pt x="13" y="0"/>
                    <a:pt x="28" y="4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9" y="10"/>
                    <a:pt x="30" y="12"/>
                    <a:pt x="30" y="14"/>
                  </a:cubicBezTo>
                  <a:cubicBezTo>
                    <a:pt x="25" y="39"/>
                    <a:pt x="60" y="69"/>
                    <a:pt x="86" y="60"/>
                  </a:cubicBezTo>
                  <a:cubicBezTo>
                    <a:pt x="98" y="56"/>
                    <a:pt x="109" y="54"/>
                    <a:pt x="121" y="57"/>
                  </a:cubicBezTo>
                  <a:cubicBezTo>
                    <a:pt x="129" y="61"/>
                    <a:pt x="135" y="66"/>
                    <a:pt x="132" y="76"/>
                  </a:cubicBezTo>
                  <a:cubicBezTo>
                    <a:pt x="122" y="75"/>
                    <a:pt x="115" y="77"/>
                    <a:pt x="116" y="90"/>
                  </a:cubicBezTo>
                  <a:cubicBezTo>
                    <a:pt x="116" y="97"/>
                    <a:pt x="111" y="100"/>
                    <a:pt x="104" y="100"/>
                  </a:cubicBezTo>
                  <a:cubicBezTo>
                    <a:pt x="93" y="105"/>
                    <a:pt x="84" y="101"/>
                    <a:pt x="76" y="93"/>
                  </a:cubicBezTo>
                  <a:cubicBezTo>
                    <a:pt x="68" y="85"/>
                    <a:pt x="59" y="78"/>
                    <a:pt x="48" y="73"/>
                  </a:cubicBezTo>
                  <a:cubicBezTo>
                    <a:pt x="44" y="71"/>
                    <a:pt x="42" y="67"/>
                    <a:pt x="40" y="64"/>
                  </a:cubicBezTo>
                  <a:close/>
                </a:path>
              </a:pathLst>
            </a:custGeom>
            <a:solidFill>
              <a:srgbClr val="B81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8" name="Freeform 159">
              <a:extLst>
                <a:ext uri="{FF2B5EF4-FFF2-40B4-BE49-F238E27FC236}">
                  <a16:creationId xmlns:a16="http://schemas.microsoft.com/office/drawing/2014/main" id="{8C2C1F25-2874-3B43-FCC1-3BBFD318D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463"/>
              <a:ext cx="384" cy="303"/>
            </a:xfrm>
            <a:custGeom>
              <a:avLst/>
              <a:gdLst>
                <a:gd name="T0" fmla="*/ 0 w 162"/>
                <a:gd name="T1" fmla="*/ 4 h 128"/>
                <a:gd name="T2" fmla="*/ 0 w 162"/>
                <a:gd name="T3" fmla="*/ 0 h 128"/>
                <a:gd name="T4" fmla="*/ 68 w 162"/>
                <a:gd name="T5" fmla="*/ 20 h 128"/>
                <a:gd name="T6" fmla="*/ 104 w 162"/>
                <a:gd name="T7" fmla="*/ 40 h 128"/>
                <a:gd name="T8" fmla="*/ 108 w 162"/>
                <a:gd name="T9" fmla="*/ 44 h 128"/>
                <a:gd name="T10" fmla="*/ 136 w 162"/>
                <a:gd name="T11" fmla="*/ 80 h 128"/>
                <a:gd name="T12" fmla="*/ 148 w 162"/>
                <a:gd name="T13" fmla="*/ 112 h 128"/>
                <a:gd name="T14" fmla="*/ 132 w 162"/>
                <a:gd name="T15" fmla="*/ 128 h 128"/>
                <a:gd name="T16" fmla="*/ 116 w 162"/>
                <a:gd name="T17" fmla="*/ 81 h 128"/>
                <a:gd name="T18" fmla="*/ 104 w 162"/>
                <a:gd name="T19" fmla="*/ 68 h 128"/>
                <a:gd name="T20" fmla="*/ 92 w 162"/>
                <a:gd name="T21" fmla="*/ 52 h 128"/>
                <a:gd name="T22" fmla="*/ 26 w 162"/>
                <a:gd name="T23" fmla="*/ 17 h 128"/>
                <a:gd name="T24" fmla="*/ 0 w 162"/>
                <a:gd name="T25" fmla="*/ 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2" h="128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24" y="2"/>
                    <a:pt x="47" y="10"/>
                    <a:pt x="68" y="20"/>
                  </a:cubicBezTo>
                  <a:cubicBezTo>
                    <a:pt x="81" y="26"/>
                    <a:pt x="94" y="30"/>
                    <a:pt x="104" y="40"/>
                  </a:cubicBezTo>
                  <a:cubicBezTo>
                    <a:pt x="105" y="42"/>
                    <a:pt x="107" y="43"/>
                    <a:pt x="108" y="44"/>
                  </a:cubicBezTo>
                  <a:cubicBezTo>
                    <a:pt x="109" y="62"/>
                    <a:pt x="119" y="74"/>
                    <a:pt x="136" y="80"/>
                  </a:cubicBezTo>
                  <a:cubicBezTo>
                    <a:pt x="146" y="89"/>
                    <a:pt x="162" y="95"/>
                    <a:pt x="148" y="112"/>
                  </a:cubicBezTo>
                  <a:cubicBezTo>
                    <a:pt x="144" y="119"/>
                    <a:pt x="139" y="125"/>
                    <a:pt x="132" y="128"/>
                  </a:cubicBezTo>
                  <a:cubicBezTo>
                    <a:pt x="145" y="100"/>
                    <a:pt x="145" y="100"/>
                    <a:pt x="116" y="81"/>
                  </a:cubicBezTo>
                  <a:cubicBezTo>
                    <a:pt x="111" y="77"/>
                    <a:pt x="107" y="74"/>
                    <a:pt x="104" y="68"/>
                  </a:cubicBezTo>
                  <a:cubicBezTo>
                    <a:pt x="101" y="62"/>
                    <a:pt x="99" y="55"/>
                    <a:pt x="92" y="52"/>
                  </a:cubicBezTo>
                  <a:cubicBezTo>
                    <a:pt x="74" y="34"/>
                    <a:pt x="51" y="24"/>
                    <a:pt x="26" y="17"/>
                  </a:cubicBezTo>
                  <a:cubicBezTo>
                    <a:pt x="17" y="14"/>
                    <a:pt x="6" y="13"/>
                    <a:pt x="0" y="4"/>
                  </a:cubicBezTo>
                  <a:close/>
                </a:path>
              </a:pathLst>
            </a:custGeom>
            <a:solidFill>
              <a:srgbClr val="C13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9" name="Freeform 160">
              <a:extLst>
                <a:ext uri="{FF2B5EF4-FFF2-40B4-BE49-F238E27FC236}">
                  <a16:creationId xmlns:a16="http://schemas.microsoft.com/office/drawing/2014/main" id="{D5030A4D-A1EB-7E71-D7E0-F0EA4D066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2605"/>
              <a:ext cx="147" cy="95"/>
            </a:xfrm>
            <a:custGeom>
              <a:avLst/>
              <a:gdLst>
                <a:gd name="T0" fmla="*/ 6 w 62"/>
                <a:gd name="T1" fmla="*/ 0 h 40"/>
                <a:gd name="T2" fmla="*/ 38 w 62"/>
                <a:gd name="T3" fmla="*/ 22 h 40"/>
                <a:gd name="T4" fmla="*/ 62 w 62"/>
                <a:gd name="T5" fmla="*/ 32 h 40"/>
                <a:gd name="T6" fmla="*/ 62 w 62"/>
                <a:gd name="T7" fmla="*/ 36 h 40"/>
                <a:gd name="T8" fmla="*/ 58 w 62"/>
                <a:gd name="T9" fmla="*/ 36 h 40"/>
                <a:gd name="T10" fmla="*/ 22 w 62"/>
                <a:gd name="T11" fmla="*/ 32 h 40"/>
                <a:gd name="T12" fmla="*/ 6 w 62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40">
                  <a:moveTo>
                    <a:pt x="6" y="0"/>
                  </a:moveTo>
                  <a:cubicBezTo>
                    <a:pt x="19" y="4"/>
                    <a:pt x="29" y="13"/>
                    <a:pt x="38" y="22"/>
                  </a:cubicBezTo>
                  <a:cubicBezTo>
                    <a:pt x="45" y="30"/>
                    <a:pt x="52" y="34"/>
                    <a:pt x="62" y="32"/>
                  </a:cubicBezTo>
                  <a:cubicBezTo>
                    <a:pt x="62" y="34"/>
                    <a:pt x="62" y="35"/>
                    <a:pt x="62" y="36"/>
                  </a:cubicBezTo>
                  <a:cubicBezTo>
                    <a:pt x="61" y="36"/>
                    <a:pt x="59" y="36"/>
                    <a:pt x="58" y="36"/>
                  </a:cubicBezTo>
                  <a:cubicBezTo>
                    <a:pt x="46" y="34"/>
                    <a:pt x="33" y="40"/>
                    <a:pt x="22" y="32"/>
                  </a:cubicBezTo>
                  <a:cubicBezTo>
                    <a:pt x="6" y="27"/>
                    <a:pt x="0" y="17"/>
                    <a:pt x="6" y="0"/>
                  </a:cubicBezTo>
                  <a:close/>
                </a:path>
              </a:pathLst>
            </a:custGeom>
            <a:solidFill>
              <a:srgbClr val="A1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0" name="Freeform 161">
              <a:extLst>
                <a:ext uri="{FF2B5EF4-FFF2-40B4-BE49-F238E27FC236}">
                  <a16:creationId xmlns:a16="http://schemas.microsoft.com/office/drawing/2014/main" id="{95F67C5E-E44D-3A36-5250-DB4743F6E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657"/>
              <a:ext cx="104" cy="90"/>
            </a:xfrm>
            <a:custGeom>
              <a:avLst/>
              <a:gdLst>
                <a:gd name="T0" fmla="*/ 24 w 44"/>
                <a:gd name="T1" fmla="*/ 38 h 38"/>
                <a:gd name="T2" fmla="*/ 31 w 44"/>
                <a:gd name="T3" fmla="*/ 19 h 38"/>
                <a:gd name="T4" fmla="*/ 12 w 44"/>
                <a:gd name="T5" fmla="*/ 14 h 38"/>
                <a:gd name="T6" fmla="*/ 0 w 44"/>
                <a:gd name="T7" fmla="*/ 14 h 38"/>
                <a:gd name="T8" fmla="*/ 24 w 44"/>
                <a:gd name="T9" fmla="*/ 3 h 38"/>
                <a:gd name="T10" fmla="*/ 43 w 44"/>
                <a:gd name="T11" fmla="*/ 19 h 38"/>
                <a:gd name="T12" fmla="*/ 24 w 44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8">
                  <a:moveTo>
                    <a:pt x="24" y="38"/>
                  </a:moveTo>
                  <a:cubicBezTo>
                    <a:pt x="27" y="32"/>
                    <a:pt x="35" y="27"/>
                    <a:pt x="31" y="19"/>
                  </a:cubicBezTo>
                  <a:cubicBezTo>
                    <a:pt x="27" y="11"/>
                    <a:pt x="18" y="15"/>
                    <a:pt x="12" y="14"/>
                  </a:cubicBezTo>
                  <a:cubicBezTo>
                    <a:pt x="8" y="14"/>
                    <a:pt x="4" y="14"/>
                    <a:pt x="0" y="14"/>
                  </a:cubicBezTo>
                  <a:cubicBezTo>
                    <a:pt x="7" y="9"/>
                    <a:pt x="14" y="0"/>
                    <a:pt x="24" y="3"/>
                  </a:cubicBezTo>
                  <a:cubicBezTo>
                    <a:pt x="31" y="6"/>
                    <a:pt x="42" y="10"/>
                    <a:pt x="43" y="19"/>
                  </a:cubicBezTo>
                  <a:cubicBezTo>
                    <a:pt x="44" y="30"/>
                    <a:pt x="35" y="36"/>
                    <a:pt x="24" y="38"/>
                  </a:cubicBezTo>
                  <a:close/>
                </a:path>
              </a:pathLst>
            </a:custGeom>
            <a:solidFill>
              <a:srgbClr val="A1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1" name="Freeform 162">
              <a:extLst>
                <a:ext uri="{FF2B5EF4-FFF2-40B4-BE49-F238E27FC236}">
                  <a16:creationId xmlns:a16="http://schemas.microsoft.com/office/drawing/2014/main" id="{C56DBB12-4033-130F-1FB7-054F2A932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439"/>
              <a:ext cx="285" cy="147"/>
            </a:xfrm>
            <a:custGeom>
              <a:avLst/>
              <a:gdLst>
                <a:gd name="T0" fmla="*/ 0 w 120"/>
                <a:gd name="T1" fmla="*/ 48 h 62"/>
                <a:gd name="T2" fmla="*/ 32 w 120"/>
                <a:gd name="T3" fmla="*/ 36 h 62"/>
                <a:gd name="T4" fmla="*/ 86 w 120"/>
                <a:gd name="T5" fmla="*/ 21 h 62"/>
                <a:gd name="T6" fmla="*/ 116 w 120"/>
                <a:gd name="T7" fmla="*/ 0 h 62"/>
                <a:gd name="T8" fmla="*/ 120 w 120"/>
                <a:gd name="T9" fmla="*/ 4 h 62"/>
                <a:gd name="T10" fmla="*/ 99 w 120"/>
                <a:gd name="T11" fmla="*/ 38 h 62"/>
                <a:gd name="T12" fmla="*/ 94 w 120"/>
                <a:gd name="T13" fmla="*/ 41 h 62"/>
                <a:gd name="T14" fmla="*/ 26 w 120"/>
                <a:gd name="T15" fmla="*/ 57 h 62"/>
                <a:gd name="T16" fmla="*/ 0 w 120"/>
                <a:gd name="T17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62">
                  <a:moveTo>
                    <a:pt x="0" y="48"/>
                  </a:moveTo>
                  <a:cubicBezTo>
                    <a:pt x="12" y="47"/>
                    <a:pt x="24" y="47"/>
                    <a:pt x="32" y="36"/>
                  </a:cubicBezTo>
                  <a:cubicBezTo>
                    <a:pt x="50" y="29"/>
                    <a:pt x="65" y="17"/>
                    <a:pt x="86" y="21"/>
                  </a:cubicBezTo>
                  <a:cubicBezTo>
                    <a:pt x="101" y="23"/>
                    <a:pt x="111" y="14"/>
                    <a:pt x="116" y="0"/>
                  </a:cubicBezTo>
                  <a:cubicBezTo>
                    <a:pt x="117" y="1"/>
                    <a:pt x="119" y="3"/>
                    <a:pt x="120" y="4"/>
                  </a:cubicBezTo>
                  <a:cubicBezTo>
                    <a:pt x="119" y="18"/>
                    <a:pt x="110" y="29"/>
                    <a:pt x="99" y="38"/>
                  </a:cubicBezTo>
                  <a:cubicBezTo>
                    <a:pt x="98" y="39"/>
                    <a:pt x="96" y="41"/>
                    <a:pt x="94" y="41"/>
                  </a:cubicBezTo>
                  <a:cubicBezTo>
                    <a:pt x="68" y="30"/>
                    <a:pt x="49" y="55"/>
                    <a:pt x="26" y="57"/>
                  </a:cubicBezTo>
                  <a:cubicBezTo>
                    <a:pt x="16" y="56"/>
                    <a:pt x="5" y="62"/>
                    <a:pt x="0" y="48"/>
                  </a:cubicBezTo>
                  <a:close/>
                </a:path>
              </a:pathLst>
            </a:custGeom>
            <a:solidFill>
              <a:srgbClr val="DC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2" name="Freeform 163">
              <a:extLst>
                <a:ext uri="{FF2B5EF4-FFF2-40B4-BE49-F238E27FC236}">
                  <a16:creationId xmlns:a16="http://schemas.microsoft.com/office/drawing/2014/main" id="{79BC7A6E-D028-41EB-4FC6-91766C5A7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449"/>
              <a:ext cx="254" cy="142"/>
            </a:xfrm>
            <a:custGeom>
              <a:avLst/>
              <a:gdLst>
                <a:gd name="T0" fmla="*/ 11 w 107"/>
                <a:gd name="T1" fmla="*/ 48 h 60"/>
                <a:gd name="T2" fmla="*/ 35 w 107"/>
                <a:gd name="T3" fmla="*/ 36 h 60"/>
                <a:gd name="T4" fmla="*/ 50 w 107"/>
                <a:gd name="T5" fmla="*/ 28 h 60"/>
                <a:gd name="T6" fmla="*/ 103 w 107"/>
                <a:gd name="T7" fmla="*/ 0 h 60"/>
                <a:gd name="T8" fmla="*/ 107 w 107"/>
                <a:gd name="T9" fmla="*/ 0 h 60"/>
                <a:gd name="T10" fmla="*/ 107 w 107"/>
                <a:gd name="T11" fmla="*/ 4 h 60"/>
                <a:gd name="T12" fmla="*/ 95 w 107"/>
                <a:gd name="T13" fmla="*/ 32 h 60"/>
                <a:gd name="T14" fmla="*/ 63 w 107"/>
                <a:gd name="T15" fmla="*/ 44 h 60"/>
                <a:gd name="T16" fmla="*/ 43 w 107"/>
                <a:gd name="T17" fmla="*/ 44 h 60"/>
                <a:gd name="T18" fmla="*/ 3 w 107"/>
                <a:gd name="T19" fmla="*/ 60 h 60"/>
                <a:gd name="T20" fmla="*/ 11 w 107"/>
                <a:gd name="T21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60">
                  <a:moveTo>
                    <a:pt x="11" y="48"/>
                  </a:moveTo>
                  <a:cubicBezTo>
                    <a:pt x="22" y="49"/>
                    <a:pt x="30" y="46"/>
                    <a:pt x="35" y="36"/>
                  </a:cubicBezTo>
                  <a:cubicBezTo>
                    <a:pt x="38" y="30"/>
                    <a:pt x="44" y="28"/>
                    <a:pt x="50" y="28"/>
                  </a:cubicBezTo>
                  <a:cubicBezTo>
                    <a:pt x="83" y="32"/>
                    <a:pt x="88" y="30"/>
                    <a:pt x="103" y="0"/>
                  </a:cubicBezTo>
                  <a:cubicBezTo>
                    <a:pt x="104" y="0"/>
                    <a:pt x="105" y="0"/>
                    <a:pt x="107" y="0"/>
                  </a:cubicBezTo>
                  <a:cubicBezTo>
                    <a:pt x="107" y="1"/>
                    <a:pt x="107" y="3"/>
                    <a:pt x="107" y="4"/>
                  </a:cubicBezTo>
                  <a:cubicBezTo>
                    <a:pt x="103" y="13"/>
                    <a:pt x="97" y="22"/>
                    <a:pt x="95" y="32"/>
                  </a:cubicBezTo>
                  <a:cubicBezTo>
                    <a:pt x="87" y="45"/>
                    <a:pt x="77" y="50"/>
                    <a:pt x="63" y="44"/>
                  </a:cubicBezTo>
                  <a:cubicBezTo>
                    <a:pt x="56" y="41"/>
                    <a:pt x="50" y="30"/>
                    <a:pt x="43" y="44"/>
                  </a:cubicBezTo>
                  <a:cubicBezTo>
                    <a:pt x="32" y="56"/>
                    <a:pt x="17" y="57"/>
                    <a:pt x="3" y="60"/>
                  </a:cubicBezTo>
                  <a:cubicBezTo>
                    <a:pt x="0" y="52"/>
                    <a:pt x="8" y="51"/>
                    <a:pt x="11" y="48"/>
                  </a:cubicBezTo>
                  <a:close/>
                </a:path>
              </a:pathLst>
            </a:custGeom>
            <a:solidFill>
              <a:srgbClr val="E38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3" name="Freeform 164">
              <a:extLst>
                <a:ext uri="{FF2B5EF4-FFF2-40B4-BE49-F238E27FC236}">
                  <a16:creationId xmlns:a16="http://schemas.microsoft.com/office/drawing/2014/main" id="{9B1B1B96-2540-C341-181B-2C69F36CA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3107"/>
              <a:ext cx="76" cy="133"/>
            </a:xfrm>
            <a:custGeom>
              <a:avLst/>
              <a:gdLst>
                <a:gd name="T0" fmla="*/ 28 w 32"/>
                <a:gd name="T1" fmla="*/ 28 h 56"/>
                <a:gd name="T2" fmla="*/ 32 w 32"/>
                <a:gd name="T3" fmla="*/ 56 h 56"/>
                <a:gd name="T4" fmla="*/ 0 w 32"/>
                <a:gd name="T5" fmla="*/ 48 h 56"/>
                <a:gd name="T6" fmla="*/ 0 w 32"/>
                <a:gd name="T7" fmla="*/ 0 h 56"/>
                <a:gd name="T8" fmla="*/ 28 w 32"/>
                <a:gd name="T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6">
                  <a:moveTo>
                    <a:pt x="28" y="28"/>
                  </a:moveTo>
                  <a:cubicBezTo>
                    <a:pt x="29" y="38"/>
                    <a:pt x="31" y="47"/>
                    <a:pt x="32" y="56"/>
                  </a:cubicBezTo>
                  <a:cubicBezTo>
                    <a:pt x="21" y="54"/>
                    <a:pt x="11" y="52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5" y="14"/>
                    <a:pt x="11" y="26"/>
                    <a:pt x="28" y="28"/>
                  </a:cubicBezTo>
                  <a:close/>
                </a:path>
              </a:pathLst>
            </a:custGeom>
            <a:solidFill>
              <a:srgbClr val="C54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4" name="Freeform 165">
              <a:extLst>
                <a:ext uri="{FF2B5EF4-FFF2-40B4-BE49-F238E27FC236}">
                  <a16:creationId xmlns:a16="http://schemas.microsoft.com/office/drawing/2014/main" id="{E6E3B2C7-1306-6338-D63E-89EEF486B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652"/>
              <a:ext cx="97" cy="76"/>
            </a:xfrm>
            <a:custGeom>
              <a:avLst/>
              <a:gdLst>
                <a:gd name="T0" fmla="*/ 12 w 41"/>
                <a:gd name="T1" fmla="*/ 32 h 32"/>
                <a:gd name="T2" fmla="*/ 0 w 41"/>
                <a:gd name="T3" fmla="*/ 0 h 32"/>
                <a:gd name="T4" fmla="*/ 8 w 41"/>
                <a:gd name="T5" fmla="*/ 1 h 32"/>
                <a:gd name="T6" fmla="*/ 32 w 41"/>
                <a:gd name="T7" fmla="*/ 8 h 32"/>
                <a:gd name="T8" fmla="*/ 33 w 41"/>
                <a:gd name="T9" fmla="*/ 21 h 32"/>
                <a:gd name="T10" fmla="*/ 20 w 41"/>
                <a:gd name="T11" fmla="*/ 32 h 32"/>
                <a:gd name="T12" fmla="*/ 12 w 41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2">
                  <a:moveTo>
                    <a:pt x="12" y="32"/>
                  </a:moveTo>
                  <a:cubicBezTo>
                    <a:pt x="18" y="18"/>
                    <a:pt x="7" y="1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13" y="11"/>
                    <a:pt x="23" y="8"/>
                    <a:pt x="32" y="8"/>
                  </a:cubicBezTo>
                  <a:cubicBezTo>
                    <a:pt x="36" y="12"/>
                    <a:pt x="41" y="16"/>
                    <a:pt x="33" y="21"/>
                  </a:cubicBezTo>
                  <a:cubicBezTo>
                    <a:pt x="28" y="24"/>
                    <a:pt x="22" y="26"/>
                    <a:pt x="20" y="32"/>
                  </a:cubicBezTo>
                  <a:cubicBezTo>
                    <a:pt x="17" y="32"/>
                    <a:pt x="15" y="32"/>
                    <a:pt x="12" y="32"/>
                  </a:cubicBezTo>
                  <a:close/>
                </a:path>
              </a:pathLst>
            </a:custGeom>
            <a:solidFill>
              <a:srgbClr val="D04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5" name="Freeform 166">
              <a:extLst>
                <a:ext uri="{FF2B5EF4-FFF2-40B4-BE49-F238E27FC236}">
                  <a16:creationId xmlns:a16="http://schemas.microsoft.com/office/drawing/2014/main" id="{6A15C60E-CCC6-849E-D40D-7C2DD3195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3240"/>
              <a:ext cx="142" cy="322"/>
            </a:xfrm>
            <a:custGeom>
              <a:avLst/>
              <a:gdLst>
                <a:gd name="T0" fmla="*/ 56 w 60"/>
                <a:gd name="T1" fmla="*/ 136 h 136"/>
                <a:gd name="T2" fmla="*/ 37 w 60"/>
                <a:gd name="T3" fmla="*/ 127 h 136"/>
                <a:gd name="T4" fmla="*/ 9 w 60"/>
                <a:gd name="T5" fmla="*/ 92 h 136"/>
                <a:gd name="T6" fmla="*/ 11 w 60"/>
                <a:gd name="T7" fmla="*/ 42 h 136"/>
                <a:gd name="T8" fmla="*/ 0 w 60"/>
                <a:gd name="T9" fmla="*/ 8 h 136"/>
                <a:gd name="T10" fmla="*/ 0 w 60"/>
                <a:gd name="T11" fmla="*/ 0 h 136"/>
                <a:gd name="T12" fmla="*/ 4 w 60"/>
                <a:gd name="T13" fmla="*/ 0 h 136"/>
                <a:gd name="T14" fmla="*/ 40 w 60"/>
                <a:gd name="T15" fmla="*/ 42 h 136"/>
                <a:gd name="T16" fmla="*/ 44 w 60"/>
                <a:gd name="T17" fmla="*/ 63 h 136"/>
                <a:gd name="T18" fmla="*/ 52 w 60"/>
                <a:gd name="T19" fmla="*/ 103 h 136"/>
                <a:gd name="T20" fmla="*/ 59 w 60"/>
                <a:gd name="T21" fmla="*/ 123 h 136"/>
                <a:gd name="T22" fmla="*/ 56 w 60"/>
                <a:gd name="T2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36">
                  <a:moveTo>
                    <a:pt x="56" y="136"/>
                  </a:moveTo>
                  <a:cubicBezTo>
                    <a:pt x="49" y="133"/>
                    <a:pt x="43" y="128"/>
                    <a:pt x="37" y="127"/>
                  </a:cubicBezTo>
                  <a:cubicBezTo>
                    <a:pt x="18" y="122"/>
                    <a:pt x="10" y="108"/>
                    <a:pt x="9" y="92"/>
                  </a:cubicBezTo>
                  <a:cubicBezTo>
                    <a:pt x="7" y="76"/>
                    <a:pt x="10" y="59"/>
                    <a:pt x="11" y="42"/>
                  </a:cubicBezTo>
                  <a:cubicBezTo>
                    <a:pt x="12" y="29"/>
                    <a:pt x="12" y="17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3" y="6"/>
                    <a:pt x="40" y="13"/>
                    <a:pt x="40" y="42"/>
                  </a:cubicBezTo>
                  <a:cubicBezTo>
                    <a:pt x="40" y="50"/>
                    <a:pt x="40" y="57"/>
                    <a:pt x="44" y="63"/>
                  </a:cubicBezTo>
                  <a:cubicBezTo>
                    <a:pt x="51" y="76"/>
                    <a:pt x="54" y="89"/>
                    <a:pt x="52" y="103"/>
                  </a:cubicBezTo>
                  <a:cubicBezTo>
                    <a:pt x="51" y="111"/>
                    <a:pt x="57" y="117"/>
                    <a:pt x="59" y="123"/>
                  </a:cubicBezTo>
                  <a:cubicBezTo>
                    <a:pt x="60" y="128"/>
                    <a:pt x="60" y="132"/>
                    <a:pt x="56" y="136"/>
                  </a:cubicBezTo>
                  <a:close/>
                </a:path>
              </a:pathLst>
            </a:custGeom>
            <a:solidFill>
              <a:srgbClr val="CAA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6" name="Freeform 167">
              <a:extLst>
                <a:ext uri="{FF2B5EF4-FFF2-40B4-BE49-F238E27FC236}">
                  <a16:creationId xmlns:a16="http://schemas.microsoft.com/office/drawing/2014/main" id="{313D3C1B-CEF6-6466-C8A3-FD58D1EC2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3212"/>
              <a:ext cx="152" cy="343"/>
            </a:xfrm>
            <a:custGeom>
              <a:avLst/>
              <a:gdLst>
                <a:gd name="T0" fmla="*/ 52 w 64"/>
                <a:gd name="T1" fmla="*/ 136 h 145"/>
                <a:gd name="T2" fmla="*/ 47 w 64"/>
                <a:gd name="T3" fmla="*/ 130 h 145"/>
                <a:gd name="T4" fmla="*/ 32 w 64"/>
                <a:gd name="T5" fmla="*/ 55 h 145"/>
                <a:gd name="T6" fmla="*/ 7 w 64"/>
                <a:gd name="T7" fmla="*/ 19 h 145"/>
                <a:gd name="T8" fmla="*/ 0 w 64"/>
                <a:gd name="T9" fmla="*/ 12 h 145"/>
                <a:gd name="T10" fmla="*/ 0 w 64"/>
                <a:gd name="T11" fmla="*/ 4 h 145"/>
                <a:gd name="T12" fmla="*/ 32 w 64"/>
                <a:gd name="T13" fmla="*/ 12 h 145"/>
                <a:gd name="T14" fmla="*/ 52 w 64"/>
                <a:gd name="T15" fmla="*/ 88 h 145"/>
                <a:gd name="T16" fmla="*/ 64 w 64"/>
                <a:gd name="T17" fmla="*/ 140 h 145"/>
                <a:gd name="T18" fmla="*/ 52 w 64"/>
                <a:gd name="T19" fmla="*/ 13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45">
                  <a:moveTo>
                    <a:pt x="52" y="136"/>
                  </a:moveTo>
                  <a:cubicBezTo>
                    <a:pt x="50" y="134"/>
                    <a:pt x="47" y="132"/>
                    <a:pt x="47" y="130"/>
                  </a:cubicBezTo>
                  <a:cubicBezTo>
                    <a:pt x="47" y="104"/>
                    <a:pt x="34" y="80"/>
                    <a:pt x="32" y="55"/>
                  </a:cubicBezTo>
                  <a:cubicBezTo>
                    <a:pt x="31" y="37"/>
                    <a:pt x="29" y="22"/>
                    <a:pt x="7" y="19"/>
                  </a:cubicBezTo>
                  <a:cubicBezTo>
                    <a:pt x="5" y="19"/>
                    <a:pt x="3" y="15"/>
                    <a:pt x="0" y="12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12" y="0"/>
                    <a:pt x="23" y="2"/>
                    <a:pt x="32" y="12"/>
                  </a:cubicBezTo>
                  <a:cubicBezTo>
                    <a:pt x="46" y="36"/>
                    <a:pt x="32" y="66"/>
                    <a:pt x="52" y="88"/>
                  </a:cubicBezTo>
                  <a:cubicBezTo>
                    <a:pt x="50" y="107"/>
                    <a:pt x="53" y="124"/>
                    <a:pt x="64" y="140"/>
                  </a:cubicBezTo>
                  <a:cubicBezTo>
                    <a:pt x="58" y="145"/>
                    <a:pt x="55" y="140"/>
                    <a:pt x="52" y="136"/>
                  </a:cubicBezTo>
                  <a:close/>
                </a:path>
              </a:pathLst>
            </a:custGeom>
            <a:solidFill>
              <a:srgbClr val="C5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7" name="Freeform 168">
              <a:extLst>
                <a:ext uri="{FF2B5EF4-FFF2-40B4-BE49-F238E27FC236}">
                  <a16:creationId xmlns:a16="http://schemas.microsoft.com/office/drawing/2014/main" id="{F0F6A566-3C8E-E391-B98F-3BEA74619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117"/>
              <a:ext cx="142" cy="194"/>
            </a:xfrm>
            <a:custGeom>
              <a:avLst/>
              <a:gdLst>
                <a:gd name="T0" fmla="*/ 60 w 60"/>
                <a:gd name="T1" fmla="*/ 74 h 82"/>
                <a:gd name="T2" fmla="*/ 24 w 60"/>
                <a:gd name="T3" fmla="*/ 52 h 82"/>
                <a:gd name="T4" fmla="*/ 19 w 60"/>
                <a:gd name="T5" fmla="*/ 26 h 82"/>
                <a:gd name="T6" fmla="*/ 0 w 60"/>
                <a:gd name="T7" fmla="*/ 18 h 82"/>
                <a:gd name="T8" fmla="*/ 9 w 60"/>
                <a:gd name="T9" fmla="*/ 1 h 82"/>
                <a:gd name="T10" fmla="*/ 20 w 60"/>
                <a:gd name="T11" fmla="*/ 15 h 82"/>
                <a:gd name="T12" fmla="*/ 28 w 60"/>
                <a:gd name="T13" fmla="*/ 44 h 82"/>
                <a:gd name="T14" fmla="*/ 60 w 60"/>
                <a:gd name="T15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82">
                  <a:moveTo>
                    <a:pt x="60" y="74"/>
                  </a:moveTo>
                  <a:cubicBezTo>
                    <a:pt x="39" y="82"/>
                    <a:pt x="25" y="73"/>
                    <a:pt x="24" y="52"/>
                  </a:cubicBezTo>
                  <a:cubicBezTo>
                    <a:pt x="24" y="43"/>
                    <a:pt x="22" y="34"/>
                    <a:pt x="19" y="26"/>
                  </a:cubicBezTo>
                  <a:cubicBezTo>
                    <a:pt x="16" y="15"/>
                    <a:pt x="10" y="12"/>
                    <a:pt x="0" y="18"/>
                  </a:cubicBezTo>
                  <a:cubicBezTo>
                    <a:pt x="0" y="11"/>
                    <a:pt x="0" y="2"/>
                    <a:pt x="9" y="1"/>
                  </a:cubicBezTo>
                  <a:cubicBezTo>
                    <a:pt x="16" y="0"/>
                    <a:pt x="18" y="10"/>
                    <a:pt x="20" y="15"/>
                  </a:cubicBezTo>
                  <a:cubicBezTo>
                    <a:pt x="25" y="24"/>
                    <a:pt x="28" y="33"/>
                    <a:pt x="28" y="44"/>
                  </a:cubicBezTo>
                  <a:cubicBezTo>
                    <a:pt x="30" y="67"/>
                    <a:pt x="36" y="73"/>
                    <a:pt x="60" y="74"/>
                  </a:cubicBezTo>
                  <a:close/>
                </a:path>
              </a:pathLst>
            </a:custGeom>
            <a:solidFill>
              <a:srgbClr val="A52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8" name="Freeform 169">
              <a:extLst>
                <a:ext uri="{FF2B5EF4-FFF2-40B4-BE49-F238E27FC236}">
                  <a16:creationId xmlns:a16="http://schemas.microsoft.com/office/drawing/2014/main" id="{7E6BDEDC-0152-C4E6-AE6A-DB1970982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243"/>
              <a:ext cx="727" cy="637"/>
            </a:xfrm>
            <a:custGeom>
              <a:avLst/>
              <a:gdLst>
                <a:gd name="T0" fmla="*/ 28 w 307"/>
                <a:gd name="T1" fmla="*/ 169 h 269"/>
                <a:gd name="T2" fmla="*/ 8 w 307"/>
                <a:gd name="T3" fmla="*/ 137 h 269"/>
                <a:gd name="T4" fmla="*/ 27 w 307"/>
                <a:gd name="T5" fmla="*/ 104 h 269"/>
                <a:gd name="T6" fmla="*/ 34 w 307"/>
                <a:gd name="T7" fmla="*/ 99 h 269"/>
                <a:gd name="T8" fmla="*/ 69 w 307"/>
                <a:gd name="T9" fmla="*/ 23 h 269"/>
                <a:gd name="T10" fmla="*/ 75 w 307"/>
                <a:gd name="T11" fmla="*/ 7 h 269"/>
                <a:gd name="T12" fmla="*/ 87 w 307"/>
                <a:gd name="T13" fmla="*/ 1 h 269"/>
                <a:gd name="T14" fmla="*/ 94 w 307"/>
                <a:gd name="T15" fmla="*/ 9 h 269"/>
                <a:gd name="T16" fmla="*/ 144 w 307"/>
                <a:gd name="T17" fmla="*/ 32 h 269"/>
                <a:gd name="T18" fmla="*/ 168 w 307"/>
                <a:gd name="T19" fmla="*/ 33 h 269"/>
                <a:gd name="T20" fmla="*/ 172 w 307"/>
                <a:gd name="T21" fmla="*/ 37 h 269"/>
                <a:gd name="T22" fmla="*/ 184 w 307"/>
                <a:gd name="T23" fmla="*/ 77 h 269"/>
                <a:gd name="T24" fmla="*/ 188 w 307"/>
                <a:gd name="T25" fmla="*/ 101 h 269"/>
                <a:gd name="T26" fmla="*/ 196 w 307"/>
                <a:gd name="T27" fmla="*/ 109 h 269"/>
                <a:gd name="T28" fmla="*/ 196 w 307"/>
                <a:gd name="T29" fmla="*/ 109 h 269"/>
                <a:gd name="T30" fmla="*/ 224 w 307"/>
                <a:gd name="T31" fmla="*/ 145 h 269"/>
                <a:gd name="T32" fmla="*/ 224 w 307"/>
                <a:gd name="T33" fmla="*/ 151 h 269"/>
                <a:gd name="T34" fmla="*/ 248 w 307"/>
                <a:gd name="T35" fmla="*/ 193 h 269"/>
                <a:gd name="T36" fmla="*/ 293 w 307"/>
                <a:gd name="T37" fmla="*/ 201 h 269"/>
                <a:gd name="T38" fmla="*/ 306 w 307"/>
                <a:gd name="T39" fmla="*/ 214 h 269"/>
                <a:gd name="T40" fmla="*/ 300 w 307"/>
                <a:gd name="T41" fmla="*/ 238 h 269"/>
                <a:gd name="T42" fmla="*/ 288 w 307"/>
                <a:gd name="T43" fmla="*/ 236 h 269"/>
                <a:gd name="T44" fmla="*/ 251 w 307"/>
                <a:gd name="T45" fmla="*/ 217 h 269"/>
                <a:gd name="T46" fmla="*/ 236 w 307"/>
                <a:gd name="T47" fmla="*/ 216 h 269"/>
                <a:gd name="T48" fmla="*/ 238 w 307"/>
                <a:gd name="T49" fmla="*/ 230 h 269"/>
                <a:gd name="T50" fmla="*/ 251 w 307"/>
                <a:gd name="T51" fmla="*/ 257 h 269"/>
                <a:gd name="T52" fmla="*/ 249 w 307"/>
                <a:gd name="T53" fmla="*/ 267 h 269"/>
                <a:gd name="T54" fmla="*/ 241 w 307"/>
                <a:gd name="T55" fmla="*/ 262 h 269"/>
                <a:gd name="T56" fmla="*/ 214 w 307"/>
                <a:gd name="T57" fmla="*/ 243 h 269"/>
                <a:gd name="T58" fmla="*/ 140 w 307"/>
                <a:gd name="T59" fmla="*/ 193 h 269"/>
                <a:gd name="T60" fmla="*/ 121 w 307"/>
                <a:gd name="T61" fmla="*/ 141 h 269"/>
                <a:gd name="T62" fmla="*/ 94 w 307"/>
                <a:gd name="T63" fmla="*/ 96 h 269"/>
                <a:gd name="T64" fmla="*/ 76 w 307"/>
                <a:gd name="T65" fmla="*/ 92 h 269"/>
                <a:gd name="T66" fmla="*/ 74 w 307"/>
                <a:gd name="T67" fmla="*/ 111 h 269"/>
                <a:gd name="T68" fmla="*/ 93 w 307"/>
                <a:gd name="T69" fmla="*/ 151 h 269"/>
                <a:gd name="T70" fmla="*/ 84 w 307"/>
                <a:gd name="T71" fmla="*/ 165 h 269"/>
                <a:gd name="T72" fmla="*/ 28 w 307"/>
                <a:gd name="T73" fmla="*/ 1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7" h="269">
                  <a:moveTo>
                    <a:pt x="28" y="169"/>
                  </a:moveTo>
                  <a:cubicBezTo>
                    <a:pt x="16" y="162"/>
                    <a:pt x="12" y="150"/>
                    <a:pt x="8" y="137"/>
                  </a:cubicBezTo>
                  <a:cubicBezTo>
                    <a:pt x="0" y="113"/>
                    <a:pt x="2" y="111"/>
                    <a:pt x="27" y="104"/>
                  </a:cubicBezTo>
                  <a:cubicBezTo>
                    <a:pt x="30" y="103"/>
                    <a:pt x="32" y="102"/>
                    <a:pt x="34" y="99"/>
                  </a:cubicBezTo>
                  <a:cubicBezTo>
                    <a:pt x="44" y="73"/>
                    <a:pt x="68" y="54"/>
                    <a:pt x="69" y="23"/>
                  </a:cubicBezTo>
                  <a:cubicBezTo>
                    <a:pt x="69" y="18"/>
                    <a:pt x="72" y="12"/>
                    <a:pt x="75" y="7"/>
                  </a:cubicBezTo>
                  <a:cubicBezTo>
                    <a:pt x="78" y="2"/>
                    <a:pt x="82" y="0"/>
                    <a:pt x="87" y="1"/>
                  </a:cubicBezTo>
                  <a:cubicBezTo>
                    <a:pt x="91" y="1"/>
                    <a:pt x="93" y="5"/>
                    <a:pt x="94" y="9"/>
                  </a:cubicBezTo>
                  <a:cubicBezTo>
                    <a:pt x="102" y="31"/>
                    <a:pt x="123" y="41"/>
                    <a:pt x="144" y="32"/>
                  </a:cubicBezTo>
                  <a:cubicBezTo>
                    <a:pt x="153" y="28"/>
                    <a:pt x="160" y="30"/>
                    <a:pt x="168" y="33"/>
                  </a:cubicBezTo>
                  <a:cubicBezTo>
                    <a:pt x="169" y="35"/>
                    <a:pt x="171" y="36"/>
                    <a:pt x="172" y="37"/>
                  </a:cubicBezTo>
                  <a:cubicBezTo>
                    <a:pt x="184" y="48"/>
                    <a:pt x="185" y="62"/>
                    <a:pt x="184" y="77"/>
                  </a:cubicBezTo>
                  <a:cubicBezTo>
                    <a:pt x="184" y="85"/>
                    <a:pt x="181" y="94"/>
                    <a:pt x="188" y="101"/>
                  </a:cubicBezTo>
                  <a:cubicBezTo>
                    <a:pt x="193" y="102"/>
                    <a:pt x="193" y="107"/>
                    <a:pt x="196" y="109"/>
                  </a:cubicBezTo>
                  <a:cubicBezTo>
                    <a:pt x="196" y="109"/>
                    <a:pt x="196" y="109"/>
                    <a:pt x="196" y="109"/>
                  </a:cubicBezTo>
                  <a:cubicBezTo>
                    <a:pt x="203" y="123"/>
                    <a:pt x="221" y="128"/>
                    <a:pt x="224" y="145"/>
                  </a:cubicBezTo>
                  <a:cubicBezTo>
                    <a:pt x="224" y="147"/>
                    <a:pt x="224" y="150"/>
                    <a:pt x="224" y="151"/>
                  </a:cubicBezTo>
                  <a:cubicBezTo>
                    <a:pt x="213" y="181"/>
                    <a:pt x="216" y="186"/>
                    <a:pt x="248" y="193"/>
                  </a:cubicBezTo>
                  <a:cubicBezTo>
                    <a:pt x="263" y="197"/>
                    <a:pt x="278" y="199"/>
                    <a:pt x="293" y="201"/>
                  </a:cubicBezTo>
                  <a:cubicBezTo>
                    <a:pt x="300" y="203"/>
                    <a:pt x="307" y="207"/>
                    <a:pt x="306" y="214"/>
                  </a:cubicBezTo>
                  <a:cubicBezTo>
                    <a:pt x="305" y="222"/>
                    <a:pt x="307" y="231"/>
                    <a:pt x="300" y="238"/>
                  </a:cubicBezTo>
                  <a:cubicBezTo>
                    <a:pt x="296" y="243"/>
                    <a:pt x="292" y="238"/>
                    <a:pt x="288" y="236"/>
                  </a:cubicBezTo>
                  <a:cubicBezTo>
                    <a:pt x="276" y="229"/>
                    <a:pt x="263" y="223"/>
                    <a:pt x="251" y="217"/>
                  </a:cubicBezTo>
                  <a:cubicBezTo>
                    <a:pt x="246" y="214"/>
                    <a:pt x="241" y="212"/>
                    <a:pt x="236" y="216"/>
                  </a:cubicBezTo>
                  <a:cubicBezTo>
                    <a:pt x="230" y="222"/>
                    <a:pt x="236" y="225"/>
                    <a:pt x="238" y="230"/>
                  </a:cubicBezTo>
                  <a:cubicBezTo>
                    <a:pt x="243" y="239"/>
                    <a:pt x="247" y="248"/>
                    <a:pt x="251" y="257"/>
                  </a:cubicBezTo>
                  <a:cubicBezTo>
                    <a:pt x="253" y="260"/>
                    <a:pt x="253" y="265"/>
                    <a:pt x="249" y="267"/>
                  </a:cubicBezTo>
                  <a:cubicBezTo>
                    <a:pt x="245" y="269"/>
                    <a:pt x="243" y="265"/>
                    <a:pt x="241" y="262"/>
                  </a:cubicBezTo>
                  <a:cubicBezTo>
                    <a:pt x="235" y="252"/>
                    <a:pt x="224" y="246"/>
                    <a:pt x="214" y="243"/>
                  </a:cubicBezTo>
                  <a:cubicBezTo>
                    <a:pt x="185" y="232"/>
                    <a:pt x="167" y="207"/>
                    <a:pt x="140" y="193"/>
                  </a:cubicBezTo>
                  <a:cubicBezTo>
                    <a:pt x="123" y="184"/>
                    <a:pt x="121" y="160"/>
                    <a:pt x="121" y="141"/>
                  </a:cubicBezTo>
                  <a:cubicBezTo>
                    <a:pt x="120" y="119"/>
                    <a:pt x="111" y="106"/>
                    <a:pt x="94" y="96"/>
                  </a:cubicBezTo>
                  <a:cubicBezTo>
                    <a:pt x="88" y="92"/>
                    <a:pt x="83" y="86"/>
                    <a:pt x="76" y="92"/>
                  </a:cubicBezTo>
                  <a:cubicBezTo>
                    <a:pt x="70" y="98"/>
                    <a:pt x="71" y="105"/>
                    <a:pt x="74" y="111"/>
                  </a:cubicBezTo>
                  <a:cubicBezTo>
                    <a:pt x="79" y="124"/>
                    <a:pt x="86" y="137"/>
                    <a:pt x="93" y="151"/>
                  </a:cubicBezTo>
                  <a:cubicBezTo>
                    <a:pt x="98" y="160"/>
                    <a:pt x="92" y="167"/>
                    <a:pt x="84" y="165"/>
                  </a:cubicBezTo>
                  <a:cubicBezTo>
                    <a:pt x="64" y="158"/>
                    <a:pt x="47" y="168"/>
                    <a:pt x="28" y="169"/>
                  </a:cubicBezTo>
                  <a:close/>
                </a:path>
              </a:pathLst>
            </a:custGeom>
            <a:solidFill>
              <a:srgbClr val="8B1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9" name="Freeform 170">
              <a:extLst>
                <a:ext uri="{FF2B5EF4-FFF2-40B4-BE49-F238E27FC236}">
                  <a16:creationId xmlns:a16="http://schemas.microsoft.com/office/drawing/2014/main" id="{486BDB5D-3149-2E2A-60AA-A9F2FBB17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188"/>
              <a:ext cx="410" cy="379"/>
            </a:xfrm>
            <a:custGeom>
              <a:avLst/>
              <a:gdLst>
                <a:gd name="T0" fmla="*/ 173 w 173"/>
                <a:gd name="T1" fmla="*/ 56 h 160"/>
                <a:gd name="T2" fmla="*/ 147 w 173"/>
                <a:gd name="T3" fmla="*/ 60 h 160"/>
                <a:gd name="T4" fmla="*/ 97 w 173"/>
                <a:gd name="T5" fmla="*/ 38 h 160"/>
                <a:gd name="T6" fmla="*/ 89 w 173"/>
                <a:gd name="T7" fmla="*/ 27 h 160"/>
                <a:gd name="T8" fmla="*/ 79 w 173"/>
                <a:gd name="T9" fmla="*/ 38 h 160"/>
                <a:gd name="T10" fmla="*/ 70 w 173"/>
                <a:gd name="T11" fmla="*/ 71 h 160"/>
                <a:gd name="T12" fmla="*/ 53 w 173"/>
                <a:gd name="T13" fmla="*/ 103 h 160"/>
                <a:gd name="T14" fmla="*/ 46 w 173"/>
                <a:gd name="T15" fmla="*/ 115 h 160"/>
                <a:gd name="T16" fmla="*/ 24 w 173"/>
                <a:gd name="T17" fmla="*/ 130 h 160"/>
                <a:gd name="T18" fmla="*/ 14 w 173"/>
                <a:gd name="T19" fmla="*/ 138 h 160"/>
                <a:gd name="T20" fmla="*/ 13 w 173"/>
                <a:gd name="T21" fmla="*/ 160 h 160"/>
                <a:gd name="T22" fmla="*/ 25 w 173"/>
                <a:gd name="T23" fmla="*/ 112 h 160"/>
                <a:gd name="T24" fmla="*/ 65 w 173"/>
                <a:gd name="T25" fmla="*/ 67 h 160"/>
                <a:gd name="T26" fmla="*/ 81 w 173"/>
                <a:gd name="T27" fmla="*/ 8 h 160"/>
                <a:gd name="T28" fmla="*/ 101 w 173"/>
                <a:gd name="T29" fmla="*/ 24 h 160"/>
                <a:gd name="T30" fmla="*/ 148 w 173"/>
                <a:gd name="T31" fmla="*/ 51 h 160"/>
                <a:gd name="T32" fmla="*/ 173 w 173"/>
                <a:gd name="T33" fmla="*/ 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3" h="160">
                  <a:moveTo>
                    <a:pt x="173" y="56"/>
                  </a:moveTo>
                  <a:cubicBezTo>
                    <a:pt x="164" y="56"/>
                    <a:pt x="156" y="54"/>
                    <a:pt x="147" y="60"/>
                  </a:cubicBezTo>
                  <a:cubicBezTo>
                    <a:pt x="134" y="68"/>
                    <a:pt x="102" y="52"/>
                    <a:pt x="97" y="38"/>
                  </a:cubicBezTo>
                  <a:cubicBezTo>
                    <a:pt x="96" y="33"/>
                    <a:pt x="97" y="26"/>
                    <a:pt x="89" y="27"/>
                  </a:cubicBezTo>
                  <a:cubicBezTo>
                    <a:pt x="83" y="28"/>
                    <a:pt x="80" y="33"/>
                    <a:pt x="79" y="38"/>
                  </a:cubicBezTo>
                  <a:cubicBezTo>
                    <a:pt x="75" y="49"/>
                    <a:pt x="72" y="60"/>
                    <a:pt x="70" y="71"/>
                  </a:cubicBezTo>
                  <a:cubicBezTo>
                    <a:pt x="67" y="83"/>
                    <a:pt x="63" y="95"/>
                    <a:pt x="53" y="103"/>
                  </a:cubicBezTo>
                  <a:cubicBezTo>
                    <a:pt x="49" y="106"/>
                    <a:pt x="45" y="110"/>
                    <a:pt x="46" y="115"/>
                  </a:cubicBezTo>
                  <a:cubicBezTo>
                    <a:pt x="46" y="130"/>
                    <a:pt x="44" y="141"/>
                    <a:pt x="24" y="130"/>
                  </a:cubicBezTo>
                  <a:cubicBezTo>
                    <a:pt x="18" y="127"/>
                    <a:pt x="14" y="133"/>
                    <a:pt x="14" y="138"/>
                  </a:cubicBezTo>
                  <a:cubicBezTo>
                    <a:pt x="13" y="146"/>
                    <a:pt x="13" y="153"/>
                    <a:pt x="13" y="160"/>
                  </a:cubicBezTo>
                  <a:cubicBezTo>
                    <a:pt x="0" y="144"/>
                    <a:pt x="6" y="120"/>
                    <a:pt x="25" y="112"/>
                  </a:cubicBezTo>
                  <a:cubicBezTo>
                    <a:pt x="45" y="104"/>
                    <a:pt x="59" y="89"/>
                    <a:pt x="65" y="67"/>
                  </a:cubicBezTo>
                  <a:cubicBezTo>
                    <a:pt x="71" y="48"/>
                    <a:pt x="76" y="28"/>
                    <a:pt x="81" y="8"/>
                  </a:cubicBezTo>
                  <a:cubicBezTo>
                    <a:pt x="98" y="0"/>
                    <a:pt x="99" y="14"/>
                    <a:pt x="101" y="24"/>
                  </a:cubicBezTo>
                  <a:cubicBezTo>
                    <a:pt x="106" y="53"/>
                    <a:pt x="119" y="61"/>
                    <a:pt x="148" y="51"/>
                  </a:cubicBezTo>
                  <a:cubicBezTo>
                    <a:pt x="158" y="47"/>
                    <a:pt x="166" y="49"/>
                    <a:pt x="173" y="56"/>
                  </a:cubicBezTo>
                  <a:close/>
                </a:path>
              </a:pathLst>
            </a:custGeom>
            <a:solidFill>
              <a:srgbClr val="971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0" name="Freeform 171">
              <a:extLst>
                <a:ext uri="{FF2B5EF4-FFF2-40B4-BE49-F238E27FC236}">
                  <a16:creationId xmlns:a16="http://schemas.microsoft.com/office/drawing/2014/main" id="{40890D04-3AFB-D0AB-5D01-5EDEEB484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368"/>
              <a:ext cx="85" cy="133"/>
            </a:xfrm>
            <a:custGeom>
              <a:avLst/>
              <a:gdLst>
                <a:gd name="T0" fmla="*/ 12 w 36"/>
                <a:gd name="T1" fmla="*/ 56 h 56"/>
                <a:gd name="T2" fmla="*/ 4 w 36"/>
                <a:gd name="T3" fmla="*/ 48 h 56"/>
                <a:gd name="T4" fmla="*/ 8 w 36"/>
                <a:gd name="T5" fmla="*/ 0 h 56"/>
                <a:gd name="T6" fmla="*/ 36 w 36"/>
                <a:gd name="T7" fmla="*/ 36 h 56"/>
                <a:gd name="T8" fmla="*/ 12 w 36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6">
                  <a:moveTo>
                    <a:pt x="12" y="56"/>
                  </a:moveTo>
                  <a:cubicBezTo>
                    <a:pt x="8" y="55"/>
                    <a:pt x="6" y="52"/>
                    <a:pt x="4" y="48"/>
                  </a:cubicBezTo>
                  <a:cubicBezTo>
                    <a:pt x="0" y="32"/>
                    <a:pt x="18" y="17"/>
                    <a:pt x="8" y="0"/>
                  </a:cubicBezTo>
                  <a:cubicBezTo>
                    <a:pt x="19" y="11"/>
                    <a:pt x="35" y="18"/>
                    <a:pt x="36" y="36"/>
                  </a:cubicBezTo>
                  <a:cubicBezTo>
                    <a:pt x="26" y="41"/>
                    <a:pt x="9" y="37"/>
                    <a:pt x="12" y="56"/>
                  </a:cubicBezTo>
                  <a:close/>
                </a:path>
              </a:pathLst>
            </a:custGeom>
            <a:solidFill>
              <a:srgbClr val="A1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1" name="Freeform 172">
              <a:extLst>
                <a:ext uri="{FF2B5EF4-FFF2-40B4-BE49-F238E27FC236}">
                  <a16:creationId xmlns:a16="http://schemas.microsoft.com/office/drawing/2014/main" id="{3FDDE8BF-03C8-D7C2-C72A-38E03F345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3524"/>
              <a:ext cx="76" cy="48"/>
            </a:xfrm>
            <a:custGeom>
              <a:avLst/>
              <a:gdLst>
                <a:gd name="T0" fmla="*/ 0 w 32"/>
                <a:gd name="T1" fmla="*/ 12 h 20"/>
                <a:gd name="T2" fmla="*/ 32 w 32"/>
                <a:gd name="T3" fmla="*/ 0 h 20"/>
                <a:gd name="T4" fmla="*/ 0 w 32"/>
                <a:gd name="T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0">
                  <a:moveTo>
                    <a:pt x="0" y="12"/>
                  </a:moveTo>
                  <a:cubicBezTo>
                    <a:pt x="13" y="15"/>
                    <a:pt x="23" y="8"/>
                    <a:pt x="32" y="0"/>
                  </a:cubicBezTo>
                  <a:cubicBezTo>
                    <a:pt x="27" y="18"/>
                    <a:pt x="15" y="20"/>
                    <a:pt x="0" y="12"/>
                  </a:cubicBezTo>
                  <a:close/>
                </a:path>
              </a:pathLst>
            </a:custGeom>
            <a:solidFill>
              <a:srgbClr val="E49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2" name="Freeform 173">
              <a:extLst>
                <a:ext uri="{FF2B5EF4-FFF2-40B4-BE49-F238E27FC236}">
                  <a16:creationId xmlns:a16="http://schemas.microsoft.com/office/drawing/2014/main" id="{BA24F460-36F7-FE6E-0E2E-57B8F8CFC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3534"/>
              <a:ext cx="104" cy="59"/>
            </a:xfrm>
            <a:custGeom>
              <a:avLst/>
              <a:gdLst>
                <a:gd name="T0" fmla="*/ 0 w 44"/>
                <a:gd name="T1" fmla="*/ 0 h 25"/>
                <a:gd name="T2" fmla="*/ 12 w 44"/>
                <a:gd name="T3" fmla="*/ 4 h 25"/>
                <a:gd name="T4" fmla="*/ 16 w 44"/>
                <a:gd name="T5" fmla="*/ 8 h 25"/>
                <a:gd name="T6" fmla="*/ 44 w 44"/>
                <a:gd name="T7" fmla="*/ 12 h 25"/>
                <a:gd name="T8" fmla="*/ 36 w 44"/>
                <a:gd name="T9" fmla="*/ 24 h 25"/>
                <a:gd name="T10" fmla="*/ 8 w 44"/>
                <a:gd name="T11" fmla="*/ 20 h 25"/>
                <a:gd name="T12" fmla="*/ 0 w 44"/>
                <a:gd name="T13" fmla="*/ 12 h 25"/>
                <a:gd name="T14" fmla="*/ 0 w 44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5">
                  <a:moveTo>
                    <a:pt x="0" y="0"/>
                  </a:moveTo>
                  <a:cubicBezTo>
                    <a:pt x="4" y="1"/>
                    <a:pt x="8" y="3"/>
                    <a:pt x="12" y="4"/>
                  </a:cubicBezTo>
                  <a:cubicBezTo>
                    <a:pt x="13" y="5"/>
                    <a:pt x="15" y="7"/>
                    <a:pt x="16" y="8"/>
                  </a:cubicBezTo>
                  <a:cubicBezTo>
                    <a:pt x="25" y="16"/>
                    <a:pt x="35" y="10"/>
                    <a:pt x="44" y="12"/>
                  </a:cubicBezTo>
                  <a:cubicBezTo>
                    <a:pt x="41" y="16"/>
                    <a:pt x="39" y="20"/>
                    <a:pt x="36" y="24"/>
                  </a:cubicBezTo>
                  <a:cubicBezTo>
                    <a:pt x="27" y="24"/>
                    <a:pt x="17" y="25"/>
                    <a:pt x="8" y="20"/>
                  </a:cubicBezTo>
                  <a:cubicBezTo>
                    <a:pt x="5" y="17"/>
                    <a:pt x="3" y="15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CF7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3" name="Freeform 174">
              <a:extLst>
                <a:ext uri="{FF2B5EF4-FFF2-40B4-BE49-F238E27FC236}">
                  <a16:creationId xmlns:a16="http://schemas.microsoft.com/office/drawing/2014/main" id="{E62DA563-F575-3FE9-16A4-042EB14F8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596"/>
              <a:ext cx="61" cy="85"/>
            </a:xfrm>
            <a:custGeom>
              <a:avLst/>
              <a:gdLst>
                <a:gd name="T0" fmla="*/ 10 w 26"/>
                <a:gd name="T1" fmla="*/ 4 h 36"/>
                <a:gd name="T2" fmla="*/ 26 w 26"/>
                <a:gd name="T3" fmla="*/ 36 h 36"/>
                <a:gd name="T4" fmla="*/ 2 w 26"/>
                <a:gd name="T5" fmla="*/ 0 h 36"/>
                <a:gd name="T6" fmla="*/ 10 w 26"/>
                <a:gd name="T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6">
                  <a:moveTo>
                    <a:pt x="10" y="4"/>
                  </a:moveTo>
                  <a:cubicBezTo>
                    <a:pt x="13" y="16"/>
                    <a:pt x="13" y="29"/>
                    <a:pt x="26" y="36"/>
                  </a:cubicBezTo>
                  <a:cubicBezTo>
                    <a:pt x="0" y="35"/>
                    <a:pt x="0" y="34"/>
                    <a:pt x="2" y="0"/>
                  </a:cubicBezTo>
                  <a:cubicBezTo>
                    <a:pt x="5" y="2"/>
                    <a:pt x="7" y="3"/>
                    <a:pt x="10" y="4"/>
                  </a:cubicBezTo>
                  <a:close/>
                </a:path>
              </a:pathLst>
            </a:custGeom>
            <a:solidFill>
              <a:srgbClr val="9C1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4" name="Freeform 175">
              <a:extLst>
                <a:ext uri="{FF2B5EF4-FFF2-40B4-BE49-F238E27FC236}">
                  <a16:creationId xmlns:a16="http://schemas.microsoft.com/office/drawing/2014/main" id="{5E5E7594-B127-56C2-1AC8-90FBB072A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501"/>
              <a:ext cx="76" cy="85"/>
            </a:xfrm>
            <a:custGeom>
              <a:avLst/>
              <a:gdLst>
                <a:gd name="T0" fmla="*/ 28 w 32"/>
                <a:gd name="T1" fmla="*/ 36 h 36"/>
                <a:gd name="T2" fmla="*/ 0 w 32"/>
                <a:gd name="T3" fmla="*/ 0 h 36"/>
                <a:gd name="T4" fmla="*/ 32 w 32"/>
                <a:gd name="T5" fmla="*/ 36 h 36"/>
                <a:gd name="T6" fmla="*/ 28 w 32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6">
                  <a:moveTo>
                    <a:pt x="28" y="36"/>
                  </a:moveTo>
                  <a:cubicBezTo>
                    <a:pt x="21" y="22"/>
                    <a:pt x="3" y="17"/>
                    <a:pt x="0" y="0"/>
                  </a:cubicBezTo>
                  <a:cubicBezTo>
                    <a:pt x="12" y="11"/>
                    <a:pt x="27" y="20"/>
                    <a:pt x="32" y="36"/>
                  </a:cubicBezTo>
                  <a:cubicBezTo>
                    <a:pt x="31" y="36"/>
                    <a:pt x="29" y="36"/>
                    <a:pt x="28" y="36"/>
                  </a:cubicBezTo>
                  <a:close/>
                </a:path>
              </a:pathLst>
            </a:custGeom>
            <a:solidFill>
              <a:srgbClr val="A1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5" name="Freeform 176">
              <a:extLst>
                <a:ext uri="{FF2B5EF4-FFF2-40B4-BE49-F238E27FC236}">
                  <a16:creationId xmlns:a16="http://schemas.microsoft.com/office/drawing/2014/main" id="{BE61946B-73A0-C5C2-CD9F-BE19717FE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472"/>
              <a:ext cx="242" cy="143"/>
            </a:xfrm>
            <a:custGeom>
              <a:avLst/>
              <a:gdLst>
                <a:gd name="T0" fmla="*/ 10 w 102"/>
                <a:gd name="T1" fmla="*/ 0 h 60"/>
                <a:gd name="T2" fmla="*/ 82 w 102"/>
                <a:gd name="T3" fmla="*/ 26 h 60"/>
                <a:gd name="T4" fmla="*/ 102 w 102"/>
                <a:gd name="T5" fmla="*/ 48 h 60"/>
                <a:gd name="T6" fmla="*/ 68 w 102"/>
                <a:gd name="T7" fmla="*/ 54 h 60"/>
                <a:gd name="T8" fmla="*/ 42 w 102"/>
                <a:gd name="T9" fmla="*/ 52 h 60"/>
                <a:gd name="T10" fmla="*/ 7 w 102"/>
                <a:gd name="T11" fmla="*/ 23 h 60"/>
                <a:gd name="T12" fmla="*/ 10 w 102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60">
                  <a:moveTo>
                    <a:pt x="10" y="0"/>
                  </a:moveTo>
                  <a:cubicBezTo>
                    <a:pt x="35" y="7"/>
                    <a:pt x="60" y="13"/>
                    <a:pt x="82" y="26"/>
                  </a:cubicBezTo>
                  <a:cubicBezTo>
                    <a:pt x="91" y="32"/>
                    <a:pt x="100" y="36"/>
                    <a:pt x="102" y="48"/>
                  </a:cubicBezTo>
                  <a:cubicBezTo>
                    <a:pt x="90" y="49"/>
                    <a:pt x="79" y="47"/>
                    <a:pt x="68" y="54"/>
                  </a:cubicBezTo>
                  <a:cubicBezTo>
                    <a:pt x="60" y="60"/>
                    <a:pt x="50" y="57"/>
                    <a:pt x="42" y="52"/>
                  </a:cubicBezTo>
                  <a:cubicBezTo>
                    <a:pt x="29" y="44"/>
                    <a:pt x="17" y="35"/>
                    <a:pt x="7" y="23"/>
                  </a:cubicBezTo>
                  <a:cubicBezTo>
                    <a:pt x="0" y="15"/>
                    <a:pt x="0" y="7"/>
                    <a:pt x="10" y="0"/>
                  </a:cubicBezTo>
                  <a:close/>
                </a:path>
              </a:pathLst>
            </a:custGeom>
            <a:solidFill>
              <a:srgbClr val="C81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6" name="Freeform 177">
              <a:extLst>
                <a:ext uri="{FF2B5EF4-FFF2-40B4-BE49-F238E27FC236}">
                  <a16:creationId xmlns:a16="http://schemas.microsoft.com/office/drawing/2014/main" id="{F61BD702-4B18-9716-9802-92668997C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1"/>
              <a:ext cx="329" cy="313"/>
            </a:xfrm>
            <a:custGeom>
              <a:avLst/>
              <a:gdLst>
                <a:gd name="T0" fmla="*/ 1 w 139"/>
                <a:gd name="T1" fmla="*/ 23 h 132"/>
                <a:gd name="T2" fmla="*/ 23 w 139"/>
                <a:gd name="T3" fmla="*/ 8 h 132"/>
                <a:gd name="T4" fmla="*/ 73 w 139"/>
                <a:gd name="T5" fmla="*/ 16 h 132"/>
                <a:gd name="T6" fmla="*/ 105 w 139"/>
                <a:gd name="T7" fmla="*/ 43 h 132"/>
                <a:gd name="T8" fmla="*/ 133 w 139"/>
                <a:gd name="T9" fmla="*/ 107 h 132"/>
                <a:gd name="T10" fmla="*/ 136 w 139"/>
                <a:gd name="T11" fmla="*/ 125 h 132"/>
                <a:gd name="T12" fmla="*/ 127 w 139"/>
                <a:gd name="T13" fmla="*/ 132 h 132"/>
                <a:gd name="T14" fmla="*/ 119 w 139"/>
                <a:gd name="T15" fmla="*/ 119 h 132"/>
                <a:gd name="T16" fmla="*/ 62 w 139"/>
                <a:gd name="T17" fmla="*/ 64 h 132"/>
                <a:gd name="T18" fmla="*/ 12 w 139"/>
                <a:gd name="T19" fmla="*/ 37 h 132"/>
                <a:gd name="T20" fmla="*/ 1 w 139"/>
                <a:gd name="T21" fmla="*/ 2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32">
                  <a:moveTo>
                    <a:pt x="1" y="23"/>
                  </a:moveTo>
                  <a:cubicBezTo>
                    <a:pt x="2" y="3"/>
                    <a:pt x="8" y="0"/>
                    <a:pt x="23" y="8"/>
                  </a:cubicBezTo>
                  <a:cubicBezTo>
                    <a:pt x="39" y="16"/>
                    <a:pt x="57" y="15"/>
                    <a:pt x="73" y="16"/>
                  </a:cubicBezTo>
                  <a:cubicBezTo>
                    <a:pt x="93" y="16"/>
                    <a:pt x="104" y="23"/>
                    <a:pt x="105" y="43"/>
                  </a:cubicBezTo>
                  <a:cubicBezTo>
                    <a:pt x="106" y="68"/>
                    <a:pt x="109" y="91"/>
                    <a:pt x="133" y="107"/>
                  </a:cubicBezTo>
                  <a:cubicBezTo>
                    <a:pt x="139" y="111"/>
                    <a:pt x="138" y="119"/>
                    <a:pt x="136" y="125"/>
                  </a:cubicBezTo>
                  <a:cubicBezTo>
                    <a:pt x="135" y="129"/>
                    <a:pt x="131" y="132"/>
                    <a:pt x="127" y="132"/>
                  </a:cubicBezTo>
                  <a:cubicBezTo>
                    <a:pt x="120" y="131"/>
                    <a:pt x="120" y="124"/>
                    <a:pt x="119" y="119"/>
                  </a:cubicBezTo>
                  <a:cubicBezTo>
                    <a:pt x="111" y="89"/>
                    <a:pt x="83" y="79"/>
                    <a:pt x="62" y="64"/>
                  </a:cubicBezTo>
                  <a:cubicBezTo>
                    <a:pt x="47" y="54"/>
                    <a:pt x="31" y="42"/>
                    <a:pt x="12" y="37"/>
                  </a:cubicBezTo>
                  <a:cubicBezTo>
                    <a:pt x="4" y="36"/>
                    <a:pt x="0" y="29"/>
                    <a:pt x="1" y="23"/>
                  </a:cubicBezTo>
                  <a:close/>
                </a:path>
              </a:pathLst>
            </a:custGeom>
            <a:solidFill>
              <a:srgbClr val="7F18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4800" b="1" dirty="0">
                <a:cs typeface="B Nazanin" panose="00000700000000000000" pitchFamily="2" charset="-78"/>
              </a:rPr>
              <a:t>سبک اینفوگرافیک</a:t>
            </a:r>
            <a:endParaRPr lang="en-US" sz="4800" b="1" dirty="0">
              <a:cs typeface="B Nazanin" panose="00000700000000000000" pitchFamily="2" charset="-78"/>
            </a:endParaRPr>
          </a:p>
        </p:txBody>
      </p:sp>
      <p:sp>
        <p:nvSpPr>
          <p:cNvPr id="10" name="Up Arrow 3">
            <a:extLst>
              <a:ext uri="{FF2B5EF4-FFF2-40B4-BE49-F238E27FC236}">
                <a16:creationId xmlns:a16="http://schemas.microsoft.com/office/drawing/2014/main" id="{A70A0E06-721F-4A3A-9DB8-E240B58048D3}"/>
              </a:ext>
            </a:extLst>
          </p:cNvPr>
          <p:cNvSpPr/>
          <p:nvPr/>
        </p:nvSpPr>
        <p:spPr>
          <a:xfrm>
            <a:off x="2441860" y="1733999"/>
            <a:ext cx="1215499" cy="1562784"/>
          </a:xfrm>
          <a:prstGeom prst="upArrow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Up Arrow 4">
            <a:extLst>
              <a:ext uri="{FF2B5EF4-FFF2-40B4-BE49-F238E27FC236}">
                <a16:creationId xmlns:a16="http://schemas.microsoft.com/office/drawing/2014/main" id="{1C5A3C70-CDCC-4C09-B2C8-367B14EDED03}"/>
              </a:ext>
            </a:extLst>
          </p:cNvPr>
          <p:cNvSpPr/>
          <p:nvPr/>
        </p:nvSpPr>
        <p:spPr>
          <a:xfrm rot="10800000">
            <a:off x="4321861" y="1742527"/>
            <a:ext cx="1215499" cy="1562784"/>
          </a:xfrm>
          <a:prstGeom prst="upArrow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86B64C9-C9B3-4A4F-9046-89261335D295}"/>
              </a:ext>
            </a:extLst>
          </p:cNvPr>
          <p:cNvSpPr txBox="1"/>
          <p:nvPr/>
        </p:nvSpPr>
        <p:spPr>
          <a:xfrm>
            <a:off x="1050957" y="2636150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45%</a:t>
            </a:r>
            <a:endParaRPr lang="ko-KR" altLang="en-US" sz="2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B78A01-C0C0-42C7-A814-206E9184D530}"/>
              </a:ext>
            </a:extLst>
          </p:cNvPr>
          <p:cNvSpPr txBox="1"/>
          <p:nvPr/>
        </p:nvSpPr>
        <p:spPr>
          <a:xfrm>
            <a:off x="753857" y="1709493"/>
            <a:ext cx="15303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609978D-A5C7-4104-9F21-B1F610653080}"/>
              </a:ext>
            </a:extLst>
          </p:cNvPr>
          <p:cNvSpPr txBox="1"/>
          <p:nvPr/>
        </p:nvSpPr>
        <p:spPr>
          <a:xfrm>
            <a:off x="6091466" y="190284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2"/>
                </a:solidFill>
                <a:cs typeface="B Nazanin" panose="00000700000000000000" pitchFamily="2" charset="-78"/>
              </a:rPr>
              <a:t>18%</a:t>
            </a:r>
            <a:endParaRPr lang="ko-KR" altLang="en-US" sz="2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59CDAF1-1C1A-43CD-828C-78E1C73EB08B}"/>
              </a:ext>
            </a:extLst>
          </p:cNvPr>
          <p:cNvSpPr txBox="1"/>
          <p:nvPr/>
        </p:nvSpPr>
        <p:spPr>
          <a:xfrm>
            <a:off x="5794366" y="3014165"/>
            <a:ext cx="15303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2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79541DA-A3FA-472F-9664-10EAA9F70609}"/>
              </a:ext>
            </a:extLst>
          </p:cNvPr>
          <p:cNvSpPr txBox="1"/>
          <p:nvPr/>
        </p:nvSpPr>
        <p:spPr>
          <a:xfrm>
            <a:off x="6091466" y="3864192"/>
            <a:ext cx="12603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3"/>
                </a:solidFill>
                <a:cs typeface="B Nazanin" panose="00000700000000000000" pitchFamily="2" charset="-78"/>
              </a:rPr>
              <a:t>45</a:t>
            </a:r>
            <a:r>
              <a:rPr lang="en-US" altLang="ko-KR" sz="24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2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C5FB908-2A48-4D89-A0D3-288CC16D6C9B}"/>
              </a:ext>
            </a:extLst>
          </p:cNvPr>
          <p:cNvSpPr txBox="1"/>
          <p:nvPr/>
        </p:nvSpPr>
        <p:spPr>
          <a:xfrm>
            <a:off x="7386280" y="3779454"/>
            <a:ext cx="431480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55A1A21-8598-46FD-96EB-FC38B6E38880}"/>
              </a:ext>
            </a:extLst>
          </p:cNvPr>
          <p:cNvSpPr txBox="1"/>
          <p:nvPr/>
        </p:nvSpPr>
        <p:spPr>
          <a:xfrm>
            <a:off x="6091465" y="4723109"/>
            <a:ext cx="560961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CF494C3-FDAC-474B-9624-841A937CC048}"/>
              </a:ext>
            </a:extLst>
          </p:cNvPr>
          <p:cNvSpPr txBox="1"/>
          <p:nvPr/>
        </p:nvSpPr>
        <p:spPr>
          <a:xfrm>
            <a:off x="7468386" y="2145088"/>
            <a:ext cx="4232696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2800" dirty="0">
                <a:solidFill>
                  <a:schemeClr val="accent1"/>
                </a:solidFill>
                <a:cs typeface="B Nazanin" panose="00000700000000000000" pitchFamily="2" charset="-78"/>
              </a:rPr>
              <a:t>طرح بندی </a:t>
            </a:r>
            <a:r>
              <a:rPr lang="en-GB" altLang="ko-KR" sz="2800" dirty="0" err="1">
                <a:solidFill>
                  <a:schemeClr val="accent1"/>
                </a:solidFill>
                <a:cs typeface="B Nazanin" panose="00000700000000000000" pitchFamily="2" charset="-78"/>
              </a:rPr>
              <a:t>Slidesppt</a:t>
            </a:r>
            <a:r>
              <a:rPr lang="fa-IR" altLang="ko-KR" sz="2800" dirty="0">
                <a:solidFill>
                  <a:schemeClr val="accent1"/>
                </a:solidFill>
                <a:cs typeface="B Nazanin" panose="00000700000000000000" pitchFamily="2" charset="-78"/>
              </a:rPr>
              <a:t>اسلاید متن را پاک کنید برای ارائه شما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36AD7DC9-CD43-1BB5-525B-3710E1B39CE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27201" y="3005137"/>
            <a:ext cx="3284538" cy="3700463"/>
            <a:chOff x="1088" y="1893"/>
            <a:chExt cx="2069" cy="2331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66F98692-54BF-E7D7-4ACF-EFE3CB4624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8" y="1893"/>
              <a:ext cx="2069" cy="2331"/>
            </a:xfrm>
            <a:custGeom>
              <a:avLst/>
              <a:gdLst>
                <a:gd name="T0" fmla="*/ 360 w 619"/>
                <a:gd name="T1" fmla="*/ 40 h 698"/>
                <a:gd name="T2" fmla="*/ 264 w 619"/>
                <a:gd name="T3" fmla="*/ 113 h 698"/>
                <a:gd name="T4" fmla="*/ 140 w 619"/>
                <a:gd name="T5" fmla="*/ 128 h 698"/>
                <a:gd name="T6" fmla="*/ 75 w 619"/>
                <a:gd name="T7" fmla="*/ 193 h 698"/>
                <a:gd name="T8" fmla="*/ 37 w 619"/>
                <a:gd name="T9" fmla="*/ 272 h 698"/>
                <a:gd name="T10" fmla="*/ 14 w 619"/>
                <a:gd name="T11" fmla="*/ 370 h 698"/>
                <a:gd name="T12" fmla="*/ 5 w 619"/>
                <a:gd name="T13" fmla="*/ 440 h 698"/>
                <a:gd name="T14" fmla="*/ 21 w 619"/>
                <a:gd name="T15" fmla="*/ 485 h 698"/>
                <a:gd name="T16" fmla="*/ 35 w 619"/>
                <a:gd name="T17" fmla="*/ 561 h 698"/>
                <a:gd name="T18" fmla="*/ 102 w 619"/>
                <a:gd name="T19" fmla="*/ 642 h 698"/>
                <a:gd name="T20" fmla="*/ 259 w 619"/>
                <a:gd name="T21" fmla="*/ 670 h 698"/>
                <a:gd name="T22" fmla="*/ 294 w 619"/>
                <a:gd name="T23" fmla="*/ 670 h 698"/>
                <a:gd name="T24" fmla="*/ 449 w 619"/>
                <a:gd name="T25" fmla="*/ 642 h 698"/>
                <a:gd name="T26" fmla="*/ 517 w 619"/>
                <a:gd name="T27" fmla="*/ 559 h 698"/>
                <a:gd name="T28" fmla="*/ 532 w 619"/>
                <a:gd name="T29" fmla="*/ 493 h 698"/>
                <a:gd name="T30" fmla="*/ 540 w 619"/>
                <a:gd name="T31" fmla="*/ 388 h 698"/>
                <a:gd name="T32" fmla="*/ 606 w 619"/>
                <a:gd name="T33" fmla="*/ 177 h 698"/>
                <a:gd name="T34" fmla="*/ 219 w 619"/>
                <a:gd name="T35" fmla="*/ 674 h 698"/>
                <a:gd name="T36" fmla="*/ 109 w 619"/>
                <a:gd name="T37" fmla="*/ 629 h 698"/>
                <a:gd name="T38" fmla="*/ 48 w 619"/>
                <a:gd name="T39" fmla="*/ 563 h 698"/>
                <a:gd name="T40" fmla="*/ 34 w 619"/>
                <a:gd name="T41" fmla="*/ 488 h 698"/>
                <a:gd name="T42" fmla="*/ 24 w 619"/>
                <a:gd name="T43" fmla="*/ 453 h 698"/>
                <a:gd name="T44" fmla="*/ 26 w 619"/>
                <a:gd name="T45" fmla="*/ 364 h 698"/>
                <a:gd name="T46" fmla="*/ 50 w 619"/>
                <a:gd name="T47" fmla="*/ 270 h 698"/>
                <a:gd name="T48" fmla="*/ 89 w 619"/>
                <a:gd name="T49" fmla="*/ 195 h 698"/>
                <a:gd name="T50" fmla="*/ 151 w 619"/>
                <a:gd name="T51" fmla="*/ 136 h 698"/>
                <a:gd name="T52" fmla="*/ 256 w 619"/>
                <a:gd name="T53" fmla="*/ 125 h 698"/>
                <a:gd name="T54" fmla="*/ 267 w 619"/>
                <a:gd name="T55" fmla="*/ 314 h 698"/>
                <a:gd name="T56" fmla="*/ 269 w 619"/>
                <a:gd name="T57" fmla="*/ 385 h 698"/>
                <a:gd name="T58" fmla="*/ 231 w 619"/>
                <a:gd name="T59" fmla="*/ 362 h 698"/>
                <a:gd name="T60" fmla="*/ 268 w 619"/>
                <a:gd name="T61" fmla="*/ 421 h 698"/>
                <a:gd name="T62" fmla="*/ 269 w 619"/>
                <a:gd name="T63" fmla="*/ 556 h 698"/>
                <a:gd name="T64" fmla="*/ 239 w 619"/>
                <a:gd name="T65" fmla="*/ 534 h 698"/>
                <a:gd name="T66" fmla="*/ 235 w 619"/>
                <a:gd name="T67" fmla="*/ 546 h 698"/>
                <a:gd name="T68" fmla="*/ 268 w 619"/>
                <a:gd name="T69" fmla="*/ 629 h 698"/>
                <a:gd name="T70" fmla="*/ 521 w 619"/>
                <a:gd name="T71" fmla="*/ 467 h 698"/>
                <a:gd name="T72" fmla="*/ 510 w 619"/>
                <a:gd name="T73" fmla="*/ 537 h 698"/>
                <a:gd name="T74" fmla="*/ 486 w 619"/>
                <a:gd name="T75" fmla="*/ 612 h 698"/>
                <a:gd name="T76" fmla="*/ 405 w 619"/>
                <a:gd name="T77" fmla="*/ 650 h 698"/>
                <a:gd name="T78" fmla="*/ 283 w 619"/>
                <a:gd name="T79" fmla="*/ 624 h 698"/>
                <a:gd name="T80" fmla="*/ 316 w 619"/>
                <a:gd name="T81" fmla="*/ 547 h 698"/>
                <a:gd name="T82" fmla="*/ 312 w 619"/>
                <a:gd name="T83" fmla="*/ 534 h 698"/>
                <a:gd name="T84" fmla="*/ 283 w 619"/>
                <a:gd name="T85" fmla="*/ 549 h 698"/>
                <a:gd name="T86" fmla="*/ 318 w 619"/>
                <a:gd name="T87" fmla="*/ 371 h 698"/>
                <a:gd name="T88" fmla="*/ 465 w 619"/>
                <a:gd name="T89" fmla="*/ 396 h 698"/>
                <a:gd name="T90" fmla="*/ 466 w 619"/>
                <a:gd name="T91" fmla="*/ 431 h 698"/>
                <a:gd name="T92" fmla="*/ 478 w 619"/>
                <a:gd name="T93" fmla="*/ 437 h 698"/>
                <a:gd name="T94" fmla="*/ 490 w 619"/>
                <a:gd name="T95" fmla="*/ 388 h 698"/>
                <a:gd name="T96" fmla="*/ 526 w 619"/>
                <a:gd name="T97" fmla="*/ 391 h 698"/>
                <a:gd name="T98" fmla="*/ 283 w 619"/>
                <a:gd name="T99" fmla="*/ 385 h 698"/>
                <a:gd name="T100" fmla="*/ 309 w 619"/>
                <a:gd name="T101" fmla="*/ 361 h 698"/>
                <a:gd name="T102" fmla="*/ 425 w 619"/>
                <a:gd name="T103" fmla="*/ 387 h 698"/>
                <a:gd name="T104" fmla="*/ 424 w 619"/>
                <a:gd name="T105" fmla="*/ 42 h 698"/>
                <a:gd name="T106" fmla="*/ 425 w 619"/>
                <a:gd name="T107" fmla="*/ 387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9" h="698">
                  <a:moveTo>
                    <a:pt x="606" y="177"/>
                  </a:moveTo>
                  <a:cubicBezTo>
                    <a:pt x="585" y="67"/>
                    <a:pt x="465" y="0"/>
                    <a:pt x="360" y="40"/>
                  </a:cubicBezTo>
                  <a:cubicBezTo>
                    <a:pt x="322" y="54"/>
                    <a:pt x="292" y="78"/>
                    <a:pt x="269" y="112"/>
                  </a:cubicBezTo>
                  <a:cubicBezTo>
                    <a:pt x="268" y="113"/>
                    <a:pt x="268" y="118"/>
                    <a:pt x="264" y="113"/>
                  </a:cubicBezTo>
                  <a:cubicBezTo>
                    <a:pt x="248" y="95"/>
                    <a:pt x="226" y="92"/>
                    <a:pt x="203" y="94"/>
                  </a:cubicBezTo>
                  <a:cubicBezTo>
                    <a:pt x="177" y="96"/>
                    <a:pt x="157" y="109"/>
                    <a:pt x="140" y="128"/>
                  </a:cubicBezTo>
                  <a:cubicBezTo>
                    <a:pt x="135" y="133"/>
                    <a:pt x="130" y="137"/>
                    <a:pt x="123" y="140"/>
                  </a:cubicBezTo>
                  <a:cubicBezTo>
                    <a:pt x="99" y="149"/>
                    <a:pt x="82" y="167"/>
                    <a:pt x="75" y="193"/>
                  </a:cubicBezTo>
                  <a:cubicBezTo>
                    <a:pt x="74" y="199"/>
                    <a:pt x="70" y="204"/>
                    <a:pt x="65" y="208"/>
                  </a:cubicBezTo>
                  <a:cubicBezTo>
                    <a:pt x="45" y="225"/>
                    <a:pt x="35" y="246"/>
                    <a:pt x="37" y="272"/>
                  </a:cubicBezTo>
                  <a:cubicBezTo>
                    <a:pt x="38" y="281"/>
                    <a:pt x="35" y="287"/>
                    <a:pt x="30" y="293"/>
                  </a:cubicBezTo>
                  <a:cubicBezTo>
                    <a:pt x="10" y="316"/>
                    <a:pt x="4" y="341"/>
                    <a:pt x="14" y="370"/>
                  </a:cubicBezTo>
                  <a:cubicBezTo>
                    <a:pt x="16" y="376"/>
                    <a:pt x="16" y="381"/>
                    <a:pt x="13" y="387"/>
                  </a:cubicBezTo>
                  <a:cubicBezTo>
                    <a:pt x="4" y="404"/>
                    <a:pt x="0" y="421"/>
                    <a:pt x="5" y="440"/>
                  </a:cubicBezTo>
                  <a:cubicBezTo>
                    <a:pt x="8" y="451"/>
                    <a:pt x="13" y="462"/>
                    <a:pt x="19" y="472"/>
                  </a:cubicBezTo>
                  <a:cubicBezTo>
                    <a:pt x="21" y="476"/>
                    <a:pt x="23" y="480"/>
                    <a:pt x="21" y="485"/>
                  </a:cubicBezTo>
                  <a:cubicBezTo>
                    <a:pt x="16" y="507"/>
                    <a:pt x="20" y="527"/>
                    <a:pt x="32" y="546"/>
                  </a:cubicBezTo>
                  <a:cubicBezTo>
                    <a:pt x="35" y="551"/>
                    <a:pt x="36" y="555"/>
                    <a:pt x="35" y="561"/>
                  </a:cubicBezTo>
                  <a:cubicBezTo>
                    <a:pt x="31" y="579"/>
                    <a:pt x="35" y="596"/>
                    <a:pt x="46" y="610"/>
                  </a:cubicBezTo>
                  <a:cubicBezTo>
                    <a:pt x="60" y="629"/>
                    <a:pt x="80" y="639"/>
                    <a:pt x="102" y="642"/>
                  </a:cubicBezTo>
                  <a:cubicBezTo>
                    <a:pt x="117" y="643"/>
                    <a:pt x="129" y="649"/>
                    <a:pt x="139" y="661"/>
                  </a:cubicBezTo>
                  <a:cubicBezTo>
                    <a:pt x="168" y="694"/>
                    <a:pt x="225" y="698"/>
                    <a:pt x="259" y="670"/>
                  </a:cubicBezTo>
                  <a:cubicBezTo>
                    <a:pt x="266" y="663"/>
                    <a:pt x="271" y="656"/>
                    <a:pt x="276" y="648"/>
                  </a:cubicBezTo>
                  <a:cubicBezTo>
                    <a:pt x="281" y="656"/>
                    <a:pt x="287" y="664"/>
                    <a:pt x="294" y="670"/>
                  </a:cubicBezTo>
                  <a:cubicBezTo>
                    <a:pt x="328" y="698"/>
                    <a:pt x="384" y="694"/>
                    <a:pt x="414" y="660"/>
                  </a:cubicBezTo>
                  <a:cubicBezTo>
                    <a:pt x="423" y="649"/>
                    <a:pt x="434" y="643"/>
                    <a:pt x="449" y="642"/>
                  </a:cubicBezTo>
                  <a:cubicBezTo>
                    <a:pt x="459" y="641"/>
                    <a:pt x="468" y="638"/>
                    <a:pt x="478" y="633"/>
                  </a:cubicBezTo>
                  <a:cubicBezTo>
                    <a:pt x="508" y="619"/>
                    <a:pt x="522" y="592"/>
                    <a:pt x="517" y="559"/>
                  </a:cubicBezTo>
                  <a:cubicBezTo>
                    <a:pt x="516" y="554"/>
                    <a:pt x="518" y="550"/>
                    <a:pt x="520" y="546"/>
                  </a:cubicBezTo>
                  <a:cubicBezTo>
                    <a:pt x="531" y="530"/>
                    <a:pt x="536" y="512"/>
                    <a:pt x="532" y="493"/>
                  </a:cubicBezTo>
                  <a:cubicBezTo>
                    <a:pt x="530" y="483"/>
                    <a:pt x="531" y="474"/>
                    <a:pt x="537" y="466"/>
                  </a:cubicBezTo>
                  <a:cubicBezTo>
                    <a:pt x="552" y="441"/>
                    <a:pt x="553" y="415"/>
                    <a:pt x="540" y="388"/>
                  </a:cubicBezTo>
                  <a:cubicBezTo>
                    <a:pt x="534" y="377"/>
                    <a:pt x="537" y="363"/>
                    <a:pt x="546" y="354"/>
                  </a:cubicBezTo>
                  <a:cubicBezTo>
                    <a:pt x="599" y="306"/>
                    <a:pt x="619" y="247"/>
                    <a:pt x="606" y="177"/>
                  </a:cubicBezTo>
                  <a:close/>
                  <a:moveTo>
                    <a:pt x="268" y="629"/>
                  </a:moveTo>
                  <a:cubicBezTo>
                    <a:pt x="263" y="652"/>
                    <a:pt x="244" y="670"/>
                    <a:pt x="219" y="674"/>
                  </a:cubicBezTo>
                  <a:cubicBezTo>
                    <a:pt x="190" y="678"/>
                    <a:pt x="165" y="671"/>
                    <a:pt x="145" y="648"/>
                  </a:cubicBezTo>
                  <a:cubicBezTo>
                    <a:pt x="136" y="637"/>
                    <a:pt x="124" y="631"/>
                    <a:pt x="109" y="629"/>
                  </a:cubicBezTo>
                  <a:cubicBezTo>
                    <a:pt x="91" y="627"/>
                    <a:pt x="75" y="621"/>
                    <a:pt x="62" y="608"/>
                  </a:cubicBezTo>
                  <a:cubicBezTo>
                    <a:pt x="49" y="596"/>
                    <a:pt x="44" y="581"/>
                    <a:pt x="48" y="563"/>
                  </a:cubicBezTo>
                  <a:cubicBezTo>
                    <a:pt x="50" y="554"/>
                    <a:pt x="48" y="546"/>
                    <a:pt x="43" y="539"/>
                  </a:cubicBezTo>
                  <a:cubicBezTo>
                    <a:pt x="33" y="523"/>
                    <a:pt x="30" y="506"/>
                    <a:pt x="34" y="488"/>
                  </a:cubicBezTo>
                  <a:cubicBezTo>
                    <a:pt x="36" y="481"/>
                    <a:pt x="35" y="474"/>
                    <a:pt x="32" y="467"/>
                  </a:cubicBezTo>
                  <a:cubicBezTo>
                    <a:pt x="29" y="463"/>
                    <a:pt x="27" y="458"/>
                    <a:pt x="24" y="453"/>
                  </a:cubicBezTo>
                  <a:cubicBezTo>
                    <a:pt x="13" y="433"/>
                    <a:pt x="15" y="413"/>
                    <a:pt x="25" y="394"/>
                  </a:cubicBezTo>
                  <a:cubicBezTo>
                    <a:pt x="30" y="384"/>
                    <a:pt x="30" y="375"/>
                    <a:pt x="26" y="364"/>
                  </a:cubicBezTo>
                  <a:cubicBezTo>
                    <a:pt x="18" y="341"/>
                    <a:pt x="23" y="321"/>
                    <a:pt x="39" y="303"/>
                  </a:cubicBezTo>
                  <a:cubicBezTo>
                    <a:pt x="48" y="293"/>
                    <a:pt x="52" y="283"/>
                    <a:pt x="50" y="270"/>
                  </a:cubicBezTo>
                  <a:cubicBezTo>
                    <a:pt x="48" y="249"/>
                    <a:pt x="57" y="232"/>
                    <a:pt x="73" y="219"/>
                  </a:cubicBezTo>
                  <a:cubicBezTo>
                    <a:pt x="81" y="213"/>
                    <a:pt x="86" y="205"/>
                    <a:pt x="89" y="195"/>
                  </a:cubicBezTo>
                  <a:cubicBezTo>
                    <a:pt x="94" y="174"/>
                    <a:pt x="108" y="160"/>
                    <a:pt x="128" y="152"/>
                  </a:cubicBezTo>
                  <a:cubicBezTo>
                    <a:pt x="137" y="149"/>
                    <a:pt x="144" y="144"/>
                    <a:pt x="151" y="136"/>
                  </a:cubicBezTo>
                  <a:cubicBezTo>
                    <a:pt x="172" y="112"/>
                    <a:pt x="199" y="101"/>
                    <a:pt x="232" y="109"/>
                  </a:cubicBezTo>
                  <a:cubicBezTo>
                    <a:pt x="242" y="111"/>
                    <a:pt x="250" y="117"/>
                    <a:pt x="256" y="125"/>
                  </a:cubicBezTo>
                  <a:cubicBezTo>
                    <a:pt x="258" y="128"/>
                    <a:pt x="258" y="130"/>
                    <a:pt x="257" y="133"/>
                  </a:cubicBezTo>
                  <a:cubicBezTo>
                    <a:pt x="228" y="195"/>
                    <a:pt x="232" y="256"/>
                    <a:pt x="267" y="314"/>
                  </a:cubicBezTo>
                  <a:cubicBezTo>
                    <a:pt x="268" y="316"/>
                    <a:pt x="269" y="317"/>
                    <a:pt x="269" y="319"/>
                  </a:cubicBezTo>
                  <a:cubicBezTo>
                    <a:pt x="269" y="341"/>
                    <a:pt x="269" y="362"/>
                    <a:pt x="269" y="385"/>
                  </a:cubicBezTo>
                  <a:cubicBezTo>
                    <a:pt x="261" y="374"/>
                    <a:pt x="253" y="366"/>
                    <a:pt x="242" y="360"/>
                  </a:cubicBezTo>
                  <a:cubicBezTo>
                    <a:pt x="238" y="358"/>
                    <a:pt x="234" y="357"/>
                    <a:pt x="231" y="362"/>
                  </a:cubicBezTo>
                  <a:cubicBezTo>
                    <a:pt x="229" y="366"/>
                    <a:pt x="231" y="370"/>
                    <a:pt x="236" y="372"/>
                  </a:cubicBezTo>
                  <a:cubicBezTo>
                    <a:pt x="254" y="383"/>
                    <a:pt x="265" y="399"/>
                    <a:pt x="268" y="421"/>
                  </a:cubicBezTo>
                  <a:cubicBezTo>
                    <a:pt x="269" y="428"/>
                    <a:pt x="269" y="436"/>
                    <a:pt x="269" y="444"/>
                  </a:cubicBezTo>
                  <a:cubicBezTo>
                    <a:pt x="269" y="481"/>
                    <a:pt x="269" y="518"/>
                    <a:pt x="269" y="556"/>
                  </a:cubicBezTo>
                  <a:cubicBezTo>
                    <a:pt x="264" y="550"/>
                    <a:pt x="260" y="545"/>
                    <a:pt x="255" y="541"/>
                  </a:cubicBezTo>
                  <a:cubicBezTo>
                    <a:pt x="250" y="538"/>
                    <a:pt x="245" y="535"/>
                    <a:pt x="239" y="534"/>
                  </a:cubicBezTo>
                  <a:cubicBezTo>
                    <a:pt x="235" y="533"/>
                    <a:pt x="232" y="534"/>
                    <a:pt x="231" y="538"/>
                  </a:cubicBezTo>
                  <a:cubicBezTo>
                    <a:pt x="230" y="542"/>
                    <a:pt x="231" y="545"/>
                    <a:pt x="235" y="546"/>
                  </a:cubicBezTo>
                  <a:cubicBezTo>
                    <a:pt x="259" y="556"/>
                    <a:pt x="267" y="576"/>
                    <a:pt x="269" y="599"/>
                  </a:cubicBezTo>
                  <a:cubicBezTo>
                    <a:pt x="270" y="609"/>
                    <a:pt x="270" y="619"/>
                    <a:pt x="268" y="629"/>
                  </a:cubicBezTo>
                  <a:close/>
                  <a:moveTo>
                    <a:pt x="525" y="460"/>
                  </a:moveTo>
                  <a:cubicBezTo>
                    <a:pt x="523" y="462"/>
                    <a:pt x="522" y="464"/>
                    <a:pt x="521" y="467"/>
                  </a:cubicBezTo>
                  <a:cubicBezTo>
                    <a:pt x="517" y="474"/>
                    <a:pt x="516" y="481"/>
                    <a:pt x="518" y="489"/>
                  </a:cubicBezTo>
                  <a:cubicBezTo>
                    <a:pt x="522" y="506"/>
                    <a:pt x="519" y="522"/>
                    <a:pt x="510" y="537"/>
                  </a:cubicBezTo>
                  <a:cubicBezTo>
                    <a:pt x="504" y="546"/>
                    <a:pt x="502" y="554"/>
                    <a:pt x="504" y="565"/>
                  </a:cubicBezTo>
                  <a:cubicBezTo>
                    <a:pt x="508" y="584"/>
                    <a:pt x="501" y="599"/>
                    <a:pt x="486" y="612"/>
                  </a:cubicBezTo>
                  <a:cubicBezTo>
                    <a:pt x="474" y="622"/>
                    <a:pt x="460" y="628"/>
                    <a:pt x="444" y="629"/>
                  </a:cubicBezTo>
                  <a:cubicBezTo>
                    <a:pt x="428" y="631"/>
                    <a:pt x="415" y="638"/>
                    <a:pt x="405" y="650"/>
                  </a:cubicBezTo>
                  <a:cubicBezTo>
                    <a:pt x="383" y="675"/>
                    <a:pt x="343" y="683"/>
                    <a:pt x="313" y="667"/>
                  </a:cubicBezTo>
                  <a:cubicBezTo>
                    <a:pt x="296" y="658"/>
                    <a:pt x="285" y="644"/>
                    <a:pt x="283" y="624"/>
                  </a:cubicBezTo>
                  <a:cubicBezTo>
                    <a:pt x="282" y="607"/>
                    <a:pt x="282" y="590"/>
                    <a:pt x="289" y="574"/>
                  </a:cubicBezTo>
                  <a:cubicBezTo>
                    <a:pt x="294" y="561"/>
                    <a:pt x="303" y="551"/>
                    <a:pt x="316" y="547"/>
                  </a:cubicBezTo>
                  <a:cubicBezTo>
                    <a:pt x="321" y="545"/>
                    <a:pt x="323" y="542"/>
                    <a:pt x="321" y="537"/>
                  </a:cubicBezTo>
                  <a:cubicBezTo>
                    <a:pt x="320" y="533"/>
                    <a:pt x="316" y="532"/>
                    <a:pt x="312" y="534"/>
                  </a:cubicBezTo>
                  <a:cubicBezTo>
                    <a:pt x="300" y="538"/>
                    <a:pt x="291" y="545"/>
                    <a:pt x="284" y="555"/>
                  </a:cubicBezTo>
                  <a:cubicBezTo>
                    <a:pt x="282" y="553"/>
                    <a:pt x="283" y="551"/>
                    <a:pt x="283" y="549"/>
                  </a:cubicBezTo>
                  <a:cubicBezTo>
                    <a:pt x="283" y="510"/>
                    <a:pt x="282" y="472"/>
                    <a:pt x="283" y="433"/>
                  </a:cubicBezTo>
                  <a:cubicBezTo>
                    <a:pt x="283" y="407"/>
                    <a:pt x="293" y="384"/>
                    <a:pt x="318" y="371"/>
                  </a:cubicBezTo>
                  <a:cubicBezTo>
                    <a:pt x="321" y="370"/>
                    <a:pt x="322" y="370"/>
                    <a:pt x="324" y="371"/>
                  </a:cubicBezTo>
                  <a:cubicBezTo>
                    <a:pt x="368" y="398"/>
                    <a:pt x="415" y="406"/>
                    <a:pt x="465" y="396"/>
                  </a:cubicBezTo>
                  <a:cubicBezTo>
                    <a:pt x="469" y="395"/>
                    <a:pt x="470" y="396"/>
                    <a:pt x="470" y="399"/>
                  </a:cubicBezTo>
                  <a:cubicBezTo>
                    <a:pt x="472" y="410"/>
                    <a:pt x="471" y="421"/>
                    <a:pt x="466" y="431"/>
                  </a:cubicBezTo>
                  <a:cubicBezTo>
                    <a:pt x="464" y="435"/>
                    <a:pt x="464" y="439"/>
                    <a:pt x="468" y="441"/>
                  </a:cubicBezTo>
                  <a:cubicBezTo>
                    <a:pt x="473" y="444"/>
                    <a:pt x="476" y="442"/>
                    <a:pt x="478" y="437"/>
                  </a:cubicBezTo>
                  <a:cubicBezTo>
                    <a:pt x="484" y="425"/>
                    <a:pt x="486" y="412"/>
                    <a:pt x="483" y="399"/>
                  </a:cubicBezTo>
                  <a:cubicBezTo>
                    <a:pt x="482" y="393"/>
                    <a:pt x="484" y="390"/>
                    <a:pt x="490" y="388"/>
                  </a:cubicBezTo>
                  <a:cubicBezTo>
                    <a:pt x="502" y="384"/>
                    <a:pt x="512" y="378"/>
                    <a:pt x="523" y="372"/>
                  </a:cubicBezTo>
                  <a:cubicBezTo>
                    <a:pt x="522" y="379"/>
                    <a:pt x="523" y="386"/>
                    <a:pt x="526" y="391"/>
                  </a:cubicBezTo>
                  <a:cubicBezTo>
                    <a:pt x="539" y="415"/>
                    <a:pt x="538" y="437"/>
                    <a:pt x="525" y="460"/>
                  </a:cubicBezTo>
                  <a:close/>
                  <a:moveTo>
                    <a:pt x="283" y="385"/>
                  </a:moveTo>
                  <a:cubicBezTo>
                    <a:pt x="283" y="368"/>
                    <a:pt x="283" y="353"/>
                    <a:pt x="283" y="336"/>
                  </a:cubicBezTo>
                  <a:cubicBezTo>
                    <a:pt x="292" y="345"/>
                    <a:pt x="300" y="353"/>
                    <a:pt x="309" y="361"/>
                  </a:cubicBezTo>
                  <a:cubicBezTo>
                    <a:pt x="299" y="367"/>
                    <a:pt x="291" y="374"/>
                    <a:pt x="283" y="385"/>
                  </a:cubicBezTo>
                  <a:close/>
                  <a:moveTo>
                    <a:pt x="425" y="387"/>
                  </a:moveTo>
                  <a:cubicBezTo>
                    <a:pt x="330" y="387"/>
                    <a:pt x="251" y="310"/>
                    <a:pt x="251" y="215"/>
                  </a:cubicBezTo>
                  <a:cubicBezTo>
                    <a:pt x="251" y="119"/>
                    <a:pt x="329" y="42"/>
                    <a:pt x="424" y="42"/>
                  </a:cubicBezTo>
                  <a:cubicBezTo>
                    <a:pt x="519" y="42"/>
                    <a:pt x="596" y="119"/>
                    <a:pt x="597" y="214"/>
                  </a:cubicBezTo>
                  <a:cubicBezTo>
                    <a:pt x="597" y="309"/>
                    <a:pt x="519" y="387"/>
                    <a:pt x="425" y="38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773643A3-A73F-5254-04D6-F138A671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3292"/>
              <a:ext cx="130" cy="381"/>
            </a:xfrm>
            <a:custGeom>
              <a:avLst/>
              <a:gdLst>
                <a:gd name="T0" fmla="*/ 0 w 39"/>
                <a:gd name="T1" fmla="*/ 49 h 114"/>
                <a:gd name="T2" fmla="*/ 13 w 39"/>
                <a:gd name="T3" fmla="*/ 8 h 114"/>
                <a:gd name="T4" fmla="*/ 24 w 39"/>
                <a:gd name="T5" fmla="*/ 4 h 114"/>
                <a:gd name="T6" fmla="*/ 24 w 39"/>
                <a:gd name="T7" fmla="*/ 15 h 114"/>
                <a:gd name="T8" fmla="*/ 33 w 39"/>
                <a:gd name="T9" fmla="*/ 98 h 114"/>
                <a:gd name="T10" fmla="*/ 35 w 39"/>
                <a:gd name="T11" fmla="*/ 109 h 114"/>
                <a:gd name="T12" fmla="*/ 24 w 39"/>
                <a:gd name="T13" fmla="*/ 108 h 114"/>
                <a:gd name="T14" fmla="*/ 0 w 39"/>
                <a:gd name="T15" fmla="*/ 4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14">
                  <a:moveTo>
                    <a:pt x="0" y="49"/>
                  </a:moveTo>
                  <a:cubicBezTo>
                    <a:pt x="1" y="35"/>
                    <a:pt x="4" y="20"/>
                    <a:pt x="13" y="8"/>
                  </a:cubicBezTo>
                  <a:cubicBezTo>
                    <a:pt x="16" y="4"/>
                    <a:pt x="19" y="0"/>
                    <a:pt x="24" y="4"/>
                  </a:cubicBezTo>
                  <a:cubicBezTo>
                    <a:pt x="29" y="7"/>
                    <a:pt x="27" y="11"/>
                    <a:pt x="24" y="15"/>
                  </a:cubicBezTo>
                  <a:cubicBezTo>
                    <a:pt x="7" y="39"/>
                    <a:pt x="11" y="78"/>
                    <a:pt x="33" y="98"/>
                  </a:cubicBezTo>
                  <a:cubicBezTo>
                    <a:pt x="36" y="101"/>
                    <a:pt x="39" y="105"/>
                    <a:pt x="35" y="109"/>
                  </a:cubicBezTo>
                  <a:cubicBezTo>
                    <a:pt x="31" y="114"/>
                    <a:pt x="27" y="112"/>
                    <a:pt x="24" y="108"/>
                  </a:cubicBezTo>
                  <a:cubicBezTo>
                    <a:pt x="9" y="96"/>
                    <a:pt x="0" y="73"/>
                    <a:pt x="0" y="49"/>
                  </a:cubicBezTo>
                  <a:close/>
                </a:path>
              </a:pathLst>
            </a:custGeom>
            <a:solidFill>
              <a:srgbClr val="23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E42185A-53EA-EEB4-C4D3-DFD4E7F3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3025"/>
              <a:ext cx="134" cy="351"/>
            </a:xfrm>
            <a:custGeom>
              <a:avLst/>
              <a:gdLst>
                <a:gd name="T0" fmla="*/ 32 w 40"/>
                <a:gd name="T1" fmla="*/ 1 h 105"/>
                <a:gd name="T2" fmla="*/ 39 w 40"/>
                <a:gd name="T3" fmla="*/ 5 h 105"/>
                <a:gd name="T4" fmla="*/ 37 w 40"/>
                <a:gd name="T5" fmla="*/ 13 h 105"/>
                <a:gd name="T6" fmla="*/ 15 w 40"/>
                <a:gd name="T7" fmla="*/ 72 h 105"/>
                <a:gd name="T8" fmla="*/ 20 w 40"/>
                <a:gd name="T9" fmla="*/ 92 h 105"/>
                <a:gd name="T10" fmla="*/ 18 w 40"/>
                <a:gd name="T11" fmla="*/ 102 h 105"/>
                <a:gd name="T12" fmla="*/ 7 w 40"/>
                <a:gd name="T13" fmla="*/ 98 h 105"/>
                <a:gd name="T14" fmla="*/ 5 w 40"/>
                <a:gd name="T15" fmla="*/ 47 h 105"/>
                <a:gd name="T16" fmla="*/ 26 w 40"/>
                <a:gd name="T17" fmla="*/ 5 h 105"/>
                <a:gd name="T18" fmla="*/ 32 w 40"/>
                <a:gd name="T19" fmla="*/ 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05">
                  <a:moveTo>
                    <a:pt x="32" y="1"/>
                  </a:moveTo>
                  <a:cubicBezTo>
                    <a:pt x="35" y="0"/>
                    <a:pt x="37" y="2"/>
                    <a:pt x="39" y="5"/>
                  </a:cubicBezTo>
                  <a:cubicBezTo>
                    <a:pt x="40" y="8"/>
                    <a:pt x="39" y="10"/>
                    <a:pt x="37" y="13"/>
                  </a:cubicBezTo>
                  <a:cubicBezTo>
                    <a:pt x="21" y="29"/>
                    <a:pt x="15" y="50"/>
                    <a:pt x="15" y="72"/>
                  </a:cubicBezTo>
                  <a:cubicBezTo>
                    <a:pt x="15" y="79"/>
                    <a:pt x="16" y="86"/>
                    <a:pt x="20" y="92"/>
                  </a:cubicBezTo>
                  <a:cubicBezTo>
                    <a:pt x="22" y="96"/>
                    <a:pt x="22" y="100"/>
                    <a:pt x="18" y="102"/>
                  </a:cubicBezTo>
                  <a:cubicBezTo>
                    <a:pt x="13" y="105"/>
                    <a:pt x="9" y="102"/>
                    <a:pt x="7" y="98"/>
                  </a:cubicBezTo>
                  <a:cubicBezTo>
                    <a:pt x="0" y="81"/>
                    <a:pt x="1" y="64"/>
                    <a:pt x="5" y="47"/>
                  </a:cubicBezTo>
                  <a:cubicBezTo>
                    <a:pt x="8" y="31"/>
                    <a:pt x="14" y="17"/>
                    <a:pt x="26" y="5"/>
                  </a:cubicBezTo>
                  <a:cubicBezTo>
                    <a:pt x="28" y="3"/>
                    <a:pt x="29" y="1"/>
                    <a:pt x="32" y="1"/>
                  </a:cubicBezTo>
                  <a:close/>
                </a:path>
              </a:pathLst>
            </a:custGeom>
            <a:solidFill>
              <a:srgbClr val="231F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EB17479-6A5A-8075-B97E-C259FC120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3650"/>
              <a:ext cx="157" cy="270"/>
            </a:xfrm>
            <a:custGeom>
              <a:avLst/>
              <a:gdLst>
                <a:gd name="T0" fmla="*/ 0 w 47"/>
                <a:gd name="T1" fmla="*/ 23 h 81"/>
                <a:gd name="T2" fmla="*/ 4 w 47"/>
                <a:gd name="T3" fmla="*/ 6 h 81"/>
                <a:gd name="T4" fmla="*/ 12 w 47"/>
                <a:gd name="T5" fmla="*/ 1 h 81"/>
                <a:gd name="T6" fmla="*/ 17 w 47"/>
                <a:gd name="T7" fmla="*/ 10 h 81"/>
                <a:gd name="T8" fmla="*/ 42 w 47"/>
                <a:gd name="T9" fmla="*/ 67 h 81"/>
                <a:gd name="T10" fmla="*/ 45 w 47"/>
                <a:gd name="T11" fmla="*/ 77 h 81"/>
                <a:gd name="T12" fmla="*/ 36 w 47"/>
                <a:gd name="T13" fmla="*/ 79 h 81"/>
                <a:gd name="T14" fmla="*/ 2 w 47"/>
                <a:gd name="T15" fmla="*/ 35 h 81"/>
                <a:gd name="T16" fmla="*/ 0 w 47"/>
                <a:gd name="T17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1">
                  <a:moveTo>
                    <a:pt x="0" y="23"/>
                  </a:moveTo>
                  <a:cubicBezTo>
                    <a:pt x="1" y="17"/>
                    <a:pt x="2" y="11"/>
                    <a:pt x="4" y="6"/>
                  </a:cubicBezTo>
                  <a:cubicBezTo>
                    <a:pt x="5" y="2"/>
                    <a:pt x="8" y="0"/>
                    <a:pt x="12" y="1"/>
                  </a:cubicBezTo>
                  <a:cubicBezTo>
                    <a:pt x="16" y="3"/>
                    <a:pt x="18" y="6"/>
                    <a:pt x="17" y="10"/>
                  </a:cubicBezTo>
                  <a:cubicBezTo>
                    <a:pt x="11" y="35"/>
                    <a:pt x="20" y="55"/>
                    <a:pt x="42" y="67"/>
                  </a:cubicBezTo>
                  <a:cubicBezTo>
                    <a:pt x="45" y="69"/>
                    <a:pt x="47" y="72"/>
                    <a:pt x="45" y="77"/>
                  </a:cubicBezTo>
                  <a:cubicBezTo>
                    <a:pt x="43" y="81"/>
                    <a:pt x="40" y="81"/>
                    <a:pt x="36" y="79"/>
                  </a:cubicBezTo>
                  <a:cubicBezTo>
                    <a:pt x="17" y="70"/>
                    <a:pt x="7" y="54"/>
                    <a:pt x="2" y="35"/>
                  </a:cubicBezTo>
                  <a:cubicBezTo>
                    <a:pt x="1" y="31"/>
                    <a:pt x="1" y="27"/>
                    <a:pt x="0" y="23"/>
                  </a:cubicBezTo>
                  <a:close/>
                </a:path>
              </a:pathLst>
            </a:custGeom>
            <a:solidFill>
              <a:srgbClr val="23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ABC83C71-7D5F-6E39-418A-91844B587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754"/>
              <a:ext cx="160" cy="238"/>
            </a:xfrm>
            <a:custGeom>
              <a:avLst/>
              <a:gdLst>
                <a:gd name="T0" fmla="*/ 0 w 48"/>
                <a:gd name="T1" fmla="*/ 60 h 71"/>
                <a:gd name="T2" fmla="*/ 34 w 48"/>
                <a:gd name="T3" fmla="*/ 3 h 71"/>
                <a:gd name="T4" fmla="*/ 38 w 48"/>
                <a:gd name="T5" fmla="*/ 1 h 71"/>
                <a:gd name="T6" fmla="*/ 47 w 48"/>
                <a:gd name="T7" fmla="*/ 4 h 71"/>
                <a:gd name="T8" fmla="*/ 43 w 48"/>
                <a:gd name="T9" fmla="*/ 13 h 71"/>
                <a:gd name="T10" fmla="*/ 30 w 48"/>
                <a:gd name="T11" fmla="*/ 21 h 71"/>
                <a:gd name="T12" fmla="*/ 14 w 48"/>
                <a:gd name="T13" fmla="*/ 60 h 71"/>
                <a:gd name="T14" fmla="*/ 14 w 48"/>
                <a:gd name="T15" fmla="*/ 65 h 71"/>
                <a:gd name="T16" fmla="*/ 7 w 48"/>
                <a:gd name="T17" fmla="*/ 71 h 71"/>
                <a:gd name="T18" fmla="*/ 1 w 48"/>
                <a:gd name="T19" fmla="*/ 66 h 71"/>
                <a:gd name="T20" fmla="*/ 0 w 48"/>
                <a:gd name="T21" fmla="*/ 6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71">
                  <a:moveTo>
                    <a:pt x="0" y="60"/>
                  </a:moveTo>
                  <a:cubicBezTo>
                    <a:pt x="2" y="35"/>
                    <a:pt x="11" y="15"/>
                    <a:pt x="34" y="3"/>
                  </a:cubicBezTo>
                  <a:cubicBezTo>
                    <a:pt x="35" y="2"/>
                    <a:pt x="36" y="1"/>
                    <a:pt x="38" y="1"/>
                  </a:cubicBezTo>
                  <a:cubicBezTo>
                    <a:pt x="42" y="0"/>
                    <a:pt x="45" y="0"/>
                    <a:pt x="47" y="4"/>
                  </a:cubicBezTo>
                  <a:cubicBezTo>
                    <a:pt x="48" y="8"/>
                    <a:pt x="47" y="11"/>
                    <a:pt x="43" y="13"/>
                  </a:cubicBezTo>
                  <a:cubicBezTo>
                    <a:pt x="38" y="15"/>
                    <a:pt x="34" y="18"/>
                    <a:pt x="30" y="21"/>
                  </a:cubicBezTo>
                  <a:cubicBezTo>
                    <a:pt x="19" y="31"/>
                    <a:pt x="15" y="45"/>
                    <a:pt x="14" y="60"/>
                  </a:cubicBezTo>
                  <a:cubicBezTo>
                    <a:pt x="14" y="62"/>
                    <a:pt x="14" y="63"/>
                    <a:pt x="14" y="65"/>
                  </a:cubicBezTo>
                  <a:cubicBezTo>
                    <a:pt x="14" y="69"/>
                    <a:pt x="11" y="71"/>
                    <a:pt x="7" y="71"/>
                  </a:cubicBezTo>
                  <a:cubicBezTo>
                    <a:pt x="4" y="71"/>
                    <a:pt x="2" y="69"/>
                    <a:pt x="1" y="66"/>
                  </a:cubicBezTo>
                  <a:cubicBezTo>
                    <a:pt x="0" y="64"/>
                    <a:pt x="0" y="62"/>
                    <a:pt x="0" y="60"/>
                  </a:cubicBezTo>
                  <a:close/>
                </a:path>
              </a:pathLst>
            </a:custGeom>
            <a:solidFill>
              <a:srgbClr val="242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67AE03D4-44EA-25DA-05BA-499D7211F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594"/>
              <a:ext cx="164" cy="244"/>
            </a:xfrm>
            <a:custGeom>
              <a:avLst/>
              <a:gdLst>
                <a:gd name="T0" fmla="*/ 0 w 49"/>
                <a:gd name="T1" fmla="*/ 57 h 73"/>
                <a:gd name="T2" fmla="*/ 34 w 49"/>
                <a:gd name="T3" fmla="*/ 4 h 73"/>
                <a:gd name="T4" fmla="*/ 46 w 49"/>
                <a:gd name="T5" fmla="*/ 6 h 73"/>
                <a:gd name="T6" fmla="*/ 41 w 49"/>
                <a:gd name="T7" fmla="*/ 16 h 73"/>
                <a:gd name="T8" fmla="*/ 14 w 49"/>
                <a:gd name="T9" fmla="*/ 57 h 73"/>
                <a:gd name="T10" fmla="*/ 14 w 49"/>
                <a:gd name="T11" fmla="*/ 61 h 73"/>
                <a:gd name="T12" fmla="*/ 7 w 49"/>
                <a:gd name="T13" fmla="*/ 73 h 73"/>
                <a:gd name="T14" fmla="*/ 0 w 49"/>
                <a:gd name="T15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73">
                  <a:moveTo>
                    <a:pt x="0" y="57"/>
                  </a:moveTo>
                  <a:cubicBezTo>
                    <a:pt x="2" y="36"/>
                    <a:pt x="11" y="15"/>
                    <a:pt x="34" y="4"/>
                  </a:cubicBezTo>
                  <a:cubicBezTo>
                    <a:pt x="39" y="2"/>
                    <a:pt x="43" y="0"/>
                    <a:pt x="46" y="6"/>
                  </a:cubicBezTo>
                  <a:cubicBezTo>
                    <a:pt x="49" y="11"/>
                    <a:pt x="45" y="14"/>
                    <a:pt x="41" y="16"/>
                  </a:cubicBezTo>
                  <a:cubicBezTo>
                    <a:pt x="23" y="24"/>
                    <a:pt x="16" y="39"/>
                    <a:pt x="14" y="57"/>
                  </a:cubicBezTo>
                  <a:cubicBezTo>
                    <a:pt x="14" y="59"/>
                    <a:pt x="14" y="60"/>
                    <a:pt x="14" y="61"/>
                  </a:cubicBezTo>
                  <a:cubicBezTo>
                    <a:pt x="14" y="66"/>
                    <a:pt x="14" y="72"/>
                    <a:pt x="7" y="73"/>
                  </a:cubicBezTo>
                  <a:cubicBezTo>
                    <a:pt x="2" y="73"/>
                    <a:pt x="0" y="70"/>
                    <a:pt x="0" y="57"/>
                  </a:cubicBezTo>
                  <a:close/>
                </a:path>
              </a:pathLst>
            </a:custGeom>
            <a:solidFill>
              <a:srgbClr val="22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FBC8863F-1039-B878-885F-89271CF20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247"/>
              <a:ext cx="485" cy="728"/>
            </a:xfrm>
            <a:custGeom>
              <a:avLst/>
              <a:gdLst>
                <a:gd name="T0" fmla="*/ 144 w 145"/>
                <a:gd name="T1" fmla="*/ 150 h 218"/>
                <a:gd name="T2" fmla="*/ 76 w 145"/>
                <a:gd name="T3" fmla="*/ 215 h 218"/>
                <a:gd name="T4" fmla="*/ 2 w 145"/>
                <a:gd name="T5" fmla="*/ 154 h 218"/>
                <a:gd name="T6" fmla="*/ 12 w 145"/>
                <a:gd name="T7" fmla="*/ 106 h 218"/>
                <a:gd name="T8" fmla="*/ 66 w 145"/>
                <a:gd name="T9" fmla="*/ 6 h 218"/>
                <a:gd name="T10" fmla="*/ 79 w 145"/>
                <a:gd name="T11" fmla="*/ 5 h 218"/>
                <a:gd name="T12" fmla="*/ 139 w 145"/>
                <a:gd name="T13" fmla="*/ 118 h 218"/>
                <a:gd name="T14" fmla="*/ 144 w 145"/>
                <a:gd name="T15" fmla="*/ 15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218">
                  <a:moveTo>
                    <a:pt x="144" y="150"/>
                  </a:moveTo>
                  <a:cubicBezTo>
                    <a:pt x="144" y="183"/>
                    <a:pt x="114" y="213"/>
                    <a:pt x="76" y="215"/>
                  </a:cubicBezTo>
                  <a:cubicBezTo>
                    <a:pt x="40" y="218"/>
                    <a:pt x="7" y="190"/>
                    <a:pt x="2" y="154"/>
                  </a:cubicBezTo>
                  <a:cubicBezTo>
                    <a:pt x="0" y="137"/>
                    <a:pt x="6" y="121"/>
                    <a:pt x="12" y="106"/>
                  </a:cubicBezTo>
                  <a:cubicBezTo>
                    <a:pt x="27" y="71"/>
                    <a:pt x="46" y="38"/>
                    <a:pt x="66" y="6"/>
                  </a:cubicBezTo>
                  <a:cubicBezTo>
                    <a:pt x="70" y="0"/>
                    <a:pt x="76" y="0"/>
                    <a:pt x="79" y="5"/>
                  </a:cubicBezTo>
                  <a:cubicBezTo>
                    <a:pt x="102" y="41"/>
                    <a:pt x="124" y="78"/>
                    <a:pt x="139" y="118"/>
                  </a:cubicBezTo>
                  <a:cubicBezTo>
                    <a:pt x="142" y="127"/>
                    <a:pt x="145" y="136"/>
                    <a:pt x="144" y="150"/>
                  </a:cubicBezTo>
                  <a:close/>
                </a:path>
              </a:pathLst>
            </a:custGeom>
            <a:solidFill>
              <a:srgbClr val="24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12">
              <a:extLst>
                <a:ext uri="{FF2B5EF4-FFF2-40B4-BE49-F238E27FC236}">
                  <a16:creationId xmlns:a16="http://schemas.microsoft.com/office/drawing/2014/main" id="{7380727F-5E8B-AAF0-38C5-BCC96EC20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3296"/>
              <a:ext cx="127" cy="374"/>
            </a:xfrm>
            <a:custGeom>
              <a:avLst/>
              <a:gdLst>
                <a:gd name="T0" fmla="*/ 38 w 38"/>
                <a:gd name="T1" fmla="*/ 51 h 112"/>
                <a:gd name="T2" fmla="*/ 17 w 38"/>
                <a:gd name="T3" fmla="*/ 105 h 112"/>
                <a:gd name="T4" fmla="*/ 13 w 38"/>
                <a:gd name="T5" fmla="*/ 109 h 112"/>
                <a:gd name="T6" fmla="*/ 3 w 38"/>
                <a:gd name="T7" fmla="*/ 108 h 112"/>
                <a:gd name="T8" fmla="*/ 4 w 38"/>
                <a:gd name="T9" fmla="*/ 99 h 112"/>
                <a:gd name="T10" fmla="*/ 24 w 38"/>
                <a:gd name="T11" fmla="*/ 55 h 112"/>
                <a:gd name="T12" fmla="*/ 14 w 38"/>
                <a:gd name="T13" fmla="*/ 14 h 112"/>
                <a:gd name="T14" fmla="*/ 14 w 38"/>
                <a:gd name="T15" fmla="*/ 3 h 112"/>
                <a:gd name="T16" fmla="*/ 25 w 38"/>
                <a:gd name="T17" fmla="*/ 6 h 112"/>
                <a:gd name="T18" fmla="*/ 38 w 38"/>
                <a:gd name="T19" fmla="*/ 5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12">
                  <a:moveTo>
                    <a:pt x="38" y="51"/>
                  </a:moveTo>
                  <a:cubicBezTo>
                    <a:pt x="37" y="71"/>
                    <a:pt x="32" y="89"/>
                    <a:pt x="17" y="105"/>
                  </a:cubicBezTo>
                  <a:cubicBezTo>
                    <a:pt x="16" y="106"/>
                    <a:pt x="14" y="107"/>
                    <a:pt x="13" y="109"/>
                  </a:cubicBezTo>
                  <a:cubicBezTo>
                    <a:pt x="9" y="112"/>
                    <a:pt x="5" y="112"/>
                    <a:pt x="3" y="108"/>
                  </a:cubicBezTo>
                  <a:cubicBezTo>
                    <a:pt x="0" y="105"/>
                    <a:pt x="1" y="101"/>
                    <a:pt x="4" y="99"/>
                  </a:cubicBezTo>
                  <a:cubicBezTo>
                    <a:pt x="17" y="87"/>
                    <a:pt x="23" y="72"/>
                    <a:pt x="24" y="55"/>
                  </a:cubicBezTo>
                  <a:cubicBezTo>
                    <a:pt x="25" y="40"/>
                    <a:pt x="23" y="26"/>
                    <a:pt x="14" y="14"/>
                  </a:cubicBezTo>
                  <a:cubicBezTo>
                    <a:pt x="11" y="10"/>
                    <a:pt x="10" y="6"/>
                    <a:pt x="14" y="3"/>
                  </a:cubicBezTo>
                  <a:cubicBezTo>
                    <a:pt x="18" y="0"/>
                    <a:pt x="22" y="2"/>
                    <a:pt x="25" y="6"/>
                  </a:cubicBezTo>
                  <a:cubicBezTo>
                    <a:pt x="34" y="19"/>
                    <a:pt x="38" y="34"/>
                    <a:pt x="38" y="51"/>
                  </a:cubicBezTo>
                  <a:close/>
                </a:path>
              </a:pathLst>
            </a:custGeom>
            <a:solidFill>
              <a:srgbClr val="23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13">
              <a:extLst>
                <a:ext uri="{FF2B5EF4-FFF2-40B4-BE49-F238E27FC236}">
                  <a16:creationId xmlns:a16="http://schemas.microsoft.com/office/drawing/2014/main" id="{BCC1CF3B-9D31-8195-5140-C63211B4C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3650"/>
              <a:ext cx="153" cy="270"/>
            </a:xfrm>
            <a:custGeom>
              <a:avLst/>
              <a:gdLst>
                <a:gd name="T0" fmla="*/ 46 w 46"/>
                <a:gd name="T1" fmla="*/ 24 h 81"/>
                <a:gd name="T2" fmla="*/ 17 w 46"/>
                <a:gd name="T3" fmla="*/ 77 h 81"/>
                <a:gd name="T4" fmla="*/ 11 w 46"/>
                <a:gd name="T5" fmla="*/ 80 h 81"/>
                <a:gd name="T6" fmla="*/ 2 w 46"/>
                <a:gd name="T7" fmla="*/ 76 h 81"/>
                <a:gd name="T8" fmla="*/ 5 w 46"/>
                <a:gd name="T9" fmla="*/ 67 h 81"/>
                <a:gd name="T10" fmla="*/ 32 w 46"/>
                <a:gd name="T11" fmla="*/ 28 h 81"/>
                <a:gd name="T12" fmla="*/ 31 w 46"/>
                <a:gd name="T13" fmla="*/ 11 h 81"/>
                <a:gd name="T14" fmla="*/ 35 w 46"/>
                <a:gd name="T15" fmla="*/ 1 h 81"/>
                <a:gd name="T16" fmla="*/ 44 w 46"/>
                <a:gd name="T17" fmla="*/ 7 h 81"/>
                <a:gd name="T18" fmla="*/ 46 w 46"/>
                <a:gd name="T19" fmla="*/ 2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81">
                  <a:moveTo>
                    <a:pt x="46" y="24"/>
                  </a:moveTo>
                  <a:cubicBezTo>
                    <a:pt x="45" y="45"/>
                    <a:pt x="36" y="64"/>
                    <a:pt x="17" y="77"/>
                  </a:cubicBezTo>
                  <a:cubicBezTo>
                    <a:pt x="15" y="78"/>
                    <a:pt x="13" y="79"/>
                    <a:pt x="11" y="80"/>
                  </a:cubicBezTo>
                  <a:cubicBezTo>
                    <a:pt x="7" y="81"/>
                    <a:pt x="4" y="80"/>
                    <a:pt x="2" y="76"/>
                  </a:cubicBezTo>
                  <a:cubicBezTo>
                    <a:pt x="0" y="72"/>
                    <a:pt x="1" y="69"/>
                    <a:pt x="5" y="67"/>
                  </a:cubicBezTo>
                  <a:cubicBezTo>
                    <a:pt x="22" y="60"/>
                    <a:pt x="29" y="46"/>
                    <a:pt x="32" y="28"/>
                  </a:cubicBezTo>
                  <a:cubicBezTo>
                    <a:pt x="34" y="23"/>
                    <a:pt x="33" y="17"/>
                    <a:pt x="31" y="11"/>
                  </a:cubicBezTo>
                  <a:cubicBezTo>
                    <a:pt x="29" y="7"/>
                    <a:pt x="30" y="3"/>
                    <a:pt x="35" y="1"/>
                  </a:cubicBezTo>
                  <a:cubicBezTo>
                    <a:pt x="40" y="0"/>
                    <a:pt x="42" y="3"/>
                    <a:pt x="44" y="7"/>
                  </a:cubicBezTo>
                  <a:cubicBezTo>
                    <a:pt x="46" y="12"/>
                    <a:pt x="46" y="18"/>
                    <a:pt x="46" y="24"/>
                  </a:cubicBezTo>
                  <a:close/>
                </a:path>
              </a:pathLst>
            </a:custGeom>
            <a:solidFill>
              <a:srgbClr val="22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14">
              <a:extLst>
                <a:ext uri="{FF2B5EF4-FFF2-40B4-BE49-F238E27FC236}">
                  <a16:creationId xmlns:a16="http://schemas.microsoft.com/office/drawing/2014/main" id="{27E0BBA7-C6DA-1874-3D85-B8489B18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317"/>
              <a:ext cx="428" cy="611"/>
            </a:xfrm>
            <a:custGeom>
              <a:avLst/>
              <a:gdLst>
                <a:gd name="T0" fmla="*/ 58 w 128"/>
                <a:gd name="T1" fmla="*/ 181 h 183"/>
                <a:gd name="T2" fmla="*/ 1 w 128"/>
                <a:gd name="T3" fmla="*/ 123 h 183"/>
                <a:gd name="T4" fmla="*/ 10 w 128"/>
                <a:gd name="T5" fmla="*/ 91 h 183"/>
                <a:gd name="T6" fmla="*/ 55 w 128"/>
                <a:gd name="T7" fmla="*/ 5 h 183"/>
                <a:gd name="T8" fmla="*/ 62 w 128"/>
                <a:gd name="T9" fmla="*/ 5 h 183"/>
                <a:gd name="T10" fmla="*/ 113 w 128"/>
                <a:gd name="T11" fmla="*/ 103 h 183"/>
                <a:gd name="T12" fmla="*/ 58 w 128"/>
                <a:gd name="T13" fmla="*/ 18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83">
                  <a:moveTo>
                    <a:pt x="58" y="181"/>
                  </a:moveTo>
                  <a:cubicBezTo>
                    <a:pt x="26" y="180"/>
                    <a:pt x="0" y="154"/>
                    <a:pt x="1" y="123"/>
                  </a:cubicBezTo>
                  <a:cubicBezTo>
                    <a:pt x="1" y="112"/>
                    <a:pt x="6" y="101"/>
                    <a:pt x="10" y="91"/>
                  </a:cubicBezTo>
                  <a:cubicBezTo>
                    <a:pt x="23" y="61"/>
                    <a:pt x="39" y="33"/>
                    <a:pt x="55" y="5"/>
                  </a:cubicBezTo>
                  <a:cubicBezTo>
                    <a:pt x="58" y="1"/>
                    <a:pt x="60" y="0"/>
                    <a:pt x="62" y="5"/>
                  </a:cubicBezTo>
                  <a:cubicBezTo>
                    <a:pt x="81" y="37"/>
                    <a:pt x="99" y="69"/>
                    <a:pt x="113" y="103"/>
                  </a:cubicBezTo>
                  <a:cubicBezTo>
                    <a:pt x="128" y="143"/>
                    <a:pt x="95" y="183"/>
                    <a:pt x="58" y="181"/>
                  </a:cubicBezTo>
                  <a:close/>
                </a:path>
              </a:pathLst>
            </a:custGeom>
            <a:solidFill>
              <a:srgbClr val="E52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135030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272D1A23-DDD0-4358-95E7-D2A6D14B4325}"/>
              </a:ext>
            </a:extLst>
          </p:cNvPr>
          <p:cNvSpPr/>
          <p:nvPr/>
        </p:nvSpPr>
        <p:spPr>
          <a:xfrm>
            <a:off x="6890298" y="469446"/>
            <a:ext cx="4048125" cy="5919109"/>
          </a:xfrm>
          <a:custGeom>
            <a:avLst/>
            <a:gdLst>
              <a:gd name="connsiteX0" fmla="*/ 4048125 w 4048125"/>
              <a:gd name="connsiteY0" fmla="*/ 1306862 h 5919109"/>
              <a:gd name="connsiteX1" fmla="*/ 4048125 w 4048125"/>
              <a:gd name="connsiteY1" fmla="*/ 1535638 h 5919109"/>
              <a:gd name="connsiteX2" fmla="*/ 4026686 w 4048125"/>
              <a:gd name="connsiteY2" fmla="*/ 1542420 h 5919109"/>
              <a:gd name="connsiteX3" fmla="*/ 3991006 w 4048125"/>
              <a:gd name="connsiteY3" fmla="*/ 1580788 h 5919109"/>
              <a:gd name="connsiteX4" fmla="*/ 3991006 w 4048125"/>
              <a:gd name="connsiteY4" fmla="*/ 1331988 h 5919109"/>
              <a:gd name="connsiteX5" fmla="*/ 4048125 w 4048125"/>
              <a:gd name="connsiteY5" fmla="*/ 895012 h 5919109"/>
              <a:gd name="connsiteX6" fmla="*/ 4048125 w 4048125"/>
              <a:gd name="connsiteY6" fmla="*/ 1202794 h 5919109"/>
              <a:gd name="connsiteX7" fmla="*/ 4014278 w 4048125"/>
              <a:gd name="connsiteY7" fmla="*/ 1210455 h 5919109"/>
              <a:gd name="connsiteX8" fmla="*/ 3992565 w 4048125"/>
              <a:gd name="connsiteY8" fmla="*/ 1204568 h 5919109"/>
              <a:gd name="connsiteX9" fmla="*/ 3991006 w 4048125"/>
              <a:gd name="connsiteY9" fmla="*/ 1204670 h 5919109"/>
              <a:gd name="connsiteX10" fmla="*/ 3991006 w 4048125"/>
              <a:gd name="connsiteY10" fmla="*/ 917778 h 5919109"/>
              <a:gd name="connsiteX11" fmla="*/ 4034127 w 4048125"/>
              <a:gd name="connsiteY11" fmla="*/ 897322 h 5919109"/>
              <a:gd name="connsiteX12" fmla="*/ 4048125 w 4048125"/>
              <a:gd name="connsiteY12" fmla="*/ 692729 h 5919109"/>
              <a:gd name="connsiteX13" fmla="*/ 4048125 w 4048125"/>
              <a:gd name="connsiteY13" fmla="*/ 782304 h 5919109"/>
              <a:gd name="connsiteX14" fmla="*/ 4031647 w 4048125"/>
              <a:gd name="connsiteY14" fmla="*/ 786667 h 5919109"/>
              <a:gd name="connsiteX15" fmla="*/ 4044054 w 4048125"/>
              <a:gd name="connsiteY15" fmla="*/ 758413 h 5919109"/>
              <a:gd name="connsiteX16" fmla="*/ 4031028 w 4048125"/>
              <a:gd name="connsiteY16" fmla="*/ 717800 h 5919109"/>
              <a:gd name="connsiteX17" fmla="*/ 0 w 4048125"/>
              <a:gd name="connsiteY17" fmla="*/ 0 h 5919109"/>
              <a:gd name="connsiteX18" fmla="*/ 4048125 w 4048125"/>
              <a:gd name="connsiteY18" fmla="*/ 0 h 5919109"/>
              <a:gd name="connsiteX19" fmla="*/ 4048125 w 4048125"/>
              <a:gd name="connsiteY19" fmla="*/ 686179 h 5919109"/>
              <a:gd name="connsiteX20" fmla="*/ 4036612 w 4048125"/>
              <a:gd name="connsiteY20" fmla="*/ 680719 h 5919109"/>
              <a:gd name="connsiteX21" fmla="*/ 4018118 w 4048125"/>
              <a:gd name="connsiteY21" fmla="*/ 601589 h 5919109"/>
              <a:gd name="connsiteX22" fmla="*/ 3991006 w 4048125"/>
              <a:gd name="connsiteY22" fmla="*/ 588487 h 5919109"/>
              <a:gd name="connsiteX23" fmla="*/ 3991006 w 4048125"/>
              <a:gd name="connsiteY23" fmla="*/ 424453 h 5919109"/>
              <a:gd name="connsiteX24" fmla="*/ 3992875 w 4048125"/>
              <a:gd name="connsiteY24" fmla="*/ 422621 h 5919109"/>
              <a:gd name="connsiteX25" fmla="*/ 4004004 w 4048125"/>
              <a:gd name="connsiteY25" fmla="*/ 399923 h 5919109"/>
              <a:gd name="connsiteX26" fmla="*/ 3991006 w 4048125"/>
              <a:gd name="connsiteY26" fmla="*/ 377025 h 5919109"/>
              <a:gd name="connsiteX27" fmla="*/ 3991006 w 4048125"/>
              <a:gd name="connsiteY27" fmla="*/ 57119 h 5919109"/>
              <a:gd name="connsiteX28" fmla="*/ 57119 w 4048125"/>
              <a:gd name="connsiteY28" fmla="*/ 57119 h 5919109"/>
              <a:gd name="connsiteX29" fmla="*/ 57119 w 4048125"/>
              <a:gd name="connsiteY29" fmla="*/ 5861990 h 5919109"/>
              <a:gd name="connsiteX30" fmla="*/ 3991006 w 4048125"/>
              <a:gd name="connsiteY30" fmla="*/ 5861990 h 5919109"/>
              <a:gd name="connsiteX31" fmla="*/ 3991006 w 4048125"/>
              <a:gd name="connsiteY31" fmla="*/ 1858653 h 5919109"/>
              <a:gd name="connsiteX32" fmla="*/ 4048125 w 4048125"/>
              <a:gd name="connsiteY32" fmla="*/ 1835836 h 5919109"/>
              <a:gd name="connsiteX33" fmla="*/ 4048125 w 4048125"/>
              <a:gd name="connsiteY33" fmla="*/ 5919109 h 5919109"/>
              <a:gd name="connsiteX34" fmla="*/ 0 w 4048125"/>
              <a:gd name="connsiteY34" fmla="*/ 5919109 h 5919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048125" h="5919109">
                <a:moveTo>
                  <a:pt x="4048125" y="1306862"/>
                </a:moveTo>
                <a:lnTo>
                  <a:pt x="4048125" y="1535638"/>
                </a:lnTo>
                <a:lnTo>
                  <a:pt x="4026686" y="1542420"/>
                </a:lnTo>
                <a:lnTo>
                  <a:pt x="3991006" y="1580788"/>
                </a:lnTo>
                <a:lnTo>
                  <a:pt x="3991006" y="1331988"/>
                </a:lnTo>
                <a:close/>
                <a:moveTo>
                  <a:pt x="4048125" y="895012"/>
                </a:moveTo>
                <a:lnTo>
                  <a:pt x="4048125" y="1202794"/>
                </a:lnTo>
                <a:lnTo>
                  <a:pt x="4014278" y="1210455"/>
                </a:lnTo>
                <a:cubicBezTo>
                  <a:pt x="4006834" y="1206923"/>
                  <a:pt x="3999389" y="1205157"/>
                  <a:pt x="3992565" y="1204568"/>
                </a:cubicBezTo>
                <a:lnTo>
                  <a:pt x="3991006" y="1204670"/>
                </a:lnTo>
                <a:lnTo>
                  <a:pt x="3991006" y="917778"/>
                </a:lnTo>
                <a:lnTo>
                  <a:pt x="4034127" y="897322"/>
                </a:lnTo>
                <a:close/>
                <a:moveTo>
                  <a:pt x="4048125" y="692729"/>
                </a:moveTo>
                <a:lnTo>
                  <a:pt x="4048125" y="782304"/>
                </a:lnTo>
                <a:lnTo>
                  <a:pt x="4031647" y="786667"/>
                </a:lnTo>
                <a:cubicBezTo>
                  <a:pt x="4044054" y="777249"/>
                  <a:pt x="4051500" y="765478"/>
                  <a:pt x="4044054" y="758413"/>
                </a:cubicBezTo>
                <a:cubicBezTo>
                  <a:pt x="4029166" y="741933"/>
                  <a:pt x="4027305" y="728983"/>
                  <a:pt x="4031028" y="717800"/>
                </a:cubicBezTo>
                <a:close/>
                <a:moveTo>
                  <a:pt x="0" y="0"/>
                </a:moveTo>
                <a:lnTo>
                  <a:pt x="4048125" y="0"/>
                </a:lnTo>
                <a:lnTo>
                  <a:pt x="4048125" y="686179"/>
                </a:lnTo>
                <a:lnTo>
                  <a:pt x="4036612" y="680719"/>
                </a:lnTo>
                <a:cubicBezTo>
                  <a:pt x="4027307" y="655998"/>
                  <a:pt x="4037543" y="622006"/>
                  <a:pt x="4018118" y="601589"/>
                </a:cubicBezTo>
                <a:lnTo>
                  <a:pt x="3991006" y="588487"/>
                </a:lnTo>
                <a:lnTo>
                  <a:pt x="3991006" y="424453"/>
                </a:lnTo>
                <a:lnTo>
                  <a:pt x="3992875" y="422621"/>
                </a:lnTo>
                <a:cubicBezTo>
                  <a:pt x="3999234" y="415705"/>
                  <a:pt x="4003965" y="408421"/>
                  <a:pt x="4004004" y="399923"/>
                </a:cubicBezTo>
                <a:lnTo>
                  <a:pt x="3991006" y="377025"/>
                </a:lnTo>
                <a:lnTo>
                  <a:pt x="3991006" y="57119"/>
                </a:lnTo>
                <a:lnTo>
                  <a:pt x="57119" y="57119"/>
                </a:lnTo>
                <a:lnTo>
                  <a:pt x="57119" y="5861990"/>
                </a:lnTo>
                <a:lnTo>
                  <a:pt x="3991006" y="5861990"/>
                </a:lnTo>
                <a:lnTo>
                  <a:pt x="3991006" y="1858653"/>
                </a:lnTo>
                <a:lnTo>
                  <a:pt x="4048125" y="1835836"/>
                </a:lnTo>
                <a:lnTo>
                  <a:pt x="4048125" y="5919109"/>
                </a:lnTo>
                <a:lnTo>
                  <a:pt x="0" y="591910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0AA73D0-CD26-43CB-9B7D-46D3FC15E328}"/>
              </a:ext>
            </a:extLst>
          </p:cNvPr>
          <p:cNvSpPr txBox="1"/>
          <p:nvPr/>
        </p:nvSpPr>
        <p:spPr>
          <a:xfrm>
            <a:off x="7689977" y="4710351"/>
            <a:ext cx="2899749" cy="769441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>
              <a:lnSpc>
                <a:spcPts val="3000"/>
              </a:lnSpc>
            </a:pPr>
            <a:r>
              <a:rPr lang="fa-IR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 حرفه ای با کیفیت ارائه</a:t>
            </a:r>
            <a:endParaRPr lang="en-US" altLang="ko-KR" sz="2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3B2BB0C-9C5F-446D-969C-B5FBBC0E73CF}"/>
              </a:ext>
            </a:extLst>
          </p:cNvPr>
          <p:cNvSpPr txBox="1"/>
          <p:nvPr/>
        </p:nvSpPr>
        <p:spPr>
          <a:xfrm>
            <a:off x="563158" y="4791285"/>
            <a:ext cx="419842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ED6E283-61B2-4015-91F3-2C929D154E06}"/>
              </a:ext>
            </a:extLst>
          </p:cNvPr>
          <p:cNvSpPr txBox="1"/>
          <p:nvPr/>
        </p:nvSpPr>
        <p:spPr>
          <a:xfrm>
            <a:off x="563158" y="5438447"/>
            <a:ext cx="419842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CDF569A-8E1A-4FA9-90E9-E894C8D93BA4}"/>
              </a:ext>
            </a:extLst>
          </p:cNvPr>
          <p:cNvSpPr txBox="1"/>
          <p:nvPr/>
        </p:nvSpPr>
        <p:spPr>
          <a:xfrm>
            <a:off x="563158" y="4556463"/>
            <a:ext cx="41984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rtl="1"/>
            <a:r>
              <a:rPr lang="fa-IR" altLang="ko-KR" sz="1400" b="0" dirty="0">
                <a:solidFill>
                  <a:schemeClr val="accent1"/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</a:t>
            </a:r>
            <a:endParaRPr lang="ko-KR" altLang="en-US" sz="1400" b="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C4874D7-35F4-4AC9-B278-3C225EE24D2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5892" y="607036"/>
            <a:ext cx="11726108" cy="5234328"/>
          </a:xfrm>
          <a:solidFill>
            <a:srgbClr val="C00000"/>
          </a:solidFill>
        </p:spPr>
        <p:txBody>
          <a:bodyPr/>
          <a:lstStyle/>
          <a:p>
            <a:pPr rtl="1"/>
            <a:endParaRPr lang="es-PE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618810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Marcador de posición de imagen 4">
            <a:extLst>
              <a:ext uri="{FF2B5EF4-FFF2-40B4-BE49-F238E27FC236}">
                <a16:creationId xmlns:a16="http://schemas.microsoft.com/office/drawing/2014/main" id="{1DC0CE0E-146F-43E5-84B5-DE3C3C2AF1E2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0" name="Oval 9"/>
          <p:cNvSpPr/>
          <p:nvPr/>
        </p:nvSpPr>
        <p:spPr>
          <a:xfrm>
            <a:off x="4072384" y="3985618"/>
            <a:ext cx="709194" cy="709194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60CFBC39-F118-4C40-8D0A-A00A01832B51}"/>
              </a:ext>
            </a:extLst>
          </p:cNvPr>
          <p:cNvGrpSpPr/>
          <p:nvPr/>
        </p:nvGrpSpPr>
        <p:grpSpPr>
          <a:xfrm>
            <a:off x="4903822" y="3788670"/>
            <a:ext cx="2772000" cy="1103095"/>
            <a:chOff x="4903822" y="3840016"/>
            <a:chExt cx="2772000" cy="1103095"/>
          </a:xfrm>
        </p:grpSpPr>
        <p:sp>
          <p:nvSpPr>
            <p:cNvPr id="11" name="TextBox 10"/>
            <p:cNvSpPr txBox="1"/>
            <p:nvPr/>
          </p:nvSpPr>
          <p:spPr>
            <a:xfrm>
              <a:off x="4903822" y="4112114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4903822" y="3840016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Oval 36"/>
          <p:cNvSpPr/>
          <p:nvPr/>
        </p:nvSpPr>
        <p:spPr>
          <a:xfrm>
            <a:off x="7892746" y="3985618"/>
            <a:ext cx="709194" cy="709194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4C65A623-F28B-4F05-802A-0E801E155392}"/>
              </a:ext>
            </a:extLst>
          </p:cNvPr>
          <p:cNvGrpSpPr/>
          <p:nvPr/>
        </p:nvGrpSpPr>
        <p:grpSpPr>
          <a:xfrm>
            <a:off x="8724184" y="3788670"/>
            <a:ext cx="2772000" cy="1103095"/>
            <a:chOff x="8621632" y="3839869"/>
            <a:chExt cx="2772000" cy="1103095"/>
          </a:xfrm>
        </p:grpSpPr>
        <p:sp>
          <p:nvSpPr>
            <p:cNvPr id="38" name="TextBox 37"/>
            <p:cNvSpPr txBox="1"/>
            <p:nvPr/>
          </p:nvSpPr>
          <p:spPr>
            <a:xfrm>
              <a:off x="8621632" y="4111967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621632" y="3839869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1" name="Oval 40"/>
          <p:cNvSpPr/>
          <p:nvPr/>
        </p:nvSpPr>
        <p:spPr>
          <a:xfrm>
            <a:off x="4079076" y="5232388"/>
            <a:ext cx="709194" cy="709194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FCFA42CD-23F9-4BA0-88A4-52A346A9ED9A}"/>
              </a:ext>
            </a:extLst>
          </p:cNvPr>
          <p:cNvGrpSpPr/>
          <p:nvPr/>
        </p:nvGrpSpPr>
        <p:grpSpPr>
          <a:xfrm>
            <a:off x="4903822" y="5035440"/>
            <a:ext cx="2772000" cy="1103095"/>
            <a:chOff x="4903822" y="4915304"/>
            <a:chExt cx="2772000" cy="1103095"/>
          </a:xfrm>
        </p:grpSpPr>
        <p:sp>
          <p:nvSpPr>
            <p:cNvPr id="42" name="TextBox 41"/>
            <p:cNvSpPr txBox="1"/>
            <p:nvPr/>
          </p:nvSpPr>
          <p:spPr>
            <a:xfrm>
              <a:off x="4903822" y="5187402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4903822" y="4915304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5" name="Oval 44"/>
          <p:cNvSpPr/>
          <p:nvPr/>
        </p:nvSpPr>
        <p:spPr>
          <a:xfrm>
            <a:off x="7899438" y="5232388"/>
            <a:ext cx="709194" cy="709194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A727B846-75DD-4CA8-9B36-661A62F2123C}"/>
              </a:ext>
            </a:extLst>
          </p:cNvPr>
          <p:cNvGrpSpPr/>
          <p:nvPr/>
        </p:nvGrpSpPr>
        <p:grpSpPr>
          <a:xfrm>
            <a:off x="8724184" y="5035440"/>
            <a:ext cx="2772000" cy="1103095"/>
            <a:chOff x="8621632" y="4933373"/>
            <a:chExt cx="2772000" cy="1103095"/>
          </a:xfrm>
        </p:grpSpPr>
        <p:sp>
          <p:nvSpPr>
            <p:cNvPr id="46" name="TextBox 45"/>
            <p:cNvSpPr txBox="1"/>
            <p:nvPr/>
          </p:nvSpPr>
          <p:spPr>
            <a:xfrm>
              <a:off x="8621632" y="5205471"/>
              <a:ext cx="2772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8621632" y="4933373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61CFC90B-0376-437E-9A6B-886740238321}"/>
              </a:ext>
            </a:extLst>
          </p:cNvPr>
          <p:cNvSpPr txBox="1"/>
          <p:nvPr/>
        </p:nvSpPr>
        <p:spPr>
          <a:xfrm>
            <a:off x="4231720" y="2701513"/>
            <a:ext cx="7483372" cy="430887"/>
          </a:xfrm>
          <a:prstGeom prst="rect">
            <a:avLst/>
          </a:prstGeom>
          <a:noFill/>
        </p:spPr>
        <p:txBody>
          <a:bodyPr wrap="square" lIns="216000" rIns="216000" rtlCol="0">
            <a:spAutoFit/>
          </a:bodyPr>
          <a:lstStyle/>
          <a:p>
            <a:pPr algn="r"/>
            <a:r>
              <a:rPr lang="fa-IR" altLang="ko-KR" sz="1100" dirty="0">
                <a:solidFill>
                  <a:schemeClr val="bg1"/>
                </a:solidFill>
                <a:ea typeface="HY견명조" pitchFamily="18" charset="-127"/>
                <a:cs typeface="B Nazanin" panose="00000700000000000000" pitchFamily="2" charset="-78"/>
              </a:rPr>
              <a:t>من امیدوارم و معتقدم که این الگو زمان، پول و اعتبار شما را جلب کند. تغییر رنگ، عکس و متن آسان است. ارائه پاورپوینت مدرنی را دریافت کنید که به زیبایی طراحی شده است. ارائه پاورپوینت مدرنی را دریافت کنید که به زیبایی طراحی شده است.</a:t>
            </a:r>
            <a:endParaRPr lang="en-US" altLang="ko-KR" sz="1100" dirty="0">
              <a:solidFill>
                <a:schemeClr val="bg1"/>
              </a:solidFill>
              <a:ea typeface="FZShuTi" pitchFamily="2" charset="-122"/>
              <a:cs typeface="B Nazanin" panose="00000700000000000000" pitchFamily="2" charset="-78"/>
            </a:endParaRPr>
          </a:p>
        </p:txBody>
      </p:sp>
      <p:sp>
        <p:nvSpPr>
          <p:cNvPr id="57" name="Title 11">
            <a:extLst>
              <a:ext uri="{FF2B5EF4-FFF2-40B4-BE49-F238E27FC236}">
                <a16:creationId xmlns:a16="http://schemas.microsoft.com/office/drawing/2014/main" id="{26DAFA64-52F5-46EA-A251-4BE40787813C}"/>
              </a:ext>
            </a:extLst>
          </p:cNvPr>
          <p:cNvSpPr txBox="1">
            <a:spLocks/>
          </p:cNvSpPr>
          <p:nvPr/>
        </p:nvSpPr>
        <p:spPr>
          <a:xfrm>
            <a:off x="5124451" y="1962150"/>
            <a:ext cx="6466816" cy="739363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ارائه نمونه کارها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Rounded Rectangle 25">
            <a:extLst>
              <a:ext uri="{FF2B5EF4-FFF2-40B4-BE49-F238E27FC236}">
                <a16:creationId xmlns:a16="http://schemas.microsoft.com/office/drawing/2014/main" id="{193393A3-A73C-47DC-8A2E-A6D998BFE0BA}"/>
              </a:ext>
            </a:extLst>
          </p:cNvPr>
          <p:cNvSpPr/>
          <p:nvPr/>
        </p:nvSpPr>
        <p:spPr>
          <a:xfrm>
            <a:off x="8068855" y="4164129"/>
            <a:ext cx="370360" cy="312137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Chord 32">
            <a:extLst>
              <a:ext uri="{FF2B5EF4-FFF2-40B4-BE49-F238E27FC236}">
                <a16:creationId xmlns:a16="http://schemas.microsoft.com/office/drawing/2014/main" id="{16D01D2D-CCAD-4DD8-96FB-732689300152}"/>
              </a:ext>
            </a:extLst>
          </p:cNvPr>
          <p:cNvSpPr/>
          <p:nvPr/>
        </p:nvSpPr>
        <p:spPr>
          <a:xfrm>
            <a:off x="4255610" y="5391987"/>
            <a:ext cx="370360" cy="367112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Rounded Rectangle 40">
            <a:extLst>
              <a:ext uri="{FF2B5EF4-FFF2-40B4-BE49-F238E27FC236}">
                <a16:creationId xmlns:a16="http://schemas.microsoft.com/office/drawing/2014/main" id="{F5FA2E91-321F-4F4E-BA0A-DDCAEDC86FE8}"/>
              </a:ext>
            </a:extLst>
          </p:cNvPr>
          <p:cNvSpPr/>
          <p:nvPr/>
        </p:nvSpPr>
        <p:spPr>
          <a:xfrm rot="2942052">
            <a:off x="4310716" y="4173884"/>
            <a:ext cx="344265" cy="366245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1" name="Oval 25">
            <a:extLst>
              <a:ext uri="{FF2B5EF4-FFF2-40B4-BE49-F238E27FC236}">
                <a16:creationId xmlns:a16="http://schemas.microsoft.com/office/drawing/2014/main" id="{555ABCF0-331D-4521-9FD9-A698704C8AA5}"/>
              </a:ext>
            </a:extLst>
          </p:cNvPr>
          <p:cNvSpPr>
            <a:spLocks noChangeAspect="1"/>
          </p:cNvSpPr>
          <p:nvPr/>
        </p:nvSpPr>
        <p:spPr>
          <a:xfrm>
            <a:off x="8075794" y="5389845"/>
            <a:ext cx="393743" cy="39428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C88683D8-FDF7-9EBE-0229-850BFFEA3AE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46125" y="2547938"/>
            <a:ext cx="2444751" cy="3259138"/>
            <a:chOff x="470" y="1605"/>
            <a:chExt cx="1540" cy="2053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F88F937-5FD9-779B-CD0B-D58EC4BC6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3065"/>
              <a:ext cx="1540" cy="593"/>
            </a:xfrm>
            <a:custGeom>
              <a:avLst/>
              <a:gdLst>
                <a:gd name="T0" fmla="*/ 319 w 433"/>
                <a:gd name="T1" fmla="*/ 163 h 167"/>
                <a:gd name="T2" fmla="*/ 247 w 433"/>
                <a:gd name="T3" fmla="*/ 153 h 167"/>
                <a:gd name="T4" fmla="*/ 183 w 433"/>
                <a:gd name="T5" fmla="*/ 153 h 167"/>
                <a:gd name="T6" fmla="*/ 41 w 433"/>
                <a:gd name="T7" fmla="*/ 149 h 167"/>
                <a:gd name="T8" fmla="*/ 14 w 433"/>
                <a:gd name="T9" fmla="*/ 132 h 167"/>
                <a:gd name="T10" fmla="*/ 13 w 433"/>
                <a:gd name="T11" fmla="*/ 92 h 167"/>
                <a:gd name="T12" fmla="*/ 57 w 433"/>
                <a:gd name="T13" fmla="*/ 69 h 167"/>
                <a:gd name="T14" fmla="*/ 74 w 433"/>
                <a:gd name="T15" fmla="*/ 65 h 167"/>
                <a:gd name="T16" fmla="*/ 128 w 433"/>
                <a:gd name="T17" fmla="*/ 38 h 167"/>
                <a:gd name="T18" fmla="*/ 191 w 433"/>
                <a:gd name="T19" fmla="*/ 8 h 167"/>
                <a:gd name="T20" fmla="*/ 306 w 433"/>
                <a:gd name="T21" fmla="*/ 14 h 167"/>
                <a:gd name="T22" fmla="*/ 343 w 433"/>
                <a:gd name="T23" fmla="*/ 35 h 167"/>
                <a:gd name="T24" fmla="*/ 353 w 433"/>
                <a:gd name="T25" fmla="*/ 54 h 167"/>
                <a:gd name="T26" fmla="*/ 364 w 433"/>
                <a:gd name="T27" fmla="*/ 66 h 167"/>
                <a:gd name="T28" fmla="*/ 414 w 433"/>
                <a:gd name="T29" fmla="*/ 88 h 167"/>
                <a:gd name="T30" fmla="*/ 415 w 433"/>
                <a:gd name="T31" fmla="*/ 134 h 167"/>
                <a:gd name="T32" fmla="*/ 369 w 433"/>
                <a:gd name="T33" fmla="*/ 156 h 167"/>
                <a:gd name="T34" fmla="*/ 319 w 433"/>
                <a:gd name="T35" fmla="*/ 16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3" h="167">
                  <a:moveTo>
                    <a:pt x="319" y="163"/>
                  </a:moveTo>
                  <a:cubicBezTo>
                    <a:pt x="290" y="163"/>
                    <a:pt x="268" y="159"/>
                    <a:pt x="247" y="153"/>
                  </a:cubicBezTo>
                  <a:cubicBezTo>
                    <a:pt x="225" y="146"/>
                    <a:pt x="204" y="147"/>
                    <a:pt x="183" y="153"/>
                  </a:cubicBezTo>
                  <a:cubicBezTo>
                    <a:pt x="135" y="167"/>
                    <a:pt x="88" y="167"/>
                    <a:pt x="41" y="149"/>
                  </a:cubicBezTo>
                  <a:cubicBezTo>
                    <a:pt x="31" y="145"/>
                    <a:pt x="22" y="139"/>
                    <a:pt x="14" y="132"/>
                  </a:cubicBezTo>
                  <a:cubicBezTo>
                    <a:pt x="0" y="119"/>
                    <a:pt x="0" y="105"/>
                    <a:pt x="13" y="92"/>
                  </a:cubicBezTo>
                  <a:cubicBezTo>
                    <a:pt x="26" y="80"/>
                    <a:pt x="41" y="74"/>
                    <a:pt x="57" y="69"/>
                  </a:cubicBezTo>
                  <a:cubicBezTo>
                    <a:pt x="63" y="67"/>
                    <a:pt x="69" y="66"/>
                    <a:pt x="74" y="65"/>
                  </a:cubicBezTo>
                  <a:cubicBezTo>
                    <a:pt x="95" y="61"/>
                    <a:pt x="113" y="52"/>
                    <a:pt x="128" y="38"/>
                  </a:cubicBezTo>
                  <a:cubicBezTo>
                    <a:pt x="147" y="22"/>
                    <a:pt x="168" y="13"/>
                    <a:pt x="191" y="8"/>
                  </a:cubicBezTo>
                  <a:cubicBezTo>
                    <a:pt x="230" y="0"/>
                    <a:pt x="268" y="1"/>
                    <a:pt x="306" y="14"/>
                  </a:cubicBezTo>
                  <a:cubicBezTo>
                    <a:pt x="320" y="18"/>
                    <a:pt x="333" y="25"/>
                    <a:pt x="343" y="35"/>
                  </a:cubicBezTo>
                  <a:cubicBezTo>
                    <a:pt x="348" y="40"/>
                    <a:pt x="352" y="46"/>
                    <a:pt x="353" y="54"/>
                  </a:cubicBezTo>
                  <a:cubicBezTo>
                    <a:pt x="353" y="61"/>
                    <a:pt x="357" y="64"/>
                    <a:pt x="364" y="66"/>
                  </a:cubicBezTo>
                  <a:cubicBezTo>
                    <a:pt x="382" y="70"/>
                    <a:pt x="399" y="76"/>
                    <a:pt x="414" y="88"/>
                  </a:cubicBezTo>
                  <a:cubicBezTo>
                    <a:pt x="432" y="102"/>
                    <a:pt x="433" y="119"/>
                    <a:pt x="415" y="134"/>
                  </a:cubicBezTo>
                  <a:cubicBezTo>
                    <a:pt x="402" y="146"/>
                    <a:pt x="385" y="152"/>
                    <a:pt x="369" y="156"/>
                  </a:cubicBezTo>
                  <a:cubicBezTo>
                    <a:pt x="350" y="161"/>
                    <a:pt x="332" y="163"/>
                    <a:pt x="319" y="163"/>
                  </a:cubicBezTo>
                  <a:close/>
                </a:path>
              </a:pathLst>
            </a:custGeom>
            <a:solidFill>
              <a:srgbClr val="CC2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2F92F054-9CDC-0C95-6348-41A74BAEA9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4" y="1605"/>
              <a:ext cx="776" cy="1204"/>
            </a:xfrm>
            <a:custGeom>
              <a:avLst/>
              <a:gdLst>
                <a:gd name="T0" fmla="*/ 108 w 218"/>
                <a:gd name="T1" fmla="*/ 0 h 339"/>
                <a:gd name="T2" fmla="*/ 123 w 218"/>
                <a:gd name="T3" fmla="*/ 24 h 339"/>
                <a:gd name="T4" fmla="*/ 194 w 218"/>
                <a:gd name="T5" fmla="*/ 154 h 339"/>
                <a:gd name="T6" fmla="*/ 210 w 218"/>
                <a:gd name="T7" fmla="*/ 197 h 339"/>
                <a:gd name="T8" fmla="*/ 198 w 218"/>
                <a:gd name="T9" fmla="*/ 272 h 339"/>
                <a:gd name="T10" fmla="*/ 28 w 218"/>
                <a:gd name="T11" fmla="*/ 287 h 339"/>
                <a:gd name="T12" fmla="*/ 2 w 218"/>
                <a:gd name="T13" fmla="*/ 214 h 339"/>
                <a:gd name="T14" fmla="*/ 14 w 218"/>
                <a:gd name="T15" fmla="*/ 171 h 339"/>
                <a:gd name="T16" fmla="*/ 67 w 218"/>
                <a:gd name="T17" fmla="*/ 67 h 339"/>
                <a:gd name="T18" fmla="*/ 105 w 218"/>
                <a:gd name="T19" fmla="*/ 5 h 339"/>
                <a:gd name="T20" fmla="*/ 108 w 218"/>
                <a:gd name="T21" fmla="*/ 0 h 339"/>
                <a:gd name="T22" fmla="*/ 109 w 218"/>
                <a:gd name="T23" fmla="*/ 288 h 339"/>
                <a:gd name="T24" fmla="*/ 116 w 218"/>
                <a:gd name="T25" fmla="*/ 287 h 339"/>
                <a:gd name="T26" fmla="*/ 174 w 218"/>
                <a:gd name="T27" fmla="*/ 225 h 339"/>
                <a:gd name="T28" fmla="*/ 162 w 218"/>
                <a:gd name="T29" fmla="*/ 209 h 339"/>
                <a:gd name="T30" fmla="*/ 148 w 218"/>
                <a:gd name="T31" fmla="*/ 223 h 339"/>
                <a:gd name="T32" fmla="*/ 107 w 218"/>
                <a:gd name="T33" fmla="*/ 262 h 339"/>
                <a:gd name="T34" fmla="*/ 68 w 218"/>
                <a:gd name="T35" fmla="*/ 222 h 339"/>
                <a:gd name="T36" fmla="*/ 54 w 218"/>
                <a:gd name="T37" fmla="*/ 209 h 339"/>
                <a:gd name="T38" fmla="*/ 41 w 218"/>
                <a:gd name="T39" fmla="*/ 224 h 339"/>
                <a:gd name="T40" fmla="*/ 109 w 218"/>
                <a:gd name="T41" fmla="*/ 28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8" h="339">
                  <a:moveTo>
                    <a:pt x="108" y="0"/>
                  </a:moveTo>
                  <a:cubicBezTo>
                    <a:pt x="113" y="9"/>
                    <a:pt x="118" y="17"/>
                    <a:pt x="123" y="24"/>
                  </a:cubicBezTo>
                  <a:cubicBezTo>
                    <a:pt x="148" y="66"/>
                    <a:pt x="173" y="109"/>
                    <a:pt x="194" y="154"/>
                  </a:cubicBezTo>
                  <a:cubicBezTo>
                    <a:pt x="200" y="168"/>
                    <a:pt x="205" y="183"/>
                    <a:pt x="210" y="197"/>
                  </a:cubicBezTo>
                  <a:cubicBezTo>
                    <a:pt x="218" y="224"/>
                    <a:pt x="213" y="249"/>
                    <a:pt x="198" y="272"/>
                  </a:cubicBezTo>
                  <a:cubicBezTo>
                    <a:pt x="160" y="331"/>
                    <a:pt x="76" y="339"/>
                    <a:pt x="28" y="287"/>
                  </a:cubicBezTo>
                  <a:cubicBezTo>
                    <a:pt x="9" y="267"/>
                    <a:pt x="0" y="242"/>
                    <a:pt x="2" y="214"/>
                  </a:cubicBezTo>
                  <a:cubicBezTo>
                    <a:pt x="3" y="199"/>
                    <a:pt x="9" y="185"/>
                    <a:pt x="14" y="171"/>
                  </a:cubicBezTo>
                  <a:cubicBezTo>
                    <a:pt x="29" y="135"/>
                    <a:pt x="48" y="100"/>
                    <a:pt x="67" y="67"/>
                  </a:cubicBezTo>
                  <a:cubicBezTo>
                    <a:pt x="79" y="46"/>
                    <a:pt x="92" y="25"/>
                    <a:pt x="105" y="5"/>
                  </a:cubicBezTo>
                  <a:cubicBezTo>
                    <a:pt x="106" y="3"/>
                    <a:pt x="106" y="2"/>
                    <a:pt x="108" y="0"/>
                  </a:cubicBezTo>
                  <a:close/>
                  <a:moveTo>
                    <a:pt x="109" y="288"/>
                  </a:moveTo>
                  <a:cubicBezTo>
                    <a:pt x="110" y="288"/>
                    <a:pt x="113" y="288"/>
                    <a:pt x="116" y="287"/>
                  </a:cubicBezTo>
                  <a:cubicBezTo>
                    <a:pt x="149" y="282"/>
                    <a:pt x="172" y="258"/>
                    <a:pt x="174" y="225"/>
                  </a:cubicBezTo>
                  <a:cubicBezTo>
                    <a:pt x="175" y="216"/>
                    <a:pt x="169" y="209"/>
                    <a:pt x="162" y="209"/>
                  </a:cubicBezTo>
                  <a:cubicBezTo>
                    <a:pt x="154" y="208"/>
                    <a:pt x="148" y="214"/>
                    <a:pt x="148" y="223"/>
                  </a:cubicBezTo>
                  <a:cubicBezTo>
                    <a:pt x="146" y="245"/>
                    <a:pt x="129" y="262"/>
                    <a:pt x="107" y="262"/>
                  </a:cubicBezTo>
                  <a:cubicBezTo>
                    <a:pt x="86" y="261"/>
                    <a:pt x="69" y="245"/>
                    <a:pt x="68" y="222"/>
                  </a:cubicBezTo>
                  <a:cubicBezTo>
                    <a:pt x="67" y="214"/>
                    <a:pt x="62" y="208"/>
                    <a:pt x="54" y="209"/>
                  </a:cubicBezTo>
                  <a:cubicBezTo>
                    <a:pt x="46" y="209"/>
                    <a:pt x="41" y="215"/>
                    <a:pt x="41" y="224"/>
                  </a:cubicBezTo>
                  <a:cubicBezTo>
                    <a:pt x="43" y="260"/>
                    <a:pt x="72" y="288"/>
                    <a:pt x="109" y="288"/>
                  </a:cubicBezTo>
                  <a:close/>
                </a:path>
              </a:pathLst>
            </a:custGeom>
            <a:solidFill>
              <a:srgbClr val="CC2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68993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ángulo 6">
            <a:extLst>
              <a:ext uri="{FF2B5EF4-FFF2-40B4-BE49-F238E27FC236}">
                <a16:creationId xmlns:a16="http://schemas.microsoft.com/office/drawing/2014/main" id="{EFCCFDBA-ECA3-4EA4-B6BF-55B58CE4C464}"/>
              </a:ext>
            </a:extLst>
          </p:cNvPr>
          <p:cNvSpPr/>
          <p:nvPr/>
        </p:nvSpPr>
        <p:spPr>
          <a:xfrm>
            <a:off x="0" y="1357651"/>
            <a:ext cx="4750420" cy="4784834"/>
          </a:xfrm>
          <a:prstGeom prst="rect">
            <a:avLst/>
          </a:prstGeom>
          <a:solidFill>
            <a:srgbClr val="6A0B0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6" name="Rectángulo 15"/>
          <p:cNvSpPr/>
          <p:nvPr/>
        </p:nvSpPr>
        <p:spPr>
          <a:xfrm>
            <a:off x="3378650" y="109525"/>
            <a:ext cx="560441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rtl="1"/>
            <a:r>
              <a:rPr lang="fa-IR" sz="5400" b="1" dirty="0">
                <a:ln w="0"/>
                <a:solidFill>
                  <a:srgbClr val="A21902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B Nazanin" panose="00000700000000000000" pitchFamily="2" charset="-78"/>
              </a:rPr>
              <a:t>تجزیه و تحلیل سیستم</a:t>
            </a:r>
            <a:endParaRPr lang="es-ES" sz="5400" b="1" dirty="0">
              <a:ln w="0"/>
              <a:solidFill>
                <a:srgbClr val="A21902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cs typeface="B Nazanin" panose="00000700000000000000" pitchFamily="2" charset="-78"/>
            </a:endParaRPr>
          </a:p>
        </p:txBody>
      </p:sp>
      <p:sp>
        <p:nvSpPr>
          <p:cNvPr id="17" name="Rectángulo 16"/>
          <p:cNvSpPr/>
          <p:nvPr/>
        </p:nvSpPr>
        <p:spPr>
          <a:xfrm>
            <a:off x="6135141" y="1328030"/>
            <a:ext cx="45719" cy="478483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 dirty="0">
              <a:cs typeface="B Nazanin" panose="00000700000000000000" pitchFamily="2" charset="-78"/>
            </a:endParaRPr>
          </a:p>
        </p:txBody>
      </p:sp>
      <p:grpSp>
        <p:nvGrpSpPr>
          <p:cNvPr id="18" name="Grupo 17"/>
          <p:cNvGrpSpPr/>
          <p:nvPr/>
        </p:nvGrpSpPr>
        <p:grpSpPr>
          <a:xfrm>
            <a:off x="6566961" y="2203422"/>
            <a:ext cx="503047" cy="505874"/>
            <a:chOff x="3406095" y="4975824"/>
            <a:chExt cx="282575" cy="284163"/>
          </a:xfrm>
        </p:grpSpPr>
        <p:sp>
          <p:nvSpPr>
            <p:cNvPr id="19" name="Oval 99"/>
            <p:cNvSpPr>
              <a:spLocks noChangeArrowheads="1"/>
            </p:cNvSpPr>
            <p:nvPr/>
          </p:nvSpPr>
          <p:spPr bwMode="auto">
            <a:xfrm>
              <a:off x="3406095" y="4975824"/>
              <a:ext cx="282575" cy="284163"/>
            </a:xfrm>
            <a:prstGeom prst="ellipse">
              <a:avLst/>
            </a:prstGeom>
            <a:solidFill>
              <a:srgbClr val="BA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0" name="Freeform 100"/>
            <p:cNvSpPr>
              <a:spLocks/>
            </p:cNvSpPr>
            <p:nvPr/>
          </p:nvSpPr>
          <p:spPr bwMode="auto">
            <a:xfrm>
              <a:off x="3445782" y="5028212"/>
              <a:ext cx="204788" cy="179388"/>
            </a:xfrm>
            <a:custGeom>
              <a:avLst/>
              <a:gdLst>
                <a:gd name="T0" fmla="*/ 0 w 477"/>
                <a:gd name="T1" fmla="*/ 213 h 419"/>
                <a:gd name="T2" fmla="*/ 26 w 477"/>
                <a:gd name="T3" fmla="*/ 183 h 419"/>
                <a:gd name="T4" fmla="*/ 57 w 477"/>
                <a:gd name="T5" fmla="*/ 168 h 419"/>
                <a:gd name="T6" fmla="*/ 103 w 477"/>
                <a:gd name="T7" fmla="*/ 186 h 419"/>
                <a:gd name="T8" fmla="*/ 124 w 477"/>
                <a:gd name="T9" fmla="*/ 211 h 419"/>
                <a:gd name="T10" fmla="*/ 157 w 477"/>
                <a:gd name="T11" fmla="*/ 273 h 419"/>
                <a:gd name="T12" fmla="*/ 230 w 477"/>
                <a:gd name="T13" fmla="*/ 171 h 419"/>
                <a:gd name="T14" fmla="*/ 277 w 477"/>
                <a:gd name="T15" fmla="*/ 111 h 419"/>
                <a:gd name="T16" fmla="*/ 378 w 477"/>
                <a:gd name="T17" fmla="*/ 24 h 419"/>
                <a:gd name="T18" fmla="*/ 413 w 477"/>
                <a:gd name="T19" fmla="*/ 8 h 419"/>
                <a:gd name="T20" fmla="*/ 445 w 477"/>
                <a:gd name="T21" fmla="*/ 0 h 419"/>
                <a:gd name="T22" fmla="*/ 477 w 477"/>
                <a:gd name="T23" fmla="*/ 5 h 419"/>
                <a:gd name="T24" fmla="*/ 295 w 477"/>
                <a:gd name="T25" fmla="*/ 191 h 419"/>
                <a:gd name="T26" fmla="*/ 235 w 477"/>
                <a:gd name="T27" fmla="*/ 288 h 419"/>
                <a:gd name="T28" fmla="*/ 190 w 477"/>
                <a:gd name="T29" fmla="*/ 377 h 419"/>
                <a:gd name="T30" fmla="*/ 134 w 477"/>
                <a:gd name="T31" fmla="*/ 419 h 419"/>
                <a:gd name="T32" fmla="*/ 112 w 477"/>
                <a:gd name="T33" fmla="*/ 413 h 419"/>
                <a:gd name="T34" fmla="*/ 101 w 477"/>
                <a:gd name="T35" fmla="*/ 374 h 419"/>
                <a:gd name="T36" fmla="*/ 85 w 477"/>
                <a:gd name="T37" fmla="*/ 331 h 419"/>
                <a:gd name="T38" fmla="*/ 51 w 477"/>
                <a:gd name="T39" fmla="*/ 261 h 419"/>
                <a:gd name="T40" fmla="*/ 16 w 477"/>
                <a:gd name="T41" fmla="*/ 222 h 419"/>
                <a:gd name="T42" fmla="*/ 0 w 477"/>
                <a:gd name="T43" fmla="*/ 213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7" h="419">
                  <a:moveTo>
                    <a:pt x="0" y="213"/>
                  </a:moveTo>
                  <a:cubicBezTo>
                    <a:pt x="4" y="206"/>
                    <a:pt x="12" y="193"/>
                    <a:pt x="26" y="183"/>
                  </a:cubicBezTo>
                  <a:cubicBezTo>
                    <a:pt x="34" y="176"/>
                    <a:pt x="43" y="169"/>
                    <a:pt x="57" y="168"/>
                  </a:cubicBezTo>
                  <a:cubicBezTo>
                    <a:pt x="78" y="165"/>
                    <a:pt x="94" y="179"/>
                    <a:pt x="103" y="186"/>
                  </a:cubicBezTo>
                  <a:cubicBezTo>
                    <a:pt x="110" y="192"/>
                    <a:pt x="115" y="198"/>
                    <a:pt x="124" y="211"/>
                  </a:cubicBezTo>
                  <a:cubicBezTo>
                    <a:pt x="133" y="224"/>
                    <a:pt x="145" y="245"/>
                    <a:pt x="157" y="273"/>
                  </a:cubicBezTo>
                  <a:cubicBezTo>
                    <a:pt x="173" y="248"/>
                    <a:pt x="198" y="212"/>
                    <a:pt x="230" y="171"/>
                  </a:cubicBezTo>
                  <a:cubicBezTo>
                    <a:pt x="251" y="143"/>
                    <a:pt x="262" y="128"/>
                    <a:pt x="277" y="111"/>
                  </a:cubicBezTo>
                  <a:cubicBezTo>
                    <a:pt x="298" y="88"/>
                    <a:pt x="331" y="56"/>
                    <a:pt x="378" y="24"/>
                  </a:cubicBezTo>
                  <a:cubicBezTo>
                    <a:pt x="392" y="16"/>
                    <a:pt x="404" y="11"/>
                    <a:pt x="413" y="8"/>
                  </a:cubicBezTo>
                  <a:cubicBezTo>
                    <a:pt x="425" y="4"/>
                    <a:pt x="433" y="1"/>
                    <a:pt x="445" y="0"/>
                  </a:cubicBezTo>
                  <a:cubicBezTo>
                    <a:pt x="459" y="0"/>
                    <a:pt x="470" y="3"/>
                    <a:pt x="477" y="5"/>
                  </a:cubicBezTo>
                  <a:cubicBezTo>
                    <a:pt x="433" y="39"/>
                    <a:pt x="354" y="106"/>
                    <a:pt x="295" y="191"/>
                  </a:cubicBezTo>
                  <a:cubicBezTo>
                    <a:pt x="263" y="235"/>
                    <a:pt x="248" y="257"/>
                    <a:pt x="235" y="288"/>
                  </a:cubicBezTo>
                  <a:cubicBezTo>
                    <a:pt x="222" y="316"/>
                    <a:pt x="215" y="342"/>
                    <a:pt x="190" y="377"/>
                  </a:cubicBezTo>
                  <a:cubicBezTo>
                    <a:pt x="168" y="407"/>
                    <a:pt x="152" y="418"/>
                    <a:pt x="134" y="419"/>
                  </a:cubicBezTo>
                  <a:cubicBezTo>
                    <a:pt x="125" y="419"/>
                    <a:pt x="117" y="416"/>
                    <a:pt x="112" y="413"/>
                  </a:cubicBezTo>
                  <a:cubicBezTo>
                    <a:pt x="109" y="403"/>
                    <a:pt x="106" y="389"/>
                    <a:pt x="101" y="374"/>
                  </a:cubicBezTo>
                  <a:cubicBezTo>
                    <a:pt x="99" y="367"/>
                    <a:pt x="95" y="355"/>
                    <a:pt x="85" y="331"/>
                  </a:cubicBezTo>
                  <a:cubicBezTo>
                    <a:pt x="71" y="299"/>
                    <a:pt x="64" y="282"/>
                    <a:pt x="51" y="261"/>
                  </a:cubicBezTo>
                  <a:cubicBezTo>
                    <a:pt x="39" y="242"/>
                    <a:pt x="30" y="231"/>
                    <a:pt x="16" y="222"/>
                  </a:cubicBezTo>
                  <a:cubicBezTo>
                    <a:pt x="9" y="218"/>
                    <a:pt x="4" y="215"/>
                    <a:pt x="0" y="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upo 20"/>
          <p:cNvGrpSpPr/>
          <p:nvPr/>
        </p:nvGrpSpPr>
        <p:grpSpPr>
          <a:xfrm>
            <a:off x="6566961" y="3265326"/>
            <a:ext cx="503047" cy="505874"/>
            <a:chOff x="3406095" y="4975824"/>
            <a:chExt cx="282575" cy="284163"/>
          </a:xfrm>
        </p:grpSpPr>
        <p:sp>
          <p:nvSpPr>
            <p:cNvPr id="22" name="Oval 99"/>
            <p:cNvSpPr>
              <a:spLocks noChangeArrowheads="1"/>
            </p:cNvSpPr>
            <p:nvPr/>
          </p:nvSpPr>
          <p:spPr bwMode="auto">
            <a:xfrm>
              <a:off x="3406095" y="4975824"/>
              <a:ext cx="282575" cy="284163"/>
            </a:xfrm>
            <a:prstGeom prst="ellipse">
              <a:avLst/>
            </a:prstGeom>
            <a:solidFill>
              <a:srgbClr val="BA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3" name="Freeform 100"/>
            <p:cNvSpPr>
              <a:spLocks/>
            </p:cNvSpPr>
            <p:nvPr/>
          </p:nvSpPr>
          <p:spPr bwMode="auto">
            <a:xfrm>
              <a:off x="3445782" y="5028212"/>
              <a:ext cx="204788" cy="179388"/>
            </a:xfrm>
            <a:custGeom>
              <a:avLst/>
              <a:gdLst>
                <a:gd name="T0" fmla="*/ 0 w 477"/>
                <a:gd name="T1" fmla="*/ 213 h 419"/>
                <a:gd name="T2" fmla="*/ 26 w 477"/>
                <a:gd name="T3" fmla="*/ 183 h 419"/>
                <a:gd name="T4" fmla="*/ 57 w 477"/>
                <a:gd name="T5" fmla="*/ 168 h 419"/>
                <a:gd name="T6" fmla="*/ 103 w 477"/>
                <a:gd name="T7" fmla="*/ 186 h 419"/>
                <a:gd name="T8" fmla="*/ 124 w 477"/>
                <a:gd name="T9" fmla="*/ 211 h 419"/>
                <a:gd name="T10" fmla="*/ 157 w 477"/>
                <a:gd name="T11" fmla="*/ 273 h 419"/>
                <a:gd name="T12" fmla="*/ 230 w 477"/>
                <a:gd name="T13" fmla="*/ 171 h 419"/>
                <a:gd name="T14" fmla="*/ 277 w 477"/>
                <a:gd name="T15" fmla="*/ 111 h 419"/>
                <a:gd name="T16" fmla="*/ 378 w 477"/>
                <a:gd name="T17" fmla="*/ 24 h 419"/>
                <a:gd name="T18" fmla="*/ 413 w 477"/>
                <a:gd name="T19" fmla="*/ 8 h 419"/>
                <a:gd name="T20" fmla="*/ 445 w 477"/>
                <a:gd name="T21" fmla="*/ 0 h 419"/>
                <a:gd name="T22" fmla="*/ 477 w 477"/>
                <a:gd name="T23" fmla="*/ 5 h 419"/>
                <a:gd name="T24" fmla="*/ 295 w 477"/>
                <a:gd name="T25" fmla="*/ 191 h 419"/>
                <a:gd name="T26" fmla="*/ 235 w 477"/>
                <a:gd name="T27" fmla="*/ 288 h 419"/>
                <a:gd name="T28" fmla="*/ 190 w 477"/>
                <a:gd name="T29" fmla="*/ 377 h 419"/>
                <a:gd name="T30" fmla="*/ 134 w 477"/>
                <a:gd name="T31" fmla="*/ 419 h 419"/>
                <a:gd name="T32" fmla="*/ 112 w 477"/>
                <a:gd name="T33" fmla="*/ 413 h 419"/>
                <a:gd name="T34" fmla="*/ 101 w 477"/>
                <a:gd name="T35" fmla="*/ 374 h 419"/>
                <a:gd name="T36" fmla="*/ 85 w 477"/>
                <a:gd name="T37" fmla="*/ 331 h 419"/>
                <a:gd name="T38" fmla="*/ 51 w 477"/>
                <a:gd name="T39" fmla="*/ 261 h 419"/>
                <a:gd name="T40" fmla="*/ 16 w 477"/>
                <a:gd name="T41" fmla="*/ 222 h 419"/>
                <a:gd name="T42" fmla="*/ 0 w 477"/>
                <a:gd name="T43" fmla="*/ 213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7" h="419">
                  <a:moveTo>
                    <a:pt x="0" y="213"/>
                  </a:moveTo>
                  <a:cubicBezTo>
                    <a:pt x="4" y="206"/>
                    <a:pt x="12" y="193"/>
                    <a:pt x="26" y="183"/>
                  </a:cubicBezTo>
                  <a:cubicBezTo>
                    <a:pt x="34" y="176"/>
                    <a:pt x="43" y="169"/>
                    <a:pt x="57" y="168"/>
                  </a:cubicBezTo>
                  <a:cubicBezTo>
                    <a:pt x="78" y="165"/>
                    <a:pt x="94" y="179"/>
                    <a:pt x="103" y="186"/>
                  </a:cubicBezTo>
                  <a:cubicBezTo>
                    <a:pt x="110" y="192"/>
                    <a:pt x="115" y="198"/>
                    <a:pt x="124" y="211"/>
                  </a:cubicBezTo>
                  <a:cubicBezTo>
                    <a:pt x="133" y="224"/>
                    <a:pt x="145" y="245"/>
                    <a:pt x="157" y="273"/>
                  </a:cubicBezTo>
                  <a:cubicBezTo>
                    <a:pt x="173" y="248"/>
                    <a:pt x="198" y="212"/>
                    <a:pt x="230" y="171"/>
                  </a:cubicBezTo>
                  <a:cubicBezTo>
                    <a:pt x="251" y="143"/>
                    <a:pt x="262" y="128"/>
                    <a:pt x="277" y="111"/>
                  </a:cubicBezTo>
                  <a:cubicBezTo>
                    <a:pt x="298" y="88"/>
                    <a:pt x="331" y="56"/>
                    <a:pt x="378" y="24"/>
                  </a:cubicBezTo>
                  <a:cubicBezTo>
                    <a:pt x="392" y="16"/>
                    <a:pt x="404" y="11"/>
                    <a:pt x="413" y="8"/>
                  </a:cubicBezTo>
                  <a:cubicBezTo>
                    <a:pt x="425" y="4"/>
                    <a:pt x="433" y="1"/>
                    <a:pt x="445" y="0"/>
                  </a:cubicBezTo>
                  <a:cubicBezTo>
                    <a:pt x="459" y="0"/>
                    <a:pt x="470" y="3"/>
                    <a:pt x="477" y="5"/>
                  </a:cubicBezTo>
                  <a:cubicBezTo>
                    <a:pt x="433" y="39"/>
                    <a:pt x="354" y="106"/>
                    <a:pt x="295" y="191"/>
                  </a:cubicBezTo>
                  <a:cubicBezTo>
                    <a:pt x="263" y="235"/>
                    <a:pt x="248" y="257"/>
                    <a:pt x="235" y="288"/>
                  </a:cubicBezTo>
                  <a:cubicBezTo>
                    <a:pt x="222" y="316"/>
                    <a:pt x="215" y="342"/>
                    <a:pt x="190" y="377"/>
                  </a:cubicBezTo>
                  <a:cubicBezTo>
                    <a:pt x="168" y="407"/>
                    <a:pt x="152" y="418"/>
                    <a:pt x="134" y="419"/>
                  </a:cubicBezTo>
                  <a:cubicBezTo>
                    <a:pt x="125" y="419"/>
                    <a:pt x="117" y="416"/>
                    <a:pt x="112" y="413"/>
                  </a:cubicBezTo>
                  <a:cubicBezTo>
                    <a:pt x="109" y="403"/>
                    <a:pt x="106" y="389"/>
                    <a:pt x="101" y="374"/>
                  </a:cubicBezTo>
                  <a:cubicBezTo>
                    <a:pt x="99" y="367"/>
                    <a:pt x="95" y="355"/>
                    <a:pt x="85" y="331"/>
                  </a:cubicBezTo>
                  <a:cubicBezTo>
                    <a:pt x="71" y="299"/>
                    <a:pt x="64" y="282"/>
                    <a:pt x="51" y="261"/>
                  </a:cubicBezTo>
                  <a:cubicBezTo>
                    <a:pt x="39" y="242"/>
                    <a:pt x="30" y="231"/>
                    <a:pt x="16" y="222"/>
                  </a:cubicBezTo>
                  <a:cubicBezTo>
                    <a:pt x="9" y="218"/>
                    <a:pt x="4" y="215"/>
                    <a:pt x="0" y="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upo 23"/>
          <p:cNvGrpSpPr/>
          <p:nvPr/>
        </p:nvGrpSpPr>
        <p:grpSpPr>
          <a:xfrm>
            <a:off x="6566961" y="4441164"/>
            <a:ext cx="503047" cy="505874"/>
            <a:chOff x="3406095" y="4975824"/>
            <a:chExt cx="282575" cy="284163"/>
          </a:xfrm>
        </p:grpSpPr>
        <p:sp>
          <p:nvSpPr>
            <p:cNvPr id="25" name="Oval 99"/>
            <p:cNvSpPr>
              <a:spLocks noChangeArrowheads="1"/>
            </p:cNvSpPr>
            <p:nvPr/>
          </p:nvSpPr>
          <p:spPr bwMode="auto">
            <a:xfrm>
              <a:off x="3406095" y="4975824"/>
              <a:ext cx="282575" cy="284163"/>
            </a:xfrm>
            <a:prstGeom prst="ellipse">
              <a:avLst/>
            </a:prstGeom>
            <a:solidFill>
              <a:srgbClr val="BA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6" name="Freeform 100"/>
            <p:cNvSpPr>
              <a:spLocks/>
            </p:cNvSpPr>
            <p:nvPr/>
          </p:nvSpPr>
          <p:spPr bwMode="auto">
            <a:xfrm>
              <a:off x="3445782" y="5028212"/>
              <a:ext cx="204788" cy="179388"/>
            </a:xfrm>
            <a:custGeom>
              <a:avLst/>
              <a:gdLst>
                <a:gd name="T0" fmla="*/ 0 w 477"/>
                <a:gd name="T1" fmla="*/ 213 h 419"/>
                <a:gd name="T2" fmla="*/ 26 w 477"/>
                <a:gd name="T3" fmla="*/ 183 h 419"/>
                <a:gd name="T4" fmla="*/ 57 w 477"/>
                <a:gd name="T5" fmla="*/ 168 h 419"/>
                <a:gd name="T6" fmla="*/ 103 w 477"/>
                <a:gd name="T7" fmla="*/ 186 h 419"/>
                <a:gd name="T8" fmla="*/ 124 w 477"/>
                <a:gd name="T9" fmla="*/ 211 h 419"/>
                <a:gd name="T10" fmla="*/ 157 w 477"/>
                <a:gd name="T11" fmla="*/ 273 h 419"/>
                <a:gd name="T12" fmla="*/ 230 w 477"/>
                <a:gd name="T13" fmla="*/ 171 h 419"/>
                <a:gd name="T14" fmla="*/ 277 w 477"/>
                <a:gd name="T15" fmla="*/ 111 h 419"/>
                <a:gd name="T16" fmla="*/ 378 w 477"/>
                <a:gd name="T17" fmla="*/ 24 h 419"/>
                <a:gd name="T18" fmla="*/ 413 w 477"/>
                <a:gd name="T19" fmla="*/ 8 h 419"/>
                <a:gd name="T20" fmla="*/ 445 w 477"/>
                <a:gd name="T21" fmla="*/ 0 h 419"/>
                <a:gd name="T22" fmla="*/ 477 w 477"/>
                <a:gd name="T23" fmla="*/ 5 h 419"/>
                <a:gd name="T24" fmla="*/ 295 w 477"/>
                <a:gd name="T25" fmla="*/ 191 h 419"/>
                <a:gd name="T26" fmla="*/ 235 w 477"/>
                <a:gd name="T27" fmla="*/ 288 h 419"/>
                <a:gd name="T28" fmla="*/ 190 w 477"/>
                <a:gd name="T29" fmla="*/ 377 h 419"/>
                <a:gd name="T30" fmla="*/ 134 w 477"/>
                <a:gd name="T31" fmla="*/ 419 h 419"/>
                <a:gd name="T32" fmla="*/ 112 w 477"/>
                <a:gd name="T33" fmla="*/ 413 h 419"/>
                <a:gd name="T34" fmla="*/ 101 w 477"/>
                <a:gd name="T35" fmla="*/ 374 h 419"/>
                <a:gd name="T36" fmla="*/ 85 w 477"/>
                <a:gd name="T37" fmla="*/ 331 h 419"/>
                <a:gd name="T38" fmla="*/ 51 w 477"/>
                <a:gd name="T39" fmla="*/ 261 h 419"/>
                <a:gd name="T40" fmla="*/ 16 w 477"/>
                <a:gd name="T41" fmla="*/ 222 h 419"/>
                <a:gd name="T42" fmla="*/ 0 w 477"/>
                <a:gd name="T43" fmla="*/ 213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7" h="419">
                  <a:moveTo>
                    <a:pt x="0" y="213"/>
                  </a:moveTo>
                  <a:cubicBezTo>
                    <a:pt x="4" y="206"/>
                    <a:pt x="12" y="193"/>
                    <a:pt x="26" y="183"/>
                  </a:cubicBezTo>
                  <a:cubicBezTo>
                    <a:pt x="34" y="176"/>
                    <a:pt x="43" y="169"/>
                    <a:pt x="57" y="168"/>
                  </a:cubicBezTo>
                  <a:cubicBezTo>
                    <a:pt x="78" y="165"/>
                    <a:pt x="94" y="179"/>
                    <a:pt x="103" y="186"/>
                  </a:cubicBezTo>
                  <a:cubicBezTo>
                    <a:pt x="110" y="192"/>
                    <a:pt x="115" y="198"/>
                    <a:pt x="124" y="211"/>
                  </a:cubicBezTo>
                  <a:cubicBezTo>
                    <a:pt x="133" y="224"/>
                    <a:pt x="145" y="245"/>
                    <a:pt x="157" y="273"/>
                  </a:cubicBezTo>
                  <a:cubicBezTo>
                    <a:pt x="173" y="248"/>
                    <a:pt x="198" y="212"/>
                    <a:pt x="230" y="171"/>
                  </a:cubicBezTo>
                  <a:cubicBezTo>
                    <a:pt x="251" y="143"/>
                    <a:pt x="262" y="128"/>
                    <a:pt x="277" y="111"/>
                  </a:cubicBezTo>
                  <a:cubicBezTo>
                    <a:pt x="298" y="88"/>
                    <a:pt x="331" y="56"/>
                    <a:pt x="378" y="24"/>
                  </a:cubicBezTo>
                  <a:cubicBezTo>
                    <a:pt x="392" y="16"/>
                    <a:pt x="404" y="11"/>
                    <a:pt x="413" y="8"/>
                  </a:cubicBezTo>
                  <a:cubicBezTo>
                    <a:pt x="425" y="4"/>
                    <a:pt x="433" y="1"/>
                    <a:pt x="445" y="0"/>
                  </a:cubicBezTo>
                  <a:cubicBezTo>
                    <a:pt x="459" y="0"/>
                    <a:pt x="470" y="3"/>
                    <a:pt x="477" y="5"/>
                  </a:cubicBezTo>
                  <a:cubicBezTo>
                    <a:pt x="433" y="39"/>
                    <a:pt x="354" y="106"/>
                    <a:pt x="295" y="191"/>
                  </a:cubicBezTo>
                  <a:cubicBezTo>
                    <a:pt x="263" y="235"/>
                    <a:pt x="248" y="257"/>
                    <a:pt x="235" y="288"/>
                  </a:cubicBezTo>
                  <a:cubicBezTo>
                    <a:pt x="222" y="316"/>
                    <a:pt x="215" y="342"/>
                    <a:pt x="190" y="377"/>
                  </a:cubicBezTo>
                  <a:cubicBezTo>
                    <a:pt x="168" y="407"/>
                    <a:pt x="152" y="418"/>
                    <a:pt x="134" y="419"/>
                  </a:cubicBezTo>
                  <a:cubicBezTo>
                    <a:pt x="125" y="419"/>
                    <a:pt x="117" y="416"/>
                    <a:pt x="112" y="413"/>
                  </a:cubicBezTo>
                  <a:cubicBezTo>
                    <a:pt x="109" y="403"/>
                    <a:pt x="106" y="389"/>
                    <a:pt x="101" y="374"/>
                  </a:cubicBezTo>
                  <a:cubicBezTo>
                    <a:pt x="99" y="367"/>
                    <a:pt x="95" y="355"/>
                    <a:pt x="85" y="331"/>
                  </a:cubicBezTo>
                  <a:cubicBezTo>
                    <a:pt x="71" y="299"/>
                    <a:pt x="64" y="282"/>
                    <a:pt x="51" y="261"/>
                  </a:cubicBezTo>
                  <a:cubicBezTo>
                    <a:pt x="39" y="242"/>
                    <a:pt x="30" y="231"/>
                    <a:pt x="16" y="222"/>
                  </a:cubicBezTo>
                  <a:cubicBezTo>
                    <a:pt x="9" y="218"/>
                    <a:pt x="4" y="215"/>
                    <a:pt x="0" y="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upo 26"/>
          <p:cNvGrpSpPr/>
          <p:nvPr/>
        </p:nvGrpSpPr>
        <p:grpSpPr>
          <a:xfrm>
            <a:off x="6566961" y="5525498"/>
            <a:ext cx="503047" cy="505874"/>
            <a:chOff x="3406095" y="4975824"/>
            <a:chExt cx="282575" cy="284163"/>
          </a:xfrm>
        </p:grpSpPr>
        <p:sp>
          <p:nvSpPr>
            <p:cNvPr id="28" name="Oval 99"/>
            <p:cNvSpPr>
              <a:spLocks noChangeArrowheads="1"/>
            </p:cNvSpPr>
            <p:nvPr/>
          </p:nvSpPr>
          <p:spPr bwMode="auto">
            <a:xfrm>
              <a:off x="3406095" y="4975824"/>
              <a:ext cx="282575" cy="284163"/>
            </a:xfrm>
            <a:prstGeom prst="ellipse">
              <a:avLst/>
            </a:prstGeom>
            <a:solidFill>
              <a:srgbClr val="BA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  <p:sp>
          <p:nvSpPr>
            <p:cNvPr id="29" name="Freeform 100"/>
            <p:cNvSpPr>
              <a:spLocks/>
            </p:cNvSpPr>
            <p:nvPr/>
          </p:nvSpPr>
          <p:spPr bwMode="auto">
            <a:xfrm>
              <a:off x="3445782" y="5028212"/>
              <a:ext cx="204788" cy="179388"/>
            </a:xfrm>
            <a:custGeom>
              <a:avLst/>
              <a:gdLst>
                <a:gd name="T0" fmla="*/ 0 w 477"/>
                <a:gd name="T1" fmla="*/ 213 h 419"/>
                <a:gd name="T2" fmla="*/ 26 w 477"/>
                <a:gd name="T3" fmla="*/ 183 h 419"/>
                <a:gd name="T4" fmla="*/ 57 w 477"/>
                <a:gd name="T5" fmla="*/ 168 h 419"/>
                <a:gd name="T6" fmla="*/ 103 w 477"/>
                <a:gd name="T7" fmla="*/ 186 h 419"/>
                <a:gd name="T8" fmla="*/ 124 w 477"/>
                <a:gd name="T9" fmla="*/ 211 h 419"/>
                <a:gd name="T10" fmla="*/ 157 w 477"/>
                <a:gd name="T11" fmla="*/ 273 h 419"/>
                <a:gd name="T12" fmla="*/ 230 w 477"/>
                <a:gd name="T13" fmla="*/ 171 h 419"/>
                <a:gd name="T14" fmla="*/ 277 w 477"/>
                <a:gd name="T15" fmla="*/ 111 h 419"/>
                <a:gd name="T16" fmla="*/ 378 w 477"/>
                <a:gd name="T17" fmla="*/ 24 h 419"/>
                <a:gd name="T18" fmla="*/ 413 w 477"/>
                <a:gd name="T19" fmla="*/ 8 h 419"/>
                <a:gd name="T20" fmla="*/ 445 w 477"/>
                <a:gd name="T21" fmla="*/ 0 h 419"/>
                <a:gd name="T22" fmla="*/ 477 w 477"/>
                <a:gd name="T23" fmla="*/ 5 h 419"/>
                <a:gd name="T24" fmla="*/ 295 w 477"/>
                <a:gd name="T25" fmla="*/ 191 h 419"/>
                <a:gd name="T26" fmla="*/ 235 w 477"/>
                <a:gd name="T27" fmla="*/ 288 h 419"/>
                <a:gd name="T28" fmla="*/ 190 w 477"/>
                <a:gd name="T29" fmla="*/ 377 h 419"/>
                <a:gd name="T30" fmla="*/ 134 w 477"/>
                <a:gd name="T31" fmla="*/ 419 h 419"/>
                <a:gd name="T32" fmla="*/ 112 w 477"/>
                <a:gd name="T33" fmla="*/ 413 h 419"/>
                <a:gd name="T34" fmla="*/ 101 w 477"/>
                <a:gd name="T35" fmla="*/ 374 h 419"/>
                <a:gd name="T36" fmla="*/ 85 w 477"/>
                <a:gd name="T37" fmla="*/ 331 h 419"/>
                <a:gd name="T38" fmla="*/ 51 w 477"/>
                <a:gd name="T39" fmla="*/ 261 h 419"/>
                <a:gd name="T40" fmla="*/ 16 w 477"/>
                <a:gd name="T41" fmla="*/ 222 h 419"/>
                <a:gd name="T42" fmla="*/ 0 w 477"/>
                <a:gd name="T43" fmla="*/ 213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7" h="419">
                  <a:moveTo>
                    <a:pt x="0" y="213"/>
                  </a:moveTo>
                  <a:cubicBezTo>
                    <a:pt x="4" y="206"/>
                    <a:pt x="12" y="193"/>
                    <a:pt x="26" y="183"/>
                  </a:cubicBezTo>
                  <a:cubicBezTo>
                    <a:pt x="34" y="176"/>
                    <a:pt x="43" y="169"/>
                    <a:pt x="57" y="168"/>
                  </a:cubicBezTo>
                  <a:cubicBezTo>
                    <a:pt x="78" y="165"/>
                    <a:pt x="94" y="179"/>
                    <a:pt x="103" y="186"/>
                  </a:cubicBezTo>
                  <a:cubicBezTo>
                    <a:pt x="110" y="192"/>
                    <a:pt x="115" y="198"/>
                    <a:pt x="124" y="211"/>
                  </a:cubicBezTo>
                  <a:cubicBezTo>
                    <a:pt x="133" y="224"/>
                    <a:pt x="145" y="245"/>
                    <a:pt x="157" y="273"/>
                  </a:cubicBezTo>
                  <a:cubicBezTo>
                    <a:pt x="173" y="248"/>
                    <a:pt x="198" y="212"/>
                    <a:pt x="230" y="171"/>
                  </a:cubicBezTo>
                  <a:cubicBezTo>
                    <a:pt x="251" y="143"/>
                    <a:pt x="262" y="128"/>
                    <a:pt x="277" y="111"/>
                  </a:cubicBezTo>
                  <a:cubicBezTo>
                    <a:pt x="298" y="88"/>
                    <a:pt x="331" y="56"/>
                    <a:pt x="378" y="24"/>
                  </a:cubicBezTo>
                  <a:cubicBezTo>
                    <a:pt x="392" y="16"/>
                    <a:pt x="404" y="11"/>
                    <a:pt x="413" y="8"/>
                  </a:cubicBezTo>
                  <a:cubicBezTo>
                    <a:pt x="425" y="4"/>
                    <a:pt x="433" y="1"/>
                    <a:pt x="445" y="0"/>
                  </a:cubicBezTo>
                  <a:cubicBezTo>
                    <a:pt x="459" y="0"/>
                    <a:pt x="470" y="3"/>
                    <a:pt x="477" y="5"/>
                  </a:cubicBezTo>
                  <a:cubicBezTo>
                    <a:pt x="433" y="39"/>
                    <a:pt x="354" y="106"/>
                    <a:pt x="295" y="191"/>
                  </a:cubicBezTo>
                  <a:cubicBezTo>
                    <a:pt x="263" y="235"/>
                    <a:pt x="248" y="257"/>
                    <a:pt x="235" y="288"/>
                  </a:cubicBezTo>
                  <a:cubicBezTo>
                    <a:pt x="222" y="316"/>
                    <a:pt x="215" y="342"/>
                    <a:pt x="190" y="377"/>
                  </a:cubicBezTo>
                  <a:cubicBezTo>
                    <a:pt x="168" y="407"/>
                    <a:pt x="152" y="418"/>
                    <a:pt x="134" y="419"/>
                  </a:cubicBezTo>
                  <a:cubicBezTo>
                    <a:pt x="125" y="419"/>
                    <a:pt x="117" y="416"/>
                    <a:pt x="112" y="413"/>
                  </a:cubicBezTo>
                  <a:cubicBezTo>
                    <a:pt x="109" y="403"/>
                    <a:pt x="106" y="389"/>
                    <a:pt x="101" y="374"/>
                  </a:cubicBezTo>
                  <a:cubicBezTo>
                    <a:pt x="99" y="367"/>
                    <a:pt x="95" y="355"/>
                    <a:pt x="85" y="331"/>
                  </a:cubicBezTo>
                  <a:cubicBezTo>
                    <a:pt x="71" y="299"/>
                    <a:pt x="64" y="282"/>
                    <a:pt x="51" y="261"/>
                  </a:cubicBezTo>
                  <a:cubicBezTo>
                    <a:pt x="39" y="242"/>
                    <a:pt x="30" y="231"/>
                    <a:pt x="16" y="222"/>
                  </a:cubicBezTo>
                  <a:cubicBezTo>
                    <a:pt x="9" y="218"/>
                    <a:pt x="4" y="215"/>
                    <a:pt x="0" y="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 dirty="0">
                <a:cs typeface="B Nazanin" panose="00000700000000000000" pitchFamily="2" charset="-78"/>
              </a:endParaRPr>
            </a:p>
          </p:txBody>
        </p:sp>
      </p:grpSp>
      <p:sp>
        <p:nvSpPr>
          <p:cNvPr id="30" name="CuadroTexto 29"/>
          <p:cNvSpPr txBox="1"/>
          <p:nvPr/>
        </p:nvSpPr>
        <p:spPr>
          <a:xfrm>
            <a:off x="6566961" y="1371961"/>
            <a:ext cx="48817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dirty="0">
                <a:solidFill>
                  <a:schemeClr val="accent1"/>
                </a:solidFill>
                <a:latin typeface="Arial Black" panose="020B0A04020102020204" pitchFamily="34" charset="0"/>
                <a:cs typeface="B Nazanin" panose="00000700000000000000" pitchFamily="2" charset="-78"/>
              </a:rPr>
              <a:t>نتیجه گیری</a:t>
            </a:r>
            <a:endParaRPr lang="es-PE" sz="2800" dirty="0">
              <a:solidFill>
                <a:schemeClr val="accent1"/>
              </a:solidFill>
              <a:latin typeface="Arial Black" panose="020B0A04020102020204" pitchFamily="34" charset="0"/>
              <a:cs typeface="B Nazanin" panose="00000700000000000000" pitchFamily="2" charset="-78"/>
            </a:endParaRPr>
          </a:p>
        </p:txBody>
      </p:sp>
      <p:sp>
        <p:nvSpPr>
          <p:cNvPr id="31" name="CuadroTexto 30"/>
          <p:cNvSpPr txBox="1"/>
          <p:nvPr/>
        </p:nvSpPr>
        <p:spPr>
          <a:xfrm>
            <a:off x="7140660" y="2164755"/>
            <a:ext cx="42903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600" dirty="0">
                <a:cs typeface="B Nazanin" panose="00000700000000000000" pitchFamily="2" charset="-78"/>
              </a:rPr>
              <a:t>انواع مختلفی از معابر </a:t>
            </a:r>
            <a:r>
              <a:rPr lang="en-US" sz="1600" dirty="0">
                <a:cs typeface="B Nazanin" panose="00000700000000000000" pitchFamily="2" charset="-78"/>
              </a:rPr>
              <a:t>Lorem Ipsum </a:t>
            </a:r>
            <a:r>
              <a:rPr lang="fa-IR" sz="1600" dirty="0">
                <a:cs typeface="B Nazanin" panose="00000700000000000000" pitchFamily="2" charset="-78"/>
              </a:rPr>
              <a:t>در دسترس است، اما اکثریت آنها آسیب دیده اند</a:t>
            </a:r>
            <a:endParaRPr lang="en-US" sz="1600" dirty="0">
              <a:latin typeface="Times New Roman" panose="02020603050405020304" pitchFamily="18" charset="0"/>
              <a:cs typeface="B Nazanin" panose="00000700000000000000" pitchFamily="2" charset="-78"/>
            </a:endParaRPr>
          </a:p>
        </p:txBody>
      </p:sp>
      <p:sp>
        <p:nvSpPr>
          <p:cNvPr id="32" name="CuadroTexto 31"/>
          <p:cNvSpPr txBox="1"/>
          <p:nvPr/>
        </p:nvSpPr>
        <p:spPr>
          <a:xfrm>
            <a:off x="7158359" y="3204816"/>
            <a:ext cx="42903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600" dirty="0">
                <a:cs typeface="B Nazanin" panose="00000700000000000000" pitchFamily="2" charset="-78"/>
              </a:rPr>
              <a:t>انواع مختلفی از معابر </a:t>
            </a:r>
            <a:r>
              <a:rPr lang="en-US" sz="1600" dirty="0">
                <a:cs typeface="B Nazanin" panose="00000700000000000000" pitchFamily="2" charset="-78"/>
              </a:rPr>
              <a:t>Lorem Ipsum </a:t>
            </a:r>
            <a:r>
              <a:rPr lang="fa-IR" sz="1600" dirty="0">
                <a:cs typeface="B Nazanin" panose="00000700000000000000" pitchFamily="2" charset="-78"/>
              </a:rPr>
              <a:t>در دسترس است، اما اکثریت آنها آسیب دیده اند</a:t>
            </a:r>
            <a:endParaRPr lang="en-US" sz="1600" dirty="0">
              <a:latin typeface="Times New Roman" panose="02020603050405020304" pitchFamily="18" charset="0"/>
              <a:cs typeface="B Nazanin" panose="00000700000000000000" pitchFamily="2" charset="-78"/>
            </a:endParaRPr>
          </a:p>
        </p:txBody>
      </p:sp>
      <p:sp>
        <p:nvSpPr>
          <p:cNvPr id="33" name="CuadroTexto 32"/>
          <p:cNvSpPr txBox="1"/>
          <p:nvPr/>
        </p:nvSpPr>
        <p:spPr>
          <a:xfrm>
            <a:off x="7191143" y="4302469"/>
            <a:ext cx="42903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600" dirty="0">
                <a:cs typeface="B Nazanin" panose="00000700000000000000" pitchFamily="2" charset="-78"/>
              </a:rPr>
              <a:t>انواع مختلفی از معابر </a:t>
            </a:r>
            <a:r>
              <a:rPr lang="en-US" sz="1600" dirty="0">
                <a:cs typeface="B Nazanin" panose="00000700000000000000" pitchFamily="2" charset="-78"/>
              </a:rPr>
              <a:t>Lorem Ipsum </a:t>
            </a:r>
            <a:r>
              <a:rPr lang="fa-IR" sz="1600" dirty="0">
                <a:cs typeface="B Nazanin" panose="00000700000000000000" pitchFamily="2" charset="-78"/>
              </a:rPr>
              <a:t>در دسترس است، اما اکثریت آنها آسیب دیده اند</a:t>
            </a:r>
            <a:endParaRPr lang="en-US" sz="1600" dirty="0">
              <a:latin typeface="Times New Roman" panose="02020603050405020304" pitchFamily="18" charset="0"/>
              <a:cs typeface="B Nazanin" panose="00000700000000000000" pitchFamily="2" charset="-78"/>
            </a:endParaRPr>
          </a:p>
        </p:txBody>
      </p:sp>
      <p:sp>
        <p:nvSpPr>
          <p:cNvPr id="34" name="CuadroTexto 33"/>
          <p:cNvSpPr txBox="1"/>
          <p:nvPr/>
        </p:nvSpPr>
        <p:spPr>
          <a:xfrm>
            <a:off x="7211232" y="5366095"/>
            <a:ext cx="42903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600" dirty="0">
                <a:cs typeface="B Nazanin" panose="00000700000000000000" pitchFamily="2" charset="-78"/>
              </a:rPr>
              <a:t>انواع مختلفی از معابر </a:t>
            </a:r>
            <a:r>
              <a:rPr lang="en-US" sz="1600" dirty="0">
                <a:cs typeface="B Nazanin" panose="00000700000000000000" pitchFamily="2" charset="-78"/>
              </a:rPr>
              <a:t>Lorem Ipsum </a:t>
            </a:r>
            <a:r>
              <a:rPr lang="fa-IR" sz="1600" dirty="0">
                <a:cs typeface="B Nazanin" panose="00000700000000000000" pitchFamily="2" charset="-78"/>
              </a:rPr>
              <a:t>در دسترس است، اما اکثریت آنها آسیب دیده اند</a:t>
            </a:r>
            <a:endParaRPr lang="en-US" sz="1600" dirty="0">
              <a:latin typeface="Times New Roman" panose="02020603050405020304" pitchFamily="18" charset="0"/>
              <a:cs typeface="B Nazanin" panose="00000700000000000000" pitchFamily="2" charset="-78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0901C9CA-61C2-444E-9056-DF2FBF69AED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23986" y="1948001"/>
            <a:ext cx="6043941" cy="3708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40687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1B0F4BC7-B8BA-4602-9E6B-C6CE47E079E6}"/>
              </a:ext>
            </a:extLst>
          </p:cNvPr>
          <p:cNvSpPr txBox="1"/>
          <p:nvPr/>
        </p:nvSpPr>
        <p:spPr>
          <a:xfrm>
            <a:off x="7555635" y="540206"/>
            <a:ext cx="4043532" cy="1944216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نمونه کارها ساده طراحی شده است</a:t>
            </a:r>
            <a:endParaRPr lang="en-US" altLang="ko-KR" sz="40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15" name="Group 16">
            <a:extLst>
              <a:ext uri="{FF2B5EF4-FFF2-40B4-BE49-F238E27FC236}">
                <a16:creationId xmlns:a16="http://schemas.microsoft.com/office/drawing/2014/main" id="{AF760E9B-F437-4BCF-80D4-FC80206C9117}"/>
              </a:ext>
            </a:extLst>
          </p:cNvPr>
          <p:cNvGrpSpPr/>
          <p:nvPr/>
        </p:nvGrpSpPr>
        <p:grpSpPr>
          <a:xfrm>
            <a:off x="7555635" y="2985718"/>
            <a:ext cx="4043532" cy="2860079"/>
            <a:chOff x="755576" y="2985717"/>
            <a:chExt cx="3092136" cy="286007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B409856-0A99-448C-BE6C-1E10FDF4C836}"/>
                </a:ext>
              </a:extLst>
            </p:cNvPr>
            <p:cNvSpPr txBox="1"/>
            <p:nvPr/>
          </p:nvSpPr>
          <p:spPr>
            <a:xfrm>
              <a:off x="755576" y="3336198"/>
              <a:ext cx="3092136" cy="2509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2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  </a:r>
            </a:p>
            <a:p>
              <a:pPr algn="r" rtl="1">
                <a:lnSpc>
                  <a:spcPct val="12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</a:p>
            <a:p>
              <a:pPr algn="r" rtl="1">
                <a:lnSpc>
                  <a:spcPct val="120000"/>
                </a:lnSpc>
              </a:pPr>
              <a:endPara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>
                <a:lnSpc>
                  <a:spcPct val="120000"/>
                </a:lnSpc>
              </a:pP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ها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. </a:t>
              </a:r>
            </a:p>
            <a:p>
              <a:pPr algn="r" rtl="1">
                <a:lnSpc>
                  <a:spcPct val="12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1E0863C-06E7-4CF7-B650-284851284913}"/>
                </a:ext>
              </a:extLst>
            </p:cNvPr>
            <p:cNvSpPr txBox="1"/>
            <p:nvPr/>
          </p:nvSpPr>
          <p:spPr>
            <a:xfrm>
              <a:off x="755576" y="2985717"/>
              <a:ext cx="3092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upo 6">
            <a:extLst>
              <a:ext uri="{FF2B5EF4-FFF2-40B4-BE49-F238E27FC236}">
                <a16:creationId xmlns:a16="http://schemas.microsoft.com/office/drawing/2014/main" id="{06CC5894-F822-4946-A05F-A383F88F5BB9}"/>
              </a:ext>
            </a:extLst>
          </p:cNvPr>
          <p:cNvGrpSpPr/>
          <p:nvPr/>
        </p:nvGrpSpPr>
        <p:grpSpPr>
          <a:xfrm rot="10800000">
            <a:off x="117827" y="6646751"/>
            <a:ext cx="12074172" cy="218486"/>
            <a:chOff x="0" y="-151715"/>
            <a:chExt cx="5684037" cy="7009715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45D25BB5-77BD-41CF-9412-CEBCF826EAF3}"/>
                </a:ext>
              </a:extLst>
            </p:cNvPr>
            <p:cNvSpPr/>
            <p:nvPr/>
          </p:nvSpPr>
          <p:spPr>
            <a:xfrm>
              <a:off x="0" y="6"/>
              <a:ext cx="5684037" cy="6857994"/>
            </a:xfrm>
            <a:prstGeom prst="rect">
              <a:avLst/>
            </a:prstGeom>
            <a:solidFill>
              <a:srgbClr val="6A0B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9" name="Paralelogramo 8">
              <a:extLst>
                <a:ext uri="{FF2B5EF4-FFF2-40B4-BE49-F238E27FC236}">
                  <a16:creationId xmlns:a16="http://schemas.microsoft.com/office/drawing/2014/main" id="{2453F050-99EF-45B7-8440-8E383E711AFB}"/>
                </a:ext>
              </a:extLst>
            </p:cNvPr>
            <p:cNvSpPr/>
            <p:nvPr/>
          </p:nvSpPr>
          <p:spPr>
            <a:xfrm>
              <a:off x="436700" y="-151715"/>
              <a:ext cx="3054574" cy="6857994"/>
            </a:xfrm>
            <a:prstGeom prst="parallelogram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LID4096">
                <a:cs typeface="B Nazanin" panose="00000700000000000000" pitchFamily="2" charset="-78"/>
              </a:endParaRPr>
            </a:p>
          </p:txBody>
        </p:sp>
      </p:grpSp>
      <p:pic>
        <p:nvPicPr>
          <p:cNvPr id="10" name="Picture 2" descr="Hemofilia, un padecimiento poco frecuente – Hematologia.mx">
            <a:extLst>
              <a:ext uri="{FF2B5EF4-FFF2-40B4-BE49-F238E27FC236}">
                <a16:creationId xmlns:a16="http://schemas.microsoft.com/office/drawing/2014/main" id="{E90E64F3-5F8B-4EB7-9783-C7E2B3904B3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1527172"/>
            <a:ext cx="6600321" cy="39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784016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lecha: cheurón 34">
            <a:extLst>
              <a:ext uri="{FF2B5EF4-FFF2-40B4-BE49-F238E27FC236}">
                <a16:creationId xmlns:a16="http://schemas.microsoft.com/office/drawing/2014/main" id="{236D7155-7E6C-48D6-A47B-9871576D9D81}"/>
              </a:ext>
            </a:extLst>
          </p:cNvPr>
          <p:cNvSpPr/>
          <p:nvPr/>
        </p:nvSpPr>
        <p:spPr>
          <a:xfrm rot="5400000" flipH="1">
            <a:off x="2666999" y="-2667001"/>
            <a:ext cx="6858001" cy="12192000"/>
          </a:xfrm>
          <a:prstGeom prst="chevron">
            <a:avLst/>
          </a:prstGeom>
          <a:solidFill>
            <a:schemeClr val="bg1">
              <a:lumMod val="85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42C12F7-AE9B-40D2-A6C4-2F1B6BC860EE}"/>
              </a:ext>
            </a:extLst>
          </p:cNvPr>
          <p:cNvSpPr txBox="1"/>
          <p:nvPr/>
        </p:nvSpPr>
        <p:spPr>
          <a:xfrm>
            <a:off x="399764" y="800171"/>
            <a:ext cx="4123112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1EBAA30-4191-4FB9-8E86-D46AE2768725}"/>
              </a:ext>
            </a:extLst>
          </p:cNvPr>
          <p:cNvGrpSpPr/>
          <p:nvPr/>
        </p:nvGrpSpPr>
        <p:grpSpPr>
          <a:xfrm>
            <a:off x="6214587" y="653215"/>
            <a:ext cx="5977413" cy="740795"/>
            <a:chOff x="6214587" y="653215"/>
            <a:chExt cx="5977413" cy="740795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A9CBF7B-1372-4BE7-AE0A-8963E10434D7}"/>
                </a:ext>
              </a:extLst>
            </p:cNvPr>
            <p:cNvSpPr/>
            <p:nvPr/>
          </p:nvSpPr>
          <p:spPr>
            <a:xfrm>
              <a:off x="6530226" y="660323"/>
              <a:ext cx="5661774" cy="730397"/>
            </a:xfrm>
            <a:custGeom>
              <a:avLst/>
              <a:gdLst>
                <a:gd name="connsiteX0" fmla="*/ 0 w 5661774"/>
                <a:gd name="connsiteY0" fmla="*/ 0 h 730397"/>
                <a:gd name="connsiteX1" fmla="*/ 5661774 w 5661774"/>
                <a:gd name="connsiteY1" fmla="*/ 0 h 730397"/>
                <a:gd name="connsiteX2" fmla="*/ 5661774 w 5661774"/>
                <a:gd name="connsiteY2" fmla="*/ 730397 h 730397"/>
                <a:gd name="connsiteX3" fmla="*/ 0 w 5661774"/>
                <a:gd name="connsiteY3" fmla="*/ 730397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1774" h="730397">
                  <a:moveTo>
                    <a:pt x="0" y="0"/>
                  </a:moveTo>
                  <a:lnTo>
                    <a:pt x="5661774" y="0"/>
                  </a:lnTo>
                  <a:lnTo>
                    <a:pt x="5661774" y="730397"/>
                  </a:lnTo>
                  <a:lnTo>
                    <a:pt x="0" y="730397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A9E1537-75DC-4851-B9DE-4D3D8D70A057}"/>
                </a:ext>
              </a:extLst>
            </p:cNvPr>
            <p:cNvSpPr/>
            <p:nvPr/>
          </p:nvSpPr>
          <p:spPr>
            <a:xfrm>
              <a:off x="6214587" y="653215"/>
              <a:ext cx="324100" cy="740795"/>
            </a:xfrm>
            <a:custGeom>
              <a:avLst/>
              <a:gdLst/>
              <a:ahLst/>
              <a:cxnLst/>
              <a:rect l="l" t="t" r="r" b="b"/>
              <a:pathLst>
                <a:path w="215653" h="492919">
                  <a:moveTo>
                    <a:pt x="139304" y="0"/>
                  </a:moveTo>
                  <a:lnTo>
                    <a:pt x="215653" y="0"/>
                  </a:lnTo>
                  <a:lnTo>
                    <a:pt x="215653" y="492919"/>
                  </a:lnTo>
                  <a:lnTo>
                    <a:pt x="121556" y="492919"/>
                  </a:lnTo>
                  <a:lnTo>
                    <a:pt x="121556" y="138299"/>
                  </a:lnTo>
                  <a:cubicBezTo>
                    <a:pt x="87177" y="170446"/>
                    <a:pt x="46658" y="194221"/>
                    <a:pt x="0" y="209625"/>
                  </a:cubicBezTo>
                  <a:lnTo>
                    <a:pt x="0" y="124235"/>
                  </a:lnTo>
                  <a:cubicBezTo>
                    <a:pt x="24557" y="116198"/>
                    <a:pt x="51235" y="100962"/>
                    <a:pt x="80033" y="78526"/>
                  </a:cubicBezTo>
                  <a:cubicBezTo>
                    <a:pt x="108831" y="56090"/>
                    <a:pt x="128588" y="29915"/>
                    <a:pt x="13930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F4798DEC-4DBD-41EF-9E4F-F87A859EEE15}"/>
              </a:ext>
            </a:extLst>
          </p:cNvPr>
          <p:cNvGrpSpPr/>
          <p:nvPr/>
        </p:nvGrpSpPr>
        <p:grpSpPr>
          <a:xfrm>
            <a:off x="6214587" y="3078856"/>
            <a:ext cx="5977413" cy="753952"/>
            <a:chOff x="6214587" y="3078856"/>
            <a:chExt cx="5977413" cy="753952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1EB8303-EE04-4902-9D5F-7A51F6510A6D}"/>
                </a:ext>
              </a:extLst>
            </p:cNvPr>
            <p:cNvSpPr/>
            <p:nvPr/>
          </p:nvSpPr>
          <p:spPr>
            <a:xfrm>
              <a:off x="6559023" y="3078856"/>
              <a:ext cx="5632977" cy="730397"/>
            </a:xfrm>
            <a:custGeom>
              <a:avLst/>
              <a:gdLst>
                <a:gd name="connsiteX0" fmla="*/ 0 w 5632977"/>
                <a:gd name="connsiteY0" fmla="*/ 0 h 730397"/>
                <a:gd name="connsiteX1" fmla="*/ 5632977 w 5632977"/>
                <a:gd name="connsiteY1" fmla="*/ 0 h 730397"/>
                <a:gd name="connsiteX2" fmla="*/ 5632977 w 5632977"/>
                <a:gd name="connsiteY2" fmla="*/ 730397 h 730397"/>
                <a:gd name="connsiteX3" fmla="*/ 0 w 5632977"/>
                <a:gd name="connsiteY3" fmla="*/ 730397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2977" h="730397">
                  <a:moveTo>
                    <a:pt x="0" y="0"/>
                  </a:moveTo>
                  <a:lnTo>
                    <a:pt x="5632977" y="0"/>
                  </a:lnTo>
                  <a:lnTo>
                    <a:pt x="5632977" y="730397"/>
                  </a:lnTo>
                  <a:lnTo>
                    <a:pt x="0" y="730397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730ED9F-31C0-4187-BE08-D5BD97A0AFA0}"/>
                </a:ext>
              </a:extLst>
            </p:cNvPr>
            <p:cNvSpPr/>
            <p:nvPr/>
          </p:nvSpPr>
          <p:spPr>
            <a:xfrm>
              <a:off x="6214587" y="3079430"/>
              <a:ext cx="490174" cy="753378"/>
            </a:xfrm>
            <a:custGeom>
              <a:avLst/>
              <a:gdLst/>
              <a:ahLst/>
              <a:cxnLst/>
              <a:rect l="l" t="t" r="r" b="b"/>
              <a:pathLst>
                <a:path w="326157" h="501291">
                  <a:moveTo>
                    <a:pt x="158391" y="0"/>
                  </a:moveTo>
                  <a:cubicBezTo>
                    <a:pt x="204602" y="0"/>
                    <a:pt x="241660" y="14734"/>
                    <a:pt x="269565" y="44202"/>
                  </a:cubicBezTo>
                  <a:cubicBezTo>
                    <a:pt x="292559" y="68312"/>
                    <a:pt x="304056" y="95548"/>
                    <a:pt x="304056" y="125909"/>
                  </a:cubicBezTo>
                  <a:cubicBezTo>
                    <a:pt x="304056" y="168995"/>
                    <a:pt x="280504" y="203374"/>
                    <a:pt x="233400" y="229047"/>
                  </a:cubicBezTo>
                  <a:cubicBezTo>
                    <a:pt x="261528" y="235074"/>
                    <a:pt x="284020" y="248581"/>
                    <a:pt x="300875" y="269565"/>
                  </a:cubicBezTo>
                  <a:cubicBezTo>
                    <a:pt x="317730" y="290550"/>
                    <a:pt x="326157" y="315888"/>
                    <a:pt x="326157" y="345579"/>
                  </a:cubicBezTo>
                  <a:cubicBezTo>
                    <a:pt x="326157" y="388665"/>
                    <a:pt x="310418" y="425388"/>
                    <a:pt x="278941" y="455749"/>
                  </a:cubicBezTo>
                  <a:cubicBezTo>
                    <a:pt x="247464" y="486110"/>
                    <a:pt x="208285" y="501291"/>
                    <a:pt x="161404" y="501291"/>
                  </a:cubicBezTo>
                  <a:cubicBezTo>
                    <a:pt x="116979" y="501291"/>
                    <a:pt x="80144" y="488510"/>
                    <a:pt x="50899" y="462949"/>
                  </a:cubicBezTo>
                  <a:cubicBezTo>
                    <a:pt x="21655" y="437388"/>
                    <a:pt x="4688" y="403957"/>
                    <a:pt x="0" y="362657"/>
                  </a:cubicBezTo>
                  <a:lnTo>
                    <a:pt x="91083" y="351607"/>
                  </a:lnTo>
                  <a:cubicBezTo>
                    <a:pt x="93985" y="374824"/>
                    <a:pt x="101799" y="392572"/>
                    <a:pt x="114523" y="404850"/>
                  </a:cubicBezTo>
                  <a:cubicBezTo>
                    <a:pt x="127248" y="417128"/>
                    <a:pt x="142652" y="423268"/>
                    <a:pt x="160735" y="423268"/>
                  </a:cubicBezTo>
                  <a:cubicBezTo>
                    <a:pt x="180157" y="423268"/>
                    <a:pt x="196509" y="415901"/>
                    <a:pt x="209792" y="401167"/>
                  </a:cubicBezTo>
                  <a:cubicBezTo>
                    <a:pt x="223075" y="386433"/>
                    <a:pt x="229716" y="366564"/>
                    <a:pt x="229716" y="341561"/>
                  </a:cubicBezTo>
                  <a:cubicBezTo>
                    <a:pt x="229716" y="317897"/>
                    <a:pt x="223354" y="299145"/>
                    <a:pt x="210629" y="285304"/>
                  </a:cubicBezTo>
                  <a:cubicBezTo>
                    <a:pt x="197904" y="271463"/>
                    <a:pt x="182389" y="264542"/>
                    <a:pt x="164083" y="264542"/>
                  </a:cubicBezTo>
                  <a:cubicBezTo>
                    <a:pt x="152028" y="264542"/>
                    <a:pt x="137629" y="266886"/>
                    <a:pt x="120886" y="271575"/>
                  </a:cubicBezTo>
                  <a:lnTo>
                    <a:pt x="131267" y="194891"/>
                  </a:lnTo>
                  <a:cubicBezTo>
                    <a:pt x="156716" y="195561"/>
                    <a:pt x="176138" y="190035"/>
                    <a:pt x="189533" y="178315"/>
                  </a:cubicBezTo>
                  <a:cubicBezTo>
                    <a:pt x="202927" y="166595"/>
                    <a:pt x="209625" y="151024"/>
                    <a:pt x="209625" y="131602"/>
                  </a:cubicBezTo>
                  <a:cubicBezTo>
                    <a:pt x="209625" y="115082"/>
                    <a:pt x="204713" y="101910"/>
                    <a:pt x="194891" y="92088"/>
                  </a:cubicBezTo>
                  <a:cubicBezTo>
                    <a:pt x="185068" y="82265"/>
                    <a:pt x="172008" y="77354"/>
                    <a:pt x="155712" y="77354"/>
                  </a:cubicBezTo>
                  <a:cubicBezTo>
                    <a:pt x="139638" y="77354"/>
                    <a:pt x="125909" y="82935"/>
                    <a:pt x="114523" y="94097"/>
                  </a:cubicBezTo>
                  <a:cubicBezTo>
                    <a:pt x="103138" y="105259"/>
                    <a:pt x="96217" y="121556"/>
                    <a:pt x="93762" y="142987"/>
                  </a:cubicBezTo>
                  <a:lnTo>
                    <a:pt x="7032" y="128253"/>
                  </a:lnTo>
                  <a:cubicBezTo>
                    <a:pt x="13060" y="98562"/>
                    <a:pt x="22157" y="74842"/>
                    <a:pt x="34324" y="57095"/>
                  </a:cubicBezTo>
                  <a:cubicBezTo>
                    <a:pt x="46490" y="39347"/>
                    <a:pt x="63457" y="25394"/>
                    <a:pt x="85223" y="15237"/>
                  </a:cubicBezTo>
                  <a:cubicBezTo>
                    <a:pt x="106989" y="5079"/>
                    <a:pt x="131378" y="0"/>
                    <a:pt x="15839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6345408D-0660-4457-95EE-25D26E992E5B}"/>
              </a:ext>
            </a:extLst>
          </p:cNvPr>
          <p:cNvGrpSpPr/>
          <p:nvPr/>
        </p:nvGrpSpPr>
        <p:grpSpPr>
          <a:xfrm>
            <a:off x="6214587" y="4304833"/>
            <a:ext cx="5977413" cy="740795"/>
            <a:chOff x="6214587" y="4304833"/>
            <a:chExt cx="5977413" cy="740795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7EC6A-F4DE-4F0B-AADD-7F9854D5232A}"/>
                </a:ext>
              </a:extLst>
            </p:cNvPr>
            <p:cNvSpPr/>
            <p:nvPr/>
          </p:nvSpPr>
          <p:spPr>
            <a:xfrm>
              <a:off x="6610432" y="4314732"/>
              <a:ext cx="5581568" cy="730397"/>
            </a:xfrm>
            <a:custGeom>
              <a:avLst/>
              <a:gdLst>
                <a:gd name="connsiteX0" fmla="*/ 0 w 5581568"/>
                <a:gd name="connsiteY0" fmla="*/ 0 h 730397"/>
                <a:gd name="connsiteX1" fmla="*/ 5581568 w 5581568"/>
                <a:gd name="connsiteY1" fmla="*/ 0 h 730397"/>
                <a:gd name="connsiteX2" fmla="*/ 5581568 w 5581568"/>
                <a:gd name="connsiteY2" fmla="*/ 730397 h 730397"/>
                <a:gd name="connsiteX3" fmla="*/ 0 w 5581568"/>
                <a:gd name="connsiteY3" fmla="*/ 730397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1568" h="730397">
                  <a:moveTo>
                    <a:pt x="0" y="0"/>
                  </a:moveTo>
                  <a:lnTo>
                    <a:pt x="5581568" y="0"/>
                  </a:lnTo>
                  <a:lnTo>
                    <a:pt x="5581568" y="730397"/>
                  </a:lnTo>
                  <a:lnTo>
                    <a:pt x="0" y="730397"/>
                  </a:ln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 dirty="0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F5425B8-B457-492B-A11B-02DB70EDBA88}"/>
                </a:ext>
              </a:extLst>
            </p:cNvPr>
            <p:cNvSpPr/>
            <p:nvPr/>
          </p:nvSpPr>
          <p:spPr>
            <a:xfrm>
              <a:off x="6214587" y="4304833"/>
              <a:ext cx="530433" cy="740795"/>
            </a:xfrm>
            <a:custGeom>
              <a:avLst/>
              <a:gdLst/>
              <a:ahLst/>
              <a:cxnLst/>
              <a:rect l="l" t="t" r="r" b="b"/>
              <a:pathLst>
                <a:path w="352946" h="492919">
                  <a:moveTo>
                    <a:pt x="200919" y="143657"/>
                  </a:moveTo>
                  <a:lnTo>
                    <a:pt x="88069" y="311423"/>
                  </a:lnTo>
                  <a:lnTo>
                    <a:pt x="200919" y="311423"/>
                  </a:lnTo>
                  <a:close/>
                  <a:moveTo>
                    <a:pt x="212974" y="0"/>
                  </a:moveTo>
                  <a:lnTo>
                    <a:pt x="292001" y="0"/>
                  </a:lnTo>
                  <a:lnTo>
                    <a:pt x="292001" y="311423"/>
                  </a:lnTo>
                  <a:lnTo>
                    <a:pt x="352946" y="311423"/>
                  </a:lnTo>
                  <a:lnTo>
                    <a:pt x="352946" y="394135"/>
                  </a:lnTo>
                  <a:lnTo>
                    <a:pt x="292001" y="394135"/>
                  </a:lnTo>
                  <a:lnTo>
                    <a:pt x="292001" y="492919"/>
                  </a:lnTo>
                  <a:lnTo>
                    <a:pt x="200919" y="492919"/>
                  </a:lnTo>
                  <a:lnTo>
                    <a:pt x="200919" y="394135"/>
                  </a:lnTo>
                  <a:lnTo>
                    <a:pt x="0" y="394135"/>
                  </a:lnTo>
                  <a:lnTo>
                    <a:pt x="0" y="31175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E69BD331-BF30-44E1-9F75-2EEBA5ADE35F}"/>
              </a:ext>
            </a:extLst>
          </p:cNvPr>
          <p:cNvGrpSpPr/>
          <p:nvPr/>
        </p:nvGrpSpPr>
        <p:grpSpPr>
          <a:xfrm>
            <a:off x="6214587" y="5517656"/>
            <a:ext cx="5977413" cy="742550"/>
            <a:chOff x="6214587" y="5517656"/>
            <a:chExt cx="5977413" cy="742550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4C7366F-F83A-4952-8184-F314EF19871E}"/>
                </a:ext>
              </a:extLst>
            </p:cNvPr>
            <p:cNvSpPr/>
            <p:nvPr/>
          </p:nvSpPr>
          <p:spPr>
            <a:xfrm>
              <a:off x="6332482" y="5517656"/>
              <a:ext cx="5859518" cy="730398"/>
            </a:xfrm>
            <a:custGeom>
              <a:avLst/>
              <a:gdLst>
                <a:gd name="connsiteX0" fmla="*/ 0 w 5859518"/>
                <a:gd name="connsiteY0" fmla="*/ 0 h 730398"/>
                <a:gd name="connsiteX1" fmla="*/ 385855 w 5859518"/>
                <a:gd name="connsiteY1" fmla="*/ 0 h 730398"/>
                <a:gd name="connsiteX2" fmla="*/ 385855 w 5859518"/>
                <a:gd name="connsiteY2" fmla="*/ 1 h 730398"/>
                <a:gd name="connsiteX3" fmla="*/ 5859518 w 5859518"/>
                <a:gd name="connsiteY3" fmla="*/ 1 h 730398"/>
                <a:gd name="connsiteX4" fmla="*/ 5859518 w 5859518"/>
                <a:gd name="connsiteY4" fmla="*/ 730398 h 730398"/>
                <a:gd name="connsiteX5" fmla="*/ 214463 w 5859518"/>
                <a:gd name="connsiteY5" fmla="*/ 730398 h 730398"/>
                <a:gd name="connsiteX6" fmla="*/ 214463 w 5859518"/>
                <a:gd name="connsiteY6" fmla="*/ 324621 h 730398"/>
                <a:gd name="connsiteX7" fmla="*/ 0 w 5859518"/>
                <a:gd name="connsiteY7" fmla="*/ 324621 h 730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9518" h="730398">
                  <a:moveTo>
                    <a:pt x="0" y="0"/>
                  </a:moveTo>
                  <a:lnTo>
                    <a:pt x="385855" y="0"/>
                  </a:lnTo>
                  <a:lnTo>
                    <a:pt x="385855" y="1"/>
                  </a:lnTo>
                  <a:lnTo>
                    <a:pt x="5859518" y="1"/>
                  </a:lnTo>
                  <a:lnTo>
                    <a:pt x="5859518" y="730398"/>
                  </a:lnTo>
                  <a:lnTo>
                    <a:pt x="214463" y="730398"/>
                  </a:lnTo>
                  <a:cubicBezTo>
                    <a:pt x="301842" y="603084"/>
                    <a:pt x="317729" y="475767"/>
                    <a:pt x="214463" y="324621"/>
                  </a:cubicBezTo>
                  <a:lnTo>
                    <a:pt x="0" y="324621"/>
                  </a:ln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6029A4B-E863-4430-A882-B6A455FF015F}"/>
                </a:ext>
              </a:extLst>
            </p:cNvPr>
            <p:cNvSpPr/>
            <p:nvPr/>
          </p:nvSpPr>
          <p:spPr>
            <a:xfrm>
              <a:off x="6214587" y="5519913"/>
              <a:ext cx="496212" cy="740293"/>
            </a:xfrm>
            <a:custGeom>
              <a:avLst/>
              <a:gdLst/>
              <a:ahLst/>
              <a:cxnLst/>
              <a:rect l="l" t="t" r="r" b="b"/>
              <a:pathLst>
                <a:path w="330175" h="492584">
                  <a:moveTo>
                    <a:pt x="59606" y="0"/>
                  </a:moveTo>
                  <a:lnTo>
                    <a:pt x="308409" y="0"/>
                  </a:lnTo>
                  <a:lnTo>
                    <a:pt x="308409" y="88069"/>
                  </a:lnTo>
                  <a:lnTo>
                    <a:pt x="130932" y="88069"/>
                  </a:lnTo>
                  <a:lnTo>
                    <a:pt x="116198" y="171450"/>
                  </a:lnTo>
                  <a:cubicBezTo>
                    <a:pt x="137183" y="160958"/>
                    <a:pt x="158614" y="155711"/>
                    <a:pt x="180492" y="155711"/>
                  </a:cubicBezTo>
                  <a:cubicBezTo>
                    <a:pt x="222238" y="155711"/>
                    <a:pt x="257622" y="170892"/>
                    <a:pt x="286643" y="201253"/>
                  </a:cubicBezTo>
                  <a:cubicBezTo>
                    <a:pt x="315665" y="231614"/>
                    <a:pt x="330175" y="271016"/>
                    <a:pt x="330175" y="319460"/>
                  </a:cubicBezTo>
                  <a:cubicBezTo>
                    <a:pt x="330175" y="359866"/>
                    <a:pt x="318455" y="395920"/>
                    <a:pt x="295015" y="427620"/>
                  </a:cubicBezTo>
                  <a:cubicBezTo>
                    <a:pt x="263091" y="470929"/>
                    <a:pt x="218778" y="492584"/>
                    <a:pt x="162074" y="492584"/>
                  </a:cubicBezTo>
                  <a:cubicBezTo>
                    <a:pt x="116756" y="492584"/>
                    <a:pt x="79809" y="480417"/>
                    <a:pt x="51234" y="456084"/>
                  </a:cubicBezTo>
                  <a:cubicBezTo>
                    <a:pt x="22659" y="431750"/>
                    <a:pt x="5581" y="399045"/>
                    <a:pt x="0" y="357969"/>
                  </a:cubicBezTo>
                  <a:lnTo>
                    <a:pt x="93762" y="348258"/>
                  </a:lnTo>
                  <a:cubicBezTo>
                    <a:pt x="96441" y="369466"/>
                    <a:pt x="104366" y="386265"/>
                    <a:pt x="117537" y="398655"/>
                  </a:cubicBezTo>
                  <a:cubicBezTo>
                    <a:pt x="130709" y="411045"/>
                    <a:pt x="145889" y="417240"/>
                    <a:pt x="163079" y="417240"/>
                  </a:cubicBezTo>
                  <a:cubicBezTo>
                    <a:pt x="182724" y="417240"/>
                    <a:pt x="199356" y="409259"/>
                    <a:pt x="212973" y="393297"/>
                  </a:cubicBezTo>
                  <a:cubicBezTo>
                    <a:pt x="226591" y="377335"/>
                    <a:pt x="233400" y="353281"/>
                    <a:pt x="233400" y="321134"/>
                  </a:cubicBezTo>
                  <a:cubicBezTo>
                    <a:pt x="233400" y="290996"/>
                    <a:pt x="226647" y="268393"/>
                    <a:pt x="213141" y="253324"/>
                  </a:cubicBezTo>
                  <a:cubicBezTo>
                    <a:pt x="199635" y="238255"/>
                    <a:pt x="182054" y="230721"/>
                    <a:pt x="160400" y="230721"/>
                  </a:cubicBezTo>
                  <a:cubicBezTo>
                    <a:pt x="133387" y="230721"/>
                    <a:pt x="109166" y="242664"/>
                    <a:pt x="87734" y="266551"/>
                  </a:cubicBezTo>
                  <a:lnTo>
                    <a:pt x="11386" y="25550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827BC6AB-59F5-4A4A-9649-F207F7A8D22F}"/>
              </a:ext>
            </a:extLst>
          </p:cNvPr>
          <p:cNvGrpSpPr/>
          <p:nvPr/>
        </p:nvGrpSpPr>
        <p:grpSpPr>
          <a:xfrm>
            <a:off x="6214587" y="1866035"/>
            <a:ext cx="5977413" cy="740795"/>
            <a:chOff x="6214587" y="1866035"/>
            <a:chExt cx="5977413" cy="7407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BA1840B-7A7E-4383-B147-1396F5A77EF0}"/>
                </a:ext>
              </a:extLst>
            </p:cNvPr>
            <p:cNvSpPr/>
            <p:nvPr/>
          </p:nvSpPr>
          <p:spPr>
            <a:xfrm>
              <a:off x="6261428" y="1874074"/>
              <a:ext cx="5930572" cy="730397"/>
            </a:xfrm>
            <a:custGeom>
              <a:avLst/>
              <a:gdLst>
                <a:gd name="connsiteX0" fmla="*/ 249384 w 5930572"/>
                <a:gd name="connsiteY0" fmla="*/ 0 h 730397"/>
                <a:gd name="connsiteX1" fmla="*/ 5930572 w 5930572"/>
                <a:gd name="connsiteY1" fmla="*/ 0 h 730397"/>
                <a:gd name="connsiteX2" fmla="*/ 5930572 w 5930572"/>
                <a:gd name="connsiteY2" fmla="*/ 730397 h 730397"/>
                <a:gd name="connsiteX3" fmla="*/ 498766 w 5930572"/>
                <a:gd name="connsiteY3" fmla="*/ 730397 h 730397"/>
                <a:gd name="connsiteX4" fmla="*/ 249384 w 5930572"/>
                <a:gd name="connsiteY4" fmla="*/ 730397 h 730397"/>
                <a:gd name="connsiteX5" fmla="*/ 0 w 5930572"/>
                <a:gd name="connsiteY5" fmla="*/ 730397 h 730397"/>
                <a:gd name="connsiteX6" fmla="*/ 340135 w 5930572"/>
                <a:gd name="connsiteY6" fmla="*/ 355036 h 730397"/>
                <a:gd name="connsiteX7" fmla="*/ 249384 w 5930572"/>
                <a:gd name="connsiteY7" fmla="*/ 0 h 7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0572" h="730397">
                  <a:moveTo>
                    <a:pt x="249384" y="0"/>
                  </a:moveTo>
                  <a:lnTo>
                    <a:pt x="5930572" y="0"/>
                  </a:lnTo>
                  <a:lnTo>
                    <a:pt x="5930572" y="730397"/>
                  </a:lnTo>
                  <a:lnTo>
                    <a:pt x="498766" y="730397"/>
                  </a:lnTo>
                  <a:lnTo>
                    <a:pt x="249384" y="730397"/>
                  </a:lnTo>
                  <a:lnTo>
                    <a:pt x="0" y="730397"/>
                  </a:lnTo>
                  <a:cubicBezTo>
                    <a:pt x="113379" y="605277"/>
                    <a:pt x="97113" y="441264"/>
                    <a:pt x="340135" y="355036"/>
                  </a:cubicBezTo>
                  <a:cubicBezTo>
                    <a:pt x="573496" y="129735"/>
                    <a:pt x="249384" y="108622"/>
                    <a:pt x="249384" y="0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DDF9B06-EEF1-40B1-9E0A-AE93A64FBFD8}"/>
                </a:ext>
              </a:extLst>
            </p:cNvPr>
            <p:cNvSpPr/>
            <p:nvPr/>
          </p:nvSpPr>
          <p:spPr>
            <a:xfrm>
              <a:off x="6214587" y="1866035"/>
              <a:ext cx="495708" cy="740795"/>
            </a:xfrm>
            <a:custGeom>
              <a:avLst/>
              <a:gdLst/>
              <a:ahLst/>
              <a:cxnLst/>
              <a:rect l="l" t="t" r="r" b="b"/>
              <a:pathLst>
                <a:path w="329840" h="492919">
                  <a:moveTo>
                    <a:pt x="174129" y="0"/>
                  </a:moveTo>
                  <a:cubicBezTo>
                    <a:pt x="222572" y="0"/>
                    <a:pt x="260635" y="13060"/>
                    <a:pt x="288317" y="39179"/>
                  </a:cubicBezTo>
                  <a:cubicBezTo>
                    <a:pt x="315999" y="65299"/>
                    <a:pt x="329840" y="97780"/>
                    <a:pt x="329840" y="136625"/>
                  </a:cubicBezTo>
                  <a:cubicBezTo>
                    <a:pt x="329840" y="158726"/>
                    <a:pt x="325878" y="179766"/>
                    <a:pt x="317952" y="199746"/>
                  </a:cubicBezTo>
                  <a:cubicBezTo>
                    <a:pt x="310027" y="219727"/>
                    <a:pt x="297470" y="240655"/>
                    <a:pt x="280280" y="262533"/>
                  </a:cubicBezTo>
                  <a:cubicBezTo>
                    <a:pt x="268895" y="277044"/>
                    <a:pt x="248357" y="297917"/>
                    <a:pt x="218665" y="325153"/>
                  </a:cubicBezTo>
                  <a:cubicBezTo>
                    <a:pt x="188974" y="352388"/>
                    <a:pt x="170166" y="370471"/>
                    <a:pt x="162241" y="379401"/>
                  </a:cubicBezTo>
                  <a:cubicBezTo>
                    <a:pt x="154316" y="388330"/>
                    <a:pt x="147898" y="397037"/>
                    <a:pt x="142986" y="405520"/>
                  </a:cubicBezTo>
                  <a:lnTo>
                    <a:pt x="329840" y="405520"/>
                  </a:lnTo>
                  <a:lnTo>
                    <a:pt x="329840" y="492919"/>
                  </a:lnTo>
                  <a:lnTo>
                    <a:pt x="0" y="492919"/>
                  </a:lnTo>
                  <a:cubicBezTo>
                    <a:pt x="3572" y="459879"/>
                    <a:pt x="14287" y="428570"/>
                    <a:pt x="32147" y="398990"/>
                  </a:cubicBezTo>
                  <a:cubicBezTo>
                    <a:pt x="50006" y="369410"/>
                    <a:pt x="85278" y="330176"/>
                    <a:pt x="137963" y="281286"/>
                  </a:cubicBezTo>
                  <a:cubicBezTo>
                    <a:pt x="180379" y="241772"/>
                    <a:pt x="206387" y="214983"/>
                    <a:pt x="215987" y="200918"/>
                  </a:cubicBezTo>
                  <a:cubicBezTo>
                    <a:pt x="228935" y="181496"/>
                    <a:pt x="235409" y="162297"/>
                    <a:pt x="235409" y="143322"/>
                  </a:cubicBezTo>
                  <a:cubicBezTo>
                    <a:pt x="235409" y="122337"/>
                    <a:pt x="229772" y="106208"/>
                    <a:pt x="218498" y="94934"/>
                  </a:cubicBezTo>
                  <a:cubicBezTo>
                    <a:pt x="207224" y="83660"/>
                    <a:pt x="191653" y="78024"/>
                    <a:pt x="171785" y="78024"/>
                  </a:cubicBezTo>
                  <a:cubicBezTo>
                    <a:pt x="152139" y="78024"/>
                    <a:pt x="136512" y="83939"/>
                    <a:pt x="124904" y="95771"/>
                  </a:cubicBezTo>
                  <a:cubicBezTo>
                    <a:pt x="113295" y="107603"/>
                    <a:pt x="106598" y="127248"/>
                    <a:pt x="104812" y="154707"/>
                  </a:cubicBezTo>
                  <a:lnTo>
                    <a:pt x="11050" y="145331"/>
                  </a:lnTo>
                  <a:cubicBezTo>
                    <a:pt x="16631" y="93539"/>
                    <a:pt x="34156" y="56369"/>
                    <a:pt x="63624" y="33822"/>
                  </a:cubicBezTo>
                  <a:cubicBezTo>
                    <a:pt x="93092" y="11274"/>
                    <a:pt x="129927" y="0"/>
                    <a:pt x="1741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55156B0D-5BB4-44DE-A53C-1C25D8BFDE9D}"/>
              </a:ext>
            </a:extLst>
          </p:cNvPr>
          <p:cNvGrpSpPr/>
          <p:nvPr/>
        </p:nvGrpSpPr>
        <p:grpSpPr>
          <a:xfrm>
            <a:off x="6911476" y="735849"/>
            <a:ext cx="4880760" cy="592629"/>
            <a:chOff x="6854326" y="754899"/>
            <a:chExt cx="4880760" cy="592629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A6BB5DE-169E-4384-9D90-B59EB5637074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CE7BDA41-EFE8-43AC-B9F6-EC5AD2FECBEA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99F72E1D-E9F9-4748-B929-07313C453384}"/>
              </a:ext>
            </a:extLst>
          </p:cNvPr>
          <p:cNvGrpSpPr/>
          <p:nvPr/>
        </p:nvGrpSpPr>
        <p:grpSpPr>
          <a:xfrm>
            <a:off x="6911476" y="1950315"/>
            <a:ext cx="4880760" cy="592629"/>
            <a:chOff x="6854326" y="754899"/>
            <a:chExt cx="4880760" cy="592629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7F2ED2C6-AA77-4A90-A661-39FD26A7CFA3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B1532337-36FF-429E-B639-C141695B955D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00C290E5-13E6-4EE0-AE25-B45AC3D2881E}"/>
              </a:ext>
            </a:extLst>
          </p:cNvPr>
          <p:cNvGrpSpPr/>
          <p:nvPr/>
        </p:nvGrpSpPr>
        <p:grpSpPr>
          <a:xfrm>
            <a:off x="6911476" y="3164781"/>
            <a:ext cx="4880760" cy="592629"/>
            <a:chOff x="6854326" y="754899"/>
            <a:chExt cx="4880760" cy="592629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B04D8E44-7366-49AA-862A-14F0C6864004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C644B1E8-FEBC-41E3-9AE6-CC5B2A5C18ED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843992D5-D582-4110-BBA3-70F5980EE726}"/>
              </a:ext>
            </a:extLst>
          </p:cNvPr>
          <p:cNvGrpSpPr/>
          <p:nvPr/>
        </p:nvGrpSpPr>
        <p:grpSpPr>
          <a:xfrm>
            <a:off x="6911476" y="4379247"/>
            <a:ext cx="4880760" cy="592629"/>
            <a:chOff x="6854326" y="754899"/>
            <a:chExt cx="4880760" cy="592629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DE05EA36-59F9-4591-AD42-B0BAB21B1405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CE294D49-8E4D-4298-8F74-23608EBA523A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0ADB7402-85D1-4185-8BA2-C188913518EC}"/>
              </a:ext>
            </a:extLst>
          </p:cNvPr>
          <p:cNvGrpSpPr/>
          <p:nvPr/>
        </p:nvGrpSpPr>
        <p:grpSpPr>
          <a:xfrm>
            <a:off x="6911476" y="5593711"/>
            <a:ext cx="4880760" cy="592629"/>
            <a:chOff x="6854326" y="754899"/>
            <a:chExt cx="4880760" cy="592629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D5B3C4A2-A293-4AAC-A305-00BA3C9693AA}"/>
                </a:ext>
              </a:extLst>
            </p:cNvPr>
            <p:cNvSpPr txBox="1"/>
            <p:nvPr/>
          </p:nvSpPr>
          <p:spPr bwMode="auto">
            <a:xfrm>
              <a:off x="6854326" y="1070529"/>
              <a:ext cx="4880760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>
                <a:defRPr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90DDB392-AF04-42DE-BBFF-5578BE088768}"/>
                </a:ext>
              </a:extLst>
            </p:cNvPr>
            <p:cNvSpPr txBox="1"/>
            <p:nvPr/>
          </p:nvSpPr>
          <p:spPr>
            <a:xfrm>
              <a:off x="6854326" y="754899"/>
              <a:ext cx="488076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" name="Group 4">
            <a:extLst>
              <a:ext uri="{FF2B5EF4-FFF2-40B4-BE49-F238E27FC236}">
                <a16:creationId xmlns:a16="http://schemas.microsoft.com/office/drawing/2014/main" id="{BFB0F3A3-CFB8-5316-1779-17B31949129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63588" y="2465388"/>
            <a:ext cx="4637087" cy="3741738"/>
            <a:chOff x="481" y="1553"/>
            <a:chExt cx="2921" cy="2357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77087588-9C2A-B079-FA79-B996051654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" y="1553"/>
              <a:ext cx="2921" cy="2357"/>
            </a:xfrm>
            <a:custGeom>
              <a:avLst/>
              <a:gdLst>
                <a:gd name="T0" fmla="*/ 373 w 432"/>
                <a:gd name="T1" fmla="*/ 205 h 348"/>
                <a:gd name="T2" fmla="*/ 294 w 432"/>
                <a:gd name="T3" fmla="*/ 12 h 348"/>
                <a:gd name="T4" fmla="*/ 219 w 432"/>
                <a:gd name="T5" fmla="*/ 24 h 348"/>
                <a:gd name="T6" fmla="*/ 163 w 432"/>
                <a:gd name="T7" fmla="*/ 8 h 348"/>
                <a:gd name="T8" fmla="*/ 95 w 432"/>
                <a:gd name="T9" fmla="*/ 11 h 348"/>
                <a:gd name="T10" fmla="*/ 12 w 432"/>
                <a:gd name="T11" fmla="*/ 82 h 348"/>
                <a:gd name="T12" fmla="*/ 9 w 432"/>
                <a:gd name="T13" fmla="*/ 133 h 348"/>
                <a:gd name="T14" fmla="*/ 17 w 432"/>
                <a:gd name="T15" fmla="*/ 173 h 348"/>
                <a:gd name="T16" fmla="*/ 78 w 432"/>
                <a:gd name="T17" fmla="*/ 164 h 348"/>
                <a:gd name="T18" fmla="*/ 80 w 432"/>
                <a:gd name="T19" fmla="*/ 203 h 348"/>
                <a:gd name="T20" fmla="*/ 120 w 432"/>
                <a:gd name="T21" fmla="*/ 226 h 348"/>
                <a:gd name="T22" fmla="*/ 154 w 432"/>
                <a:gd name="T23" fmla="*/ 245 h 348"/>
                <a:gd name="T24" fmla="*/ 196 w 432"/>
                <a:gd name="T25" fmla="*/ 317 h 348"/>
                <a:gd name="T26" fmla="*/ 207 w 432"/>
                <a:gd name="T27" fmla="*/ 233 h 348"/>
                <a:gd name="T28" fmla="*/ 335 w 432"/>
                <a:gd name="T29" fmla="*/ 225 h 348"/>
                <a:gd name="T30" fmla="*/ 395 w 432"/>
                <a:gd name="T31" fmla="*/ 334 h 348"/>
                <a:gd name="T32" fmla="*/ 375 w 432"/>
                <a:gd name="T33" fmla="*/ 59 h 348"/>
                <a:gd name="T34" fmla="*/ 390 w 432"/>
                <a:gd name="T35" fmla="*/ 95 h 348"/>
                <a:gd name="T36" fmla="*/ 375 w 432"/>
                <a:gd name="T37" fmla="*/ 59 h 348"/>
                <a:gd name="T38" fmla="*/ 127 w 432"/>
                <a:gd name="T39" fmla="*/ 214 h 348"/>
                <a:gd name="T40" fmla="*/ 142 w 432"/>
                <a:gd name="T41" fmla="*/ 205 h 348"/>
                <a:gd name="T42" fmla="*/ 148 w 432"/>
                <a:gd name="T43" fmla="*/ 187 h 348"/>
                <a:gd name="T44" fmla="*/ 89 w 432"/>
                <a:gd name="T45" fmla="*/ 193 h 348"/>
                <a:gd name="T46" fmla="*/ 94 w 432"/>
                <a:gd name="T47" fmla="*/ 171 h 348"/>
                <a:gd name="T48" fmla="*/ 27 w 432"/>
                <a:gd name="T49" fmla="*/ 160 h 348"/>
                <a:gd name="T50" fmla="*/ 25 w 432"/>
                <a:gd name="T51" fmla="*/ 134 h 348"/>
                <a:gd name="T52" fmla="*/ 26 w 432"/>
                <a:gd name="T53" fmla="*/ 83 h 348"/>
                <a:gd name="T54" fmla="*/ 94 w 432"/>
                <a:gd name="T55" fmla="*/ 25 h 348"/>
                <a:gd name="T56" fmla="*/ 167 w 432"/>
                <a:gd name="T57" fmla="*/ 22 h 348"/>
                <a:gd name="T58" fmla="*/ 200 w 432"/>
                <a:gd name="T59" fmla="*/ 32 h 348"/>
                <a:gd name="T60" fmla="*/ 208 w 432"/>
                <a:gd name="T61" fmla="*/ 176 h 348"/>
                <a:gd name="T62" fmla="*/ 165 w 432"/>
                <a:gd name="T63" fmla="*/ 181 h 348"/>
                <a:gd name="T64" fmla="*/ 188 w 432"/>
                <a:gd name="T65" fmla="*/ 302 h 348"/>
                <a:gd name="T66" fmla="*/ 178 w 432"/>
                <a:gd name="T67" fmla="*/ 306 h 348"/>
                <a:gd name="T68" fmla="*/ 163 w 432"/>
                <a:gd name="T69" fmla="*/ 228 h 348"/>
                <a:gd name="T70" fmla="*/ 191 w 432"/>
                <a:gd name="T71" fmla="*/ 236 h 348"/>
                <a:gd name="T72" fmla="*/ 231 w 432"/>
                <a:gd name="T73" fmla="*/ 205 h 348"/>
                <a:gd name="T74" fmla="*/ 164 w 432"/>
                <a:gd name="T75" fmla="*/ 198 h 348"/>
                <a:gd name="T76" fmla="*/ 198 w 432"/>
                <a:gd name="T77" fmla="*/ 194 h 348"/>
                <a:gd name="T78" fmla="*/ 231 w 432"/>
                <a:gd name="T79" fmla="*/ 205 h 348"/>
                <a:gd name="T80" fmla="*/ 269 w 432"/>
                <a:gd name="T81" fmla="*/ 206 h 348"/>
                <a:gd name="T82" fmla="*/ 278 w 432"/>
                <a:gd name="T83" fmla="*/ 118 h 348"/>
                <a:gd name="T84" fmla="*/ 265 w 432"/>
                <a:gd name="T85" fmla="*/ 123 h 348"/>
                <a:gd name="T86" fmla="*/ 255 w 432"/>
                <a:gd name="T87" fmla="*/ 199 h 348"/>
                <a:gd name="T88" fmla="*/ 208 w 432"/>
                <a:gd name="T89" fmla="*/ 121 h 348"/>
                <a:gd name="T90" fmla="*/ 324 w 432"/>
                <a:gd name="T91" fmla="*/ 31 h 348"/>
                <a:gd name="T92" fmla="*/ 285 w 432"/>
                <a:gd name="T93" fmla="*/ 84 h 348"/>
                <a:gd name="T94" fmla="*/ 338 w 432"/>
                <a:gd name="T95" fmla="*/ 35 h 348"/>
                <a:gd name="T96" fmla="*/ 363 w 432"/>
                <a:gd name="T97" fmla="*/ 51 h 348"/>
                <a:gd name="T98" fmla="*/ 323 w 432"/>
                <a:gd name="T99" fmla="*/ 123 h 348"/>
                <a:gd name="T100" fmla="*/ 386 w 432"/>
                <a:gd name="T101" fmla="*/ 112 h 348"/>
                <a:gd name="T102" fmla="*/ 397 w 432"/>
                <a:gd name="T103" fmla="*/ 138 h 348"/>
                <a:gd name="T104" fmla="*/ 331 w 432"/>
                <a:gd name="T105" fmla="*/ 172 h 348"/>
                <a:gd name="T106" fmla="*/ 325 w 432"/>
                <a:gd name="T107" fmla="*/ 213 h 348"/>
                <a:gd name="T108" fmla="*/ 390 w 432"/>
                <a:gd name="T109" fmla="*/ 159 h 348"/>
                <a:gd name="T110" fmla="*/ 413 w 432"/>
                <a:gd name="T111" fmla="*/ 330 h 348"/>
                <a:gd name="T112" fmla="*/ 352 w 432"/>
                <a:gd name="T113" fmla="*/ 222 h 348"/>
                <a:gd name="T114" fmla="*/ 359 w 432"/>
                <a:gd name="T115" fmla="*/ 217 h 348"/>
                <a:gd name="T116" fmla="*/ 416 w 432"/>
                <a:gd name="T117" fmla="*/ 32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348">
                  <a:moveTo>
                    <a:pt x="427" y="314"/>
                  </a:moveTo>
                  <a:cubicBezTo>
                    <a:pt x="409" y="280"/>
                    <a:pt x="390" y="245"/>
                    <a:pt x="372" y="210"/>
                  </a:cubicBezTo>
                  <a:cubicBezTo>
                    <a:pt x="370" y="208"/>
                    <a:pt x="370" y="207"/>
                    <a:pt x="373" y="205"/>
                  </a:cubicBezTo>
                  <a:cubicBezTo>
                    <a:pt x="399" y="183"/>
                    <a:pt x="412" y="155"/>
                    <a:pt x="413" y="122"/>
                  </a:cubicBezTo>
                  <a:cubicBezTo>
                    <a:pt x="412" y="87"/>
                    <a:pt x="399" y="59"/>
                    <a:pt x="373" y="37"/>
                  </a:cubicBezTo>
                  <a:cubicBezTo>
                    <a:pt x="350" y="18"/>
                    <a:pt x="324" y="9"/>
                    <a:pt x="294" y="12"/>
                  </a:cubicBezTo>
                  <a:cubicBezTo>
                    <a:pt x="273" y="13"/>
                    <a:pt x="255" y="21"/>
                    <a:pt x="238" y="33"/>
                  </a:cubicBezTo>
                  <a:cubicBezTo>
                    <a:pt x="237" y="34"/>
                    <a:pt x="236" y="35"/>
                    <a:pt x="234" y="34"/>
                  </a:cubicBezTo>
                  <a:cubicBezTo>
                    <a:pt x="229" y="31"/>
                    <a:pt x="223" y="28"/>
                    <a:pt x="219" y="24"/>
                  </a:cubicBezTo>
                  <a:cubicBezTo>
                    <a:pt x="214" y="19"/>
                    <a:pt x="207" y="17"/>
                    <a:pt x="200" y="17"/>
                  </a:cubicBezTo>
                  <a:cubicBezTo>
                    <a:pt x="197" y="17"/>
                    <a:pt x="195" y="17"/>
                    <a:pt x="192" y="15"/>
                  </a:cubicBezTo>
                  <a:cubicBezTo>
                    <a:pt x="183" y="8"/>
                    <a:pt x="174" y="4"/>
                    <a:pt x="163" y="8"/>
                  </a:cubicBezTo>
                  <a:cubicBezTo>
                    <a:pt x="160" y="9"/>
                    <a:pt x="158" y="9"/>
                    <a:pt x="156" y="8"/>
                  </a:cubicBezTo>
                  <a:cubicBezTo>
                    <a:pt x="145" y="1"/>
                    <a:pt x="133" y="0"/>
                    <a:pt x="121" y="6"/>
                  </a:cubicBezTo>
                  <a:cubicBezTo>
                    <a:pt x="113" y="11"/>
                    <a:pt x="105" y="12"/>
                    <a:pt x="95" y="11"/>
                  </a:cubicBezTo>
                  <a:cubicBezTo>
                    <a:pt x="81" y="9"/>
                    <a:pt x="70" y="14"/>
                    <a:pt x="60" y="24"/>
                  </a:cubicBezTo>
                  <a:cubicBezTo>
                    <a:pt x="56" y="29"/>
                    <a:pt x="52" y="32"/>
                    <a:pt x="46" y="34"/>
                  </a:cubicBezTo>
                  <a:cubicBezTo>
                    <a:pt x="26" y="44"/>
                    <a:pt x="14" y="59"/>
                    <a:pt x="12" y="82"/>
                  </a:cubicBezTo>
                  <a:cubicBezTo>
                    <a:pt x="11" y="88"/>
                    <a:pt x="9" y="93"/>
                    <a:pt x="6" y="99"/>
                  </a:cubicBezTo>
                  <a:cubicBezTo>
                    <a:pt x="0" y="109"/>
                    <a:pt x="1" y="119"/>
                    <a:pt x="7" y="129"/>
                  </a:cubicBezTo>
                  <a:cubicBezTo>
                    <a:pt x="7" y="130"/>
                    <a:pt x="8" y="132"/>
                    <a:pt x="9" y="133"/>
                  </a:cubicBezTo>
                  <a:cubicBezTo>
                    <a:pt x="10" y="135"/>
                    <a:pt x="10" y="136"/>
                    <a:pt x="9" y="138"/>
                  </a:cubicBezTo>
                  <a:cubicBezTo>
                    <a:pt x="6" y="142"/>
                    <a:pt x="4" y="148"/>
                    <a:pt x="4" y="153"/>
                  </a:cubicBezTo>
                  <a:cubicBezTo>
                    <a:pt x="3" y="163"/>
                    <a:pt x="7" y="170"/>
                    <a:pt x="17" y="173"/>
                  </a:cubicBezTo>
                  <a:cubicBezTo>
                    <a:pt x="19" y="174"/>
                    <a:pt x="22" y="175"/>
                    <a:pt x="25" y="175"/>
                  </a:cubicBezTo>
                  <a:cubicBezTo>
                    <a:pt x="37" y="175"/>
                    <a:pt x="47" y="172"/>
                    <a:pt x="58" y="168"/>
                  </a:cubicBezTo>
                  <a:cubicBezTo>
                    <a:pt x="64" y="166"/>
                    <a:pt x="71" y="164"/>
                    <a:pt x="78" y="164"/>
                  </a:cubicBezTo>
                  <a:cubicBezTo>
                    <a:pt x="80" y="164"/>
                    <a:pt x="82" y="164"/>
                    <a:pt x="80" y="167"/>
                  </a:cubicBezTo>
                  <a:cubicBezTo>
                    <a:pt x="77" y="172"/>
                    <a:pt x="74" y="177"/>
                    <a:pt x="73" y="183"/>
                  </a:cubicBezTo>
                  <a:cubicBezTo>
                    <a:pt x="70" y="192"/>
                    <a:pt x="72" y="199"/>
                    <a:pt x="80" y="203"/>
                  </a:cubicBezTo>
                  <a:cubicBezTo>
                    <a:pt x="88" y="208"/>
                    <a:pt x="98" y="211"/>
                    <a:pt x="108" y="212"/>
                  </a:cubicBezTo>
                  <a:cubicBezTo>
                    <a:pt x="109" y="212"/>
                    <a:pt x="110" y="212"/>
                    <a:pt x="111" y="214"/>
                  </a:cubicBezTo>
                  <a:cubicBezTo>
                    <a:pt x="113" y="218"/>
                    <a:pt x="116" y="223"/>
                    <a:pt x="120" y="226"/>
                  </a:cubicBezTo>
                  <a:cubicBezTo>
                    <a:pt x="126" y="233"/>
                    <a:pt x="133" y="237"/>
                    <a:pt x="143" y="236"/>
                  </a:cubicBezTo>
                  <a:cubicBezTo>
                    <a:pt x="150" y="236"/>
                    <a:pt x="150" y="236"/>
                    <a:pt x="153" y="243"/>
                  </a:cubicBezTo>
                  <a:cubicBezTo>
                    <a:pt x="153" y="243"/>
                    <a:pt x="153" y="244"/>
                    <a:pt x="154" y="245"/>
                  </a:cubicBezTo>
                  <a:cubicBezTo>
                    <a:pt x="161" y="264"/>
                    <a:pt x="165" y="283"/>
                    <a:pt x="163" y="303"/>
                  </a:cubicBezTo>
                  <a:cubicBezTo>
                    <a:pt x="163" y="312"/>
                    <a:pt x="167" y="320"/>
                    <a:pt x="175" y="323"/>
                  </a:cubicBezTo>
                  <a:cubicBezTo>
                    <a:pt x="183" y="326"/>
                    <a:pt x="191" y="324"/>
                    <a:pt x="196" y="317"/>
                  </a:cubicBezTo>
                  <a:cubicBezTo>
                    <a:pt x="199" y="314"/>
                    <a:pt x="201" y="309"/>
                    <a:pt x="202" y="304"/>
                  </a:cubicBezTo>
                  <a:cubicBezTo>
                    <a:pt x="206" y="282"/>
                    <a:pt x="207" y="259"/>
                    <a:pt x="205" y="236"/>
                  </a:cubicBezTo>
                  <a:cubicBezTo>
                    <a:pt x="205" y="234"/>
                    <a:pt x="206" y="234"/>
                    <a:pt x="207" y="233"/>
                  </a:cubicBezTo>
                  <a:cubicBezTo>
                    <a:pt x="221" y="231"/>
                    <a:pt x="233" y="224"/>
                    <a:pt x="243" y="214"/>
                  </a:cubicBezTo>
                  <a:cubicBezTo>
                    <a:pt x="244" y="213"/>
                    <a:pt x="245" y="213"/>
                    <a:pt x="247" y="214"/>
                  </a:cubicBezTo>
                  <a:cubicBezTo>
                    <a:pt x="275" y="230"/>
                    <a:pt x="304" y="234"/>
                    <a:pt x="335" y="225"/>
                  </a:cubicBezTo>
                  <a:cubicBezTo>
                    <a:pt x="337" y="224"/>
                    <a:pt x="338" y="225"/>
                    <a:pt x="339" y="227"/>
                  </a:cubicBezTo>
                  <a:cubicBezTo>
                    <a:pt x="350" y="248"/>
                    <a:pt x="360" y="268"/>
                    <a:pt x="371" y="289"/>
                  </a:cubicBezTo>
                  <a:cubicBezTo>
                    <a:pt x="379" y="304"/>
                    <a:pt x="387" y="319"/>
                    <a:pt x="395" y="334"/>
                  </a:cubicBezTo>
                  <a:cubicBezTo>
                    <a:pt x="401" y="346"/>
                    <a:pt x="416" y="348"/>
                    <a:pt x="425" y="339"/>
                  </a:cubicBezTo>
                  <a:cubicBezTo>
                    <a:pt x="431" y="332"/>
                    <a:pt x="432" y="324"/>
                    <a:pt x="427" y="314"/>
                  </a:cubicBezTo>
                  <a:close/>
                  <a:moveTo>
                    <a:pt x="375" y="59"/>
                  </a:moveTo>
                  <a:cubicBezTo>
                    <a:pt x="379" y="63"/>
                    <a:pt x="381" y="66"/>
                    <a:pt x="384" y="70"/>
                  </a:cubicBezTo>
                  <a:cubicBezTo>
                    <a:pt x="387" y="76"/>
                    <a:pt x="390" y="83"/>
                    <a:pt x="393" y="89"/>
                  </a:cubicBezTo>
                  <a:cubicBezTo>
                    <a:pt x="394" y="92"/>
                    <a:pt x="394" y="94"/>
                    <a:pt x="390" y="95"/>
                  </a:cubicBezTo>
                  <a:cubicBezTo>
                    <a:pt x="380" y="99"/>
                    <a:pt x="370" y="101"/>
                    <a:pt x="360" y="105"/>
                  </a:cubicBezTo>
                  <a:cubicBezTo>
                    <a:pt x="356" y="106"/>
                    <a:pt x="352" y="107"/>
                    <a:pt x="348" y="108"/>
                  </a:cubicBezTo>
                  <a:cubicBezTo>
                    <a:pt x="359" y="93"/>
                    <a:pt x="370" y="78"/>
                    <a:pt x="375" y="59"/>
                  </a:cubicBezTo>
                  <a:close/>
                  <a:moveTo>
                    <a:pt x="152" y="218"/>
                  </a:moveTo>
                  <a:cubicBezTo>
                    <a:pt x="149" y="220"/>
                    <a:pt x="146" y="222"/>
                    <a:pt x="142" y="222"/>
                  </a:cubicBezTo>
                  <a:cubicBezTo>
                    <a:pt x="136" y="222"/>
                    <a:pt x="131" y="218"/>
                    <a:pt x="127" y="214"/>
                  </a:cubicBezTo>
                  <a:cubicBezTo>
                    <a:pt x="122" y="207"/>
                    <a:pt x="122" y="206"/>
                    <a:pt x="130" y="203"/>
                  </a:cubicBezTo>
                  <a:cubicBezTo>
                    <a:pt x="131" y="203"/>
                    <a:pt x="132" y="202"/>
                    <a:pt x="133" y="202"/>
                  </a:cubicBezTo>
                  <a:cubicBezTo>
                    <a:pt x="137" y="201"/>
                    <a:pt x="139" y="201"/>
                    <a:pt x="142" y="205"/>
                  </a:cubicBezTo>
                  <a:cubicBezTo>
                    <a:pt x="145" y="208"/>
                    <a:pt x="149" y="212"/>
                    <a:pt x="152" y="215"/>
                  </a:cubicBezTo>
                  <a:cubicBezTo>
                    <a:pt x="154" y="216"/>
                    <a:pt x="154" y="217"/>
                    <a:pt x="152" y="218"/>
                  </a:cubicBezTo>
                  <a:close/>
                  <a:moveTo>
                    <a:pt x="148" y="187"/>
                  </a:moveTo>
                  <a:cubicBezTo>
                    <a:pt x="135" y="185"/>
                    <a:pt x="125" y="189"/>
                    <a:pt x="114" y="195"/>
                  </a:cubicBezTo>
                  <a:cubicBezTo>
                    <a:pt x="110" y="197"/>
                    <a:pt x="106" y="198"/>
                    <a:pt x="101" y="196"/>
                  </a:cubicBezTo>
                  <a:cubicBezTo>
                    <a:pt x="97" y="195"/>
                    <a:pt x="93" y="194"/>
                    <a:pt x="89" y="193"/>
                  </a:cubicBezTo>
                  <a:cubicBezTo>
                    <a:pt x="86" y="191"/>
                    <a:pt x="86" y="190"/>
                    <a:pt x="87" y="186"/>
                  </a:cubicBezTo>
                  <a:cubicBezTo>
                    <a:pt x="88" y="182"/>
                    <a:pt x="90" y="178"/>
                    <a:pt x="92" y="174"/>
                  </a:cubicBezTo>
                  <a:cubicBezTo>
                    <a:pt x="93" y="173"/>
                    <a:pt x="94" y="172"/>
                    <a:pt x="94" y="171"/>
                  </a:cubicBezTo>
                  <a:cubicBezTo>
                    <a:pt x="98" y="160"/>
                    <a:pt x="93" y="152"/>
                    <a:pt x="82" y="150"/>
                  </a:cubicBezTo>
                  <a:cubicBezTo>
                    <a:pt x="72" y="149"/>
                    <a:pt x="63" y="152"/>
                    <a:pt x="53" y="155"/>
                  </a:cubicBezTo>
                  <a:cubicBezTo>
                    <a:pt x="45" y="158"/>
                    <a:pt x="36" y="160"/>
                    <a:pt x="27" y="160"/>
                  </a:cubicBezTo>
                  <a:cubicBezTo>
                    <a:pt x="18" y="160"/>
                    <a:pt x="16" y="158"/>
                    <a:pt x="19" y="149"/>
                  </a:cubicBezTo>
                  <a:cubicBezTo>
                    <a:pt x="20" y="147"/>
                    <a:pt x="20" y="145"/>
                    <a:pt x="22" y="144"/>
                  </a:cubicBezTo>
                  <a:cubicBezTo>
                    <a:pt x="25" y="141"/>
                    <a:pt x="26" y="138"/>
                    <a:pt x="25" y="134"/>
                  </a:cubicBezTo>
                  <a:cubicBezTo>
                    <a:pt x="23" y="129"/>
                    <a:pt x="21" y="125"/>
                    <a:pt x="19" y="121"/>
                  </a:cubicBezTo>
                  <a:cubicBezTo>
                    <a:pt x="16" y="116"/>
                    <a:pt x="15" y="111"/>
                    <a:pt x="19" y="106"/>
                  </a:cubicBezTo>
                  <a:cubicBezTo>
                    <a:pt x="23" y="99"/>
                    <a:pt x="25" y="91"/>
                    <a:pt x="26" y="83"/>
                  </a:cubicBezTo>
                  <a:cubicBezTo>
                    <a:pt x="27" y="67"/>
                    <a:pt x="36" y="55"/>
                    <a:pt x="51" y="48"/>
                  </a:cubicBezTo>
                  <a:cubicBezTo>
                    <a:pt x="59" y="44"/>
                    <a:pt x="66" y="39"/>
                    <a:pt x="72" y="33"/>
                  </a:cubicBezTo>
                  <a:cubicBezTo>
                    <a:pt x="78" y="26"/>
                    <a:pt x="85" y="24"/>
                    <a:pt x="94" y="25"/>
                  </a:cubicBezTo>
                  <a:cubicBezTo>
                    <a:pt x="106" y="27"/>
                    <a:pt x="117" y="25"/>
                    <a:pt x="127" y="20"/>
                  </a:cubicBezTo>
                  <a:cubicBezTo>
                    <a:pt x="135" y="15"/>
                    <a:pt x="142" y="16"/>
                    <a:pt x="149" y="20"/>
                  </a:cubicBezTo>
                  <a:cubicBezTo>
                    <a:pt x="155" y="24"/>
                    <a:pt x="161" y="25"/>
                    <a:pt x="167" y="22"/>
                  </a:cubicBezTo>
                  <a:cubicBezTo>
                    <a:pt x="171" y="20"/>
                    <a:pt x="176" y="22"/>
                    <a:pt x="180" y="24"/>
                  </a:cubicBezTo>
                  <a:cubicBezTo>
                    <a:pt x="181" y="24"/>
                    <a:pt x="183" y="25"/>
                    <a:pt x="184" y="27"/>
                  </a:cubicBezTo>
                  <a:cubicBezTo>
                    <a:pt x="189" y="30"/>
                    <a:pt x="193" y="33"/>
                    <a:pt x="200" y="32"/>
                  </a:cubicBezTo>
                  <a:cubicBezTo>
                    <a:pt x="203" y="31"/>
                    <a:pt x="207" y="33"/>
                    <a:pt x="210" y="35"/>
                  </a:cubicBezTo>
                  <a:cubicBezTo>
                    <a:pt x="214" y="39"/>
                    <a:pt x="219" y="42"/>
                    <a:pt x="224" y="45"/>
                  </a:cubicBezTo>
                  <a:cubicBezTo>
                    <a:pt x="190" y="85"/>
                    <a:pt x="185" y="128"/>
                    <a:pt x="208" y="176"/>
                  </a:cubicBezTo>
                  <a:cubicBezTo>
                    <a:pt x="203" y="176"/>
                    <a:pt x="198" y="179"/>
                    <a:pt x="193" y="181"/>
                  </a:cubicBezTo>
                  <a:cubicBezTo>
                    <a:pt x="189" y="183"/>
                    <a:pt x="185" y="184"/>
                    <a:pt x="182" y="181"/>
                  </a:cubicBezTo>
                  <a:cubicBezTo>
                    <a:pt x="176" y="177"/>
                    <a:pt x="171" y="177"/>
                    <a:pt x="165" y="181"/>
                  </a:cubicBezTo>
                  <a:cubicBezTo>
                    <a:pt x="163" y="182"/>
                    <a:pt x="162" y="183"/>
                    <a:pt x="160" y="184"/>
                  </a:cubicBezTo>
                  <a:cubicBezTo>
                    <a:pt x="156" y="187"/>
                    <a:pt x="152" y="188"/>
                    <a:pt x="148" y="187"/>
                  </a:cubicBezTo>
                  <a:close/>
                  <a:moveTo>
                    <a:pt x="188" y="302"/>
                  </a:moveTo>
                  <a:cubicBezTo>
                    <a:pt x="187" y="304"/>
                    <a:pt x="187" y="306"/>
                    <a:pt x="185" y="308"/>
                  </a:cubicBezTo>
                  <a:cubicBezTo>
                    <a:pt x="184" y="309"/>
                    <a:pt x="183" y="310"/>
                    <a:pt x="181" y="310"/>
                  </a:cubicBezTo>
                  <a:cubicBezTo>
                    <a:pt x="179" y="310"/>
                    <a:pt x="178" y="308"/>
                    <a:pt x="178" y="306"/>
                  </a:cubicBezTo>
                  <a:cubicBezTo>
                    <a:pt x="178" y="306"/>
                    <a:pt x="178" y="305"/>
                    <a:pt x="178" y="304"/>
                  </a:cubicBezTo>
                  <a:cubicBezTo>
                    <a:pt x="179" y="278"/>
                    <a:pt x="174" y="254"/>
                    <a:pt x="162" y="231"/>
                  </a:cubicBezTo>
                  <a:cubicBezTo>
                    <a:pt x="162" y="229"/>
                    <a:pt x="162" y="228"/>
                    <a:pt x="163" y="228"/>
                  </a:cubicBezTo>
                  <a:cubicBezTo>
                    <a:pt x="164" y="227"/>
                    <a:pt x="165" y="224"/>
                    <a:pt x="168" y="226"/>
                  </a:cubicBezTo>
                  <a:cubicBezTo>
                    <a:pt x="174" y="230"/>
                    <a:pt x="182" y="233"/>
                    <a:pt x="189" y="234"/>
                  </a:cubicBezTo>
                  <a:cubicBezTo>
                    <a:pt x="191" y="234"/>
                    <a:pt x="191" y="235"/>
                    <a:pt x="191" y="236"/>
                  </a:cubicBezTo>
                  <a:cubicBezTo>
                    <a:pt x="192" y="243"/>
                    <a:pt x="192" y="249"/>
                    <a:pt x="192" y="256"/>
                  </a:cubicBezTo>
                  <a:cubicBezTo>
                    <a:pt x="192" y="272"/>
                    <a:pt x="191" y="287"/>
                    <a:pt x="188" y="302"/>
                  </a:cubicBezTo>
                  <a:close/>
                  <a:moveTo>
                    <a:pt x="231" y="205"/>
                  </a:moveTo>
                  <a:cubicBezTo>
                    <a:pt x="222" y="214"/>
                    <a:pt x="211" y="220"/>
                    <a:pt x="199" y="220"/>
                  </a:cubicBezTo>
                  <a:cubicBezTo>
                    <a:pt x="184" y="220"/>
                    <a:pt x="173" y="214"/>
                    <a:pt x="163" y="206"/>
                  </a:cubicBezTo>
                  <a:cubicBezTo>
                    <a:pt x="158" y="201"/>
                    <a:pt x="158" y="202"/>
                    <a:pt x="164" y="198"/>
                  </a:cubicBezTo>
                  <a:cubicBezTo>
                    <a:pt x="170" y="194"/>
                    <a:pt x="175" y="192"/>
                    <a:pt x="181" y="196"/>
                  </a:cubicBezTo>
                  <a:cubicBezTo>
                    <a:pt x="186" y="199"/>
                    <a:pt x="192" y="197"/>
                    <a:pt x="197" y="195"/>
                  </a:cubicBezTo>
                  <a:cubicBezTo>
                    <a:pt x="197" y="195"/>
                    <a:pt x="198" y="195"/>
                    <a:pt x="198" y="194"/>
                  </a:cubicBezTo>
                  <a:cubicBezTo>
                    <a:pt x="206" y="189"/>
                    <a:pt x="214" y="190"/>
                    <a:pt x="221" y="194"/>
                  </a:cubicBezTo>
                  <a:cubicBezTo>
                    <a:pt x="226" y="196"/>
                    <a:pt x="228" y="200"/>
                    <a:pt x="232" y="203"/>
                  </a:cubicBezTo>
                  <a:cubicBezTo>
                    <a:pt x="233" y="204"/>
                    <a:pt x="232" y="205"/>
                    <a:pt x="231" y="205"/>
                  </a:cubicBezTo>
                  <a:close/>
                  <a:moveTo>
                    <a:pt x="302" y="216"/>
                  </a:moveTo>
                  <a:cubicBezTo>
                    <a:pt x="292" y="215"/>
                    <a:pt x="282" y="213"/>
                    <a:pt x="272" y="210"/>
                  </a:cubicBezTo>
                  <a:cubicBezTo>
                    <a:pt x="270" y="209"/>
                    <a:pt x="269" y="208"/>
                    <a:pt x="269" y="206"/>
                  </a:cubicBezTo>
                  <a:cubicBezTo>
                    <a:pt x="270" y="196"/>
                    <a:pt x="272" y="187"/>
                    <a:pt x="275" y="178"/>
                  </a:cubicBezTo>
                  <a:cubicBezTo>
                    <a:pt x="278" y="167"/>
                    <a:pt x="281" y="156"/>
                    <a:pt x="282" y="145"/>
                  </a:cubicBezTo>
                  <a:cubicBezTo>
                    <a:pt x="283" y="136"/>
                    <a:pt x="283" y="126"/>
                    <a:pt x="278" y="118"/>
                  </a:cubicBezTo>
                  <a:cubicBezTo>
                    <a:pt x="277" y="116"/>
                    <a:pt x="275" y="114"/>
                    <a:pt x="272" y="114"/>
                  </a:cubicBezTo>
                  <a:cubicBezTo>
                    <a:pt x="270" y="113"/>
                    <a:pt x="267" y="114"/>
                    <a:pt x="266" y="116"/>
                  </a:cubicBezTo>
                  <a:cubicBezTo>
                    <a:pt x="264" y="119"/>
                    <a:pt x="263" y="121"/>
                    <a:pt x="265" y="123"/>
                  </a:cubicBezTo>
                  <a:cubicBezTo>
                    <a:pt x="270" y="131"/>
                    <a:pt x="269" y="140"/>
                    <a:pt x="267" y="149"/>
                  </a:cubicBezTo>
                  <a:cubicBezTo>
                    <a:pt x="265" y="163"/>
                    <a:pt x="260" y="176"/>
                    <a:pt x="257" y="190"/>
                  </a:cubicBezTo>
                  <a:cubicBezTo>
                    <a:pt x="256" y="193"/>
                    <a:pt x="256" y="196"/>
                    <a:pt x="255" y="199"/>
                  </a:cubicBezTo>
                  <a:cubicBezTo>
                    <a:pt x="255" y="202"/>
                    <a:pt x="254" y="202"/>
                    <a:pt x="252" y="200"/>
                  </a:cubicBezTo>
                  <a:cubicBezTo>
                    <a:pt x="242" y="194"/>
                    <a:pt x="233" y="185"/>
                    <a:pt x="225" y="175"/>
                  </a:cubicBezTo>
                  <a:cubicBezTo>
                    <a:pt x="214" y="159"/>
                    <a:pt x="208" y="140"/>
                    <a:pt x="208" y="121"/>
                  </a:cubicBezTo>
                  <a:cubicBezTo>
                    <a:pt x="209" y="73"/>
                    <a:pt x="244" y="33"/>
                    <a:pt x="291" y="26"/>
                  </a:cubicBezTo>
                  <a:cubicBezTo>
                    <a:pt x="301" y="25"/>
                    <a:pt x="312" y="25"/>
                    <a:pt x="322" y="27"/>
                  </a:cubicBezTo>
                  <a:cubicBezTo>
                    <a:pt x="324" y="28"/>
                    <a:pt x="325" y="29"/>
                    <a:pt x="324" y="31"/>
                  </a:cubicBezTo>
                  <a:cubicBezTo>
                    <a:pt x="320" y="48"/>
                    <a:pt x="312" y="61"/>
                    <a:pt x="298" y="71"/>
                  </a:cubicBezTo>
                  <a:cubicBezTo>
                    <a:pt x="296" y="73"/>
                    <a:pt x="293" y="74"/>
                    <a:pt x="290" y="75"/>
                  </a:cubicBezTo>
                  <a:cubicBezTo>
                    <a:pt x="285" y="76"/>
                    <a:pt x="283" y="80"/>
                    <a:pt x="285" y="84"/>
                  </a:cubicBezTo>
                  <a:cubicBezTo>
                    <a:pt x="286" y="88"/>
                    <a:pt x="290" y="90"/>
                    <a:pt x="295" y="88"/>
                  </a:cubicBezTo>
                  <a:cubicBezTo>
                    <a:pt x="306" y="85"/>
                    <a:pt x="314" y="78"/>
                    <a:pt x="321" y="69"/>
                  </a:cubicBezTo>
                  <a:cubicBezTo>
                    <a:pt x="329" y="59"/>
                    <a:pt x="335" y="48"/>
                    <a:pt x="338" y="35"/>
                  </a:cubicBezTo>
                  <a:cubicBezTo>
                    <a:pt x="339" y="33"/>
                    <a:pt x="340" y="33"/>
                    <a:pt x="342" y="34"/>
                  </a:cubicBezTo>
                  <a:cubicBezTo>
                    <a:pt x="348" y="37"/>
                    <a:pt x="355" y="41"/>
                    <a:pt x="361" y="45"/>
                  </a:cubicBezTo>
                  <a:cubicBezTo>
                    <a:pt x="363" y="47"/>
                    <a:pt x="364" y="48"/>
                    <a:pt x="363" y="51"/>
                  </a:cubicBezTo>
                  <a:cubicBezTo>
                    <a:pt x="359" y="65"/>
                    <a:pt x="352" y="77"/>
                    <a:pt x="344" y="89"/>
                  </a:cubicBezTo>
                  <a:cubicBezTo>
                    <a:pt x="337" y="98"/>
                    <a:pt x="330" y="107"/>
                    <a:pt x="325" y="117"/>
                  </a:cubicBezTo>
                  <a:cubicBezTo>
                    <a:pt x="324" y="119"/>
                    <a:pt x="323" y="121"/>
                    <a:pt x="323" y="123"/>
                  </a:cubicBezTo>
                  <a:cubicBezTo>
                    <a:pt x="322" y="126"/>
                    <a:pt x="323" y="129"/>
                    <a:pt x="325" y="130"/>
                  </a:cubicBezTo>
                  <a:cubicBezTo>
                    <a:pt x="327" y="132"/>
                    <a:pt x="330" y="133"/>
                    <a:pt x="332" y="131"/>
                  </a:cubicBezTo>
                  <a:cubicBezTo>
                    <a:pt x="349" y="121"/>
                    <a:pt x="368" y="117"/>
                    <a:pt x="386" y="112"/>
                  </a:cubicBezTo>
                  <a:cubicBezTo>
                    <a:pt x="389" y="111"/>
                    <a:pt x="392" y="110"/>
                    <a:pt x="395" y="108"/>
                  </a:cubicBezTo>
                  <a:cubicBezTo>
                    <a:pt x="397" y="108"/>
                    <a:pt x="397" y="108"/>
                    <a:pt x="398" y="110"/>
                  </a:cubicBezTo>
                  <a:cubicBezTo>
                    <a:pt x="399" y="119"/>
                    <a:pt x="398" y="128"/>
                    <a:pt x="397" y="138"/>
                  </a:cubicBezTo>
                  <a:cubicBezTo>
                    <a:pt x="396" y="140"/>
                    <a:pt x="394" y="141"/>
                    <a:pt x="393" y="142"/>
                  </a:cubicBezTo>
                  <a:cubicBezTo>
                    <a:pt x="385" y="146"/>
                    <a:pt x="377" y="148"/>
                    <a:pt x="369" y="152"/>
                  </a:cubicBezTo>
                  <a:cubicBezTo>
                    <a:pt x="356" y="157"/>
                    <a:pt x="343" y="163"/>
                    <a:pt x="331" y="172"/>
                  </a:cubicBezTo>
                  <a:cubicBezTo>
                    <a:pt x="319" y="183"/>
                    <a:pt x="310" y="196"/>
                    <a:pt x="307" y="212"/>
                  </a:cubicBezTo>
                  <a:cubicBezTo>
                    <a:pt x="306" y="215"/>
                    <a:pt x="305" y="216"/>
                    <a:pt x="302" y="216"/>
                  </a:cubicBezTo>
                  <a:close/>
                  <a:moveTo>
                    <a:pt x="325" y="213"/>
                  </a:moveTo>
                  <a:cubicBezTo>
                    <a:pt x="322" y="214"/>
                    <a:pt x="321" y="214"/>
                    <a:pt x="322" y="210"/>
                  </a:cubicBezTo>
                  <a:cubicBezTo>
                    <a:pt x="327" y="196"/>
                    <a:pt x="336" y="185"/>
                    <a:pt x="348" y="177"/>
                  </a:cubicBezTo>
                  <a:cubicBezTo>
                    <a:pt x="361" y="169"/>
                    <a:pt x="375" y="165"/>
                    <a:pt x="390" y="159"/>
                  </a:cubicBezTo>
                  <a:cubicBezTo>
                    <a:pt x="382" y="176"/>
                    <a:pt x="371" y="189"/>
                    <a:pt x="356" y="199"/>
                  </a:cubicBezTo>
                  <a:cubicBezTo>
                    <a:pt x="346" y="206"/>
                    <a:pt x="336" y="210"/>
                    <a:pt x="325" y="213"/>
                  </a:cubicBezTo>
                  <a:close/>
                  <a:moveTo>
                    <a:pt x="413" y="330"/>
                  </a:moveTo>
                  <a:cubicBezTo>
                    <a:pt x="409" y="330"/>
                    <a:pt x="408" y="328"/>
                    <a:pt x="407" y="326"/>
                  </a:cubicBezTo>
                  <a:cubicBezTo>
                    <a:pt x="395" y="303"/>
                    <a:pt x="383" y="280"/>
                    <a:pt x="371" y="257"/>
                  </a:cubicBezTo>
                  <a:cubicBezTo>
                    <a:pt x="364" y="245"/>
                    <a:pt x="358" y="234"/>
                    <a:pt x="352" y="222"/>
                  </a:cubicBezTo>
                  <a:cubicBezTo>
                    <a:pt x="351" y="219"/>
                    <a:pt x="351" y="218"/>
                    <a:pt x="354" y="217"/>
                  </a:cubicBezTo>
                  <a:cubicBezTo>
                    <a:pt x="355" y="217"/>
                    <a:pt x="355" y="217"/>
                    <a:pt x="356" y="216"/>
                  </a:cubicBezTo>
                  <a:cubicBezTo>
                    <a:pt x="358" y="215"/>
                    <a:pt x="358" y="216"/>
                    <a:pt x="359" y="217"/>
                  </a:cubicBezTo>
                  <a:cubicBezTo>
                    <a:pt x="365" y="229"/>
                    <a:pt x="371" y="240"/>
                    <a:pt x="377" y="251"/>
                  </a:cubicBezTo>
                  <a:cubicBezTo>
                    <a:pt x="390" y="274"/>
                    <a:pt x="402" y="297"/>
                    <a:pt x="414" y="320"/>
                  </a:cubicBezTo>
                  <a:cubicBezTo>
                    <a:pt x="415" y="322"/>
                    <a:pt x="415" y="323"/>
                    <a:pt x="416" y="324"/>
                  </a:cubicBezTo>
                  <a:cubicBezTo>
                    <a:pt x="417" y="327"/>
                    <a:pt x="415" y="330"/>
                    <a:pt x="413" y="3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6CBDC15-69C6-986A-CE85-B2406E496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298"/>
              <a:ext cx="439" cy="420"/>
            </a:xfrm>
            <a:custGeom>
              <a:avLst/>
              <a:gdLst>
                <a:gd name="T0" fmla="*/ 65 w 65"/>
                <a:gd name="T1" fmla="*/ 11 h 62"/>
                <a:gd name="T2" fmla="*/ 56 w 65"/>
                <a:gd name="T3" fmla="*/ 18 h 62"/>
                <a:gd name="T4" fmla="*/ 45 w 65"/>
                <a:gd name="T5" fmla="*/ 22 h 62"/>
                <a:gd name="T6" fmla="*/ 36 w 65"/>
                <a:gd name="T7" fmla="*/ 40 h 62"/>
                <a:gd name="T8" fmla="*/ 22 w 65"/>
                <a:gd name="T9" fmla="*/ 57 h 62"/>
                <a:gd name="T10" fmla="*/ 9 w 65"/>
                <a:gd name="T11" fmla="*/ 62 h 62"/>
                <a:gd name="T12" fmla="*/ 1 w 65"/>
                <a:gd name="T13" fmla="*/ 56 h 62"/>
                <a:gd name="T14" fmla="*/ 7 w 65"/>
                <a:gd name="T15" fmla="*/ 48 h 62"/>
                <a:gd name="T16" fmla="*/ 20 w 65"/>
                <a:gd name="T17" fmla="*/ 39 h 62"/>
                <a:gd name="T18" fmla="*/ 31 w 65"/>
                <a:gd name="T19" fmla="*/ 18 h 62"/>
                <a:gd name="T20" fmla="*/ 37 w 65"/>
                <a:gd name="T21" fmla="*/ 9 h 62"/>
                <a:gd name="T22" fmla="*/ 61 w 65"/>
                <a:gd name="T23" fmla="*/ 5 h 62"/>
                <a:gd name="T24" fmla="*/ 65 w 65"/>
                <a:gd name="T2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65" y="11"/>
                  </a:moveTo>
                  <a:cubicBezTo>
                    <a:pt x="65" y="16"/>
                    <a:pt x="61" y="19"/>
                    <a:pt x="56" y="18"/>
                  </a:cubicBezTo>
                  <a:cubicBezTo>
                    <a:pt x="50" y="16"/>
                    <a:pt x="49" y="16"/>
                    <a:pt x="45" y="22"/>
                  </a:cubicBezTo>
                  <a:cubicBezTo>
                    <a:pt x="42" y="28"/>
                    <a:pt x="39" y="34"/>
                    <a:pt x="36" y="40"/>
                  </a:cubicBezTo>
                  <a:cubicBezTo>
                    <a:pt x="32" y="47"/>
                    <a:pt x="28" y="53"/>
                    <a:pt x="22" y="57"/>
                  </a:cubicBezTo>
                  <a:cubicBezTo>
                    <a:pt x="18" y="60"/>
                    <a:pt x="14" y="62"/>
                    <a:pt x="9" y="62"/>
                  </a:cubicBezTo>
                  <a:cubicBezTo>
                    <a:pt x="4" y="62"/>
                    <a:pt x="1" y="59"/>
                    <a:pt x="1" y="56"/>
                  </a:cubicBezTo>
                  <a:cubicBezTo>
                    <a:pt x="0" y="52"/>
                    <a:pt x="3" y="48"/>
                    <a:pt x="7" y="48"/>
                  </a:cubicBezTo>
                  <a:cubicBezTo>
                    <a:pt x="13" y="48"/>
                    <a:pt x="17" y="44"/>
                    <a:pt x="20" y="39"/>
                  </a:cubicBezTo>
                  <a:cubicBezTo>
                    <a:pt x="24" y="32"/>
                    <a:pt x="27" y="25"/>
                    <a:pt x="31" y="18"/>
                  </a:cubicBezTo>
                  <a:cubicBezTo>
                    <a:pt x="33" y="15"/>
                    <a:pt x="35" y="12"/>
                    <a:pt x="37" y="9"/>
                  </a:cubicBezTo>
                  <a:cubicBezTo>
                    <a:pt x="44" y="2"/>
                    <a:pt x="53" y="0"/>
                    <a:pt x="61" y="5"/>
                  </a:cubicBezTo>
                  <a:cubicBezTo>
                    <a:pt x="64" y="6"/>
                    <a:pt x="65" y="8"/>
                    <a:pt x="65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C9F347B8-165F-6E3A-1024-2C6A5A181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020"/>
              <a:ext cx="405" cy="204"/>
            </a:xfrm>
            <a:custGeom>
              <a:avLst/>
              <a:gdLst>
                <a:gd name="T0" fmla="*/ 25 w 60"/>
                <a:gd name="T1" fmla="*/ 30 h 30"/>
                <a:gd name="T2" fmla="*/ 3 w 60"/>
                <a:gd name="T3" fmla="*/ 18 h 30"/>
                <a:gd name="T4" fmla="*/ 5 w 60"/>
                <a:gd name="T5" fmla="*/ 7 h 30"/>
                <a:gd name="T6" fmla="*/ 15 w 60"/>
                <a:gd name="T7" fmla="*/ 10 h 30"/>
                <a:gd name="T8" fmla="*/ 32 w 60"/>
                <a:gd name="T9" fmla="*/ 12 h 30"/>
                <a:gd name="T10" fmla="*/ 41 w 60"/>
                <a:gd name="T11" fmla="*/ 4 h 30"/>
                <a:gd name="T12" fmla="*/ 53 w 60"/>
                <a:gd name="T13" fmla="*/ 0 h 30"/>
                <a:gd name="T14" fmla="*/ 60 w 60"/>
                <a:gd name="T15" fmla="*/ 8 h 30"/>
                <a:gd name="T16" fmla="*/ 53 w 60"/>
                <a:gd name="T17" fmla="*/ 15 h 30"/>
                <a:gd name="T18" fmla="*/ 48 w 60"/>
                <a:gd name="T19" fmla="*/ 17 h 30"/>
                <a:gd name="T20" fmla="*/ 43 w 60"/>
                <a:gd name="T21" fmla="*/ 22 h 30"/>
                <a:gd name="T22" fmla="*/ 25 w 60"/>
                <a:gd name="T2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30">
                  <a:moveTo>
                    <a:pt x="25" y="30"/>
                  </a:moveTo>
                  <a:cubicBezTo>
                    <a:pt x="15" y="30"/>
                    <a:pt x="7" y="26"/>
                    <a:pt x="3" y="18"/>
                  </a:cubicBezTo>
                  <a:cubicBezTo>
                    <a:pt x="0" y="14"/>
                    <a:pt x="1" y="9"/>
                    <a:pt x="5" y="7"/>
                  </a:cubicBezTo>
                  <a:cubicBezTo>
                    <a:pt x="8" y="5"/>
                    <a:pt x="12" y="6"/>
                    <a:pt x="15" y="10"/>
                  </a:cubicBezTo>
                  <a:cubicBezTo>
                    <a:pt x="19" y="17"/>
                    <a:pt x="26" y="18"/>
                    <a:pt x="32" y="12"/>
                  </a:cubicBezTo>
                  <a:cubicBezTo>
                    <a:pt x="35" y="10"/>
                    <a:pt x="38" y="7"/>
                    <a:pt x="41" y="4"/>
                  </a:cubicBezTo>
                  <a:cubicBezTo>
                    <a:pt x="44" y="1"/>
                    <a:pt x="48" y="0"/>
                    <a:pt x="53" y="0"/>
                  </a:cubicBezTo>
                  <a:cubicBezTo>
                    <a:pt x="57" y="1"/>
                    <a:pt x="60" y="4"/>
                    <a:pt x="60" y="8"/>
                  </a:cubicBezTo>
                  <a:cubicBezTo>
                    <a:pt x="60" y="12"/>
                    <a:pt x="57" y="15"/>
                    <a:pt x="53" y="15"/>
                  </a:cubicBezTo>
                  <a:cubicBezTo>
                    <a:pt x="51" y="15"/>
                    <a:pt x="49" y="15"/>
                    <a:pt x="48" y="17"/>
                  </a:cubicBezTo>
                  <a:cubicBezTo>
                    <a:pt x="46" y="18"/>
                    <a:pt x="45" y="20"/>
                    <a:pt x="43" y="22"/>
                  </a:cubicBezTo>
                  <a:cubicBezTo>
                    <a:pt x="38" y="27"/>
                    <a:pt x="31" y="30"/>
                    <a:pt x="25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E2F23516-FAF8-9B3B-8B22-8EF21B23F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804"/>
              <a:ext cx="399" cy="176"/>
            </a:xfrm>
            <a:custGeom>
              <a:avLst/>
              <a:gdLst>
                <a:gd name="T0" fmla="*/ 27 w 59"/>
                <a:gd name="T1" fmla="*/ 0 h 26"/>
                <a:gd name="T2" fmla="*/ 52 w 59"/>
                <a:gd name="T3" fmla="*/ 8 h 26"/>
                <a:gd name="T4" fmla="*/ 57 w 59"/>
                <a:gd name="T5" fmla="*/ 13 h 26"/>
                <a:gd name="T6" fmla="*/ 56 w 59"/>
                <a:gd name="T7" fmla="*/ 24 h 26"/>
                <a:gd name="T8" fmla="*/ 46 w 59"/>
                <a:gd name="T9" fmla="*/ 22 h 26"/>
                <a:gd name="T10" fmla="*/ 24 w 59"/>
                <a:gd name="T11" fmla="*/ 14 h 26"/>
                <a:gd name="T12" fmla="*/ 14 w 59"/>
                <a:gd name="T13" fmla="*/ 18 h 26"/>
                <a:gd name="T14" fmla="*/ 3 w 59"/>
                <a:gd name="T15" fmla="*/ 19 h 26"/>
                <a:gd name="T16" fmla="*/ 4 w 59"/>
                <a:gd name="T17" fmla="*/ 8 h 26"/>
                <a:gd name="T18" fmla="*/ 27 w 59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26">
                  <a:moveTo>
                    <a:pt x="27" y="0"/>
                  </a:moveTo>
                  <a:cubicBezTo>
                    <a:pt x="35" y="0"/>
                    <a:pt x="44" y="3"/>
                    <a:pt x="52" y="8"/>
                  </a:cubicBezTo>
                  <a:cubicBezTo>
                    <a:pt x="54" y="10"/>
                    <a:pt x="55" y="11"/>
                    <a:pt x="57" y="13"/>
                  </a:cubicBezTo>
                  <a:cubicBezTo>
                    <a:pt x="59" y="17"/>
                    <a:pt x="59" y="21"/>
                    <a:pt x="56" y="24"/>
                  </a:cubicBezTo>
                  <a:cubicBezTo>
                    <a:pt x="53" y="26"/>
                    <a:pt x="49" y="25"/>
                    <a:pt x="46" y="22"/>
                  </a:cubicBezTo>
                  <a:cubicBezTo>
                    <a:pt x="40" y="16"/>
                    <a:pt x="32" y="14"/>
                    <a:pt x="24" y="14"/>
                  </a:cubicBezTo>
                  <a:cubicBezTo>
                    <a:pt x="20" y="14"/>
                    <a:pt x="17" y="16"/>
                    <a:pt x="14" y="18"/>
                  </a:cubicBezTo>
                  <a:cubicBezTo>
                    <a:pt x="10" y="22"/>
                    <a:pt x="6" y="22"/>
                    <a:pt x="3" y="19"/>
                  </a:cubicBezTo>
                  <a:cubicBezTo>
                    <a:pt x="0" y="16"/>
                    <a:pt x="0" y="12"/>
                    <a:pt x="4" y="8"/>
                  </a:cubicBezTo>
                  <a:cubicBezTo>
                    <a:pt x="10" y="3"/>
                    <a:pt x="17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4E31FF27-E634-CAB1-1058-BA830E13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2251"/>
              <a:ext cx="324" cy="298"/>
            </a:xfrm>
            <a:custGeom>
              <a:avLst/>
              <a:gdLst>
                <a:gd name="T0" fmla="*/ 36 w 48"/>
                <a:gd name="T1" fmla="*/ 0 h 44"/>
                <a:gd name="T2" fmla="*/ 41 w 48"/>
                <a:gd name="T3" fmla="*/ 1 h 44"/>
                <a:gd name="T4" fmla="*/ 47 w 48"/>
                <a:gd name="T5" fmla="*/ 9 h 44"/>
                <a:gd name="T6" fmla="*/ 38 w 48"/>
                <a:gd name="T7" fmla="*/ 15 h 44"/>
                <a:gd name="T8" fmla="*/ 22 w 48"/>
                <a:gd name="T9" fmla="*/ 21 h 44"/>
                <a:gd name="T10" fmla="*/ 19 w 48"/>
                <a:gd name="T11" fmla="*/ 34 h 44"/>
                <a:gd name="T12" fmla="*/ 15 w 48"/>
                <a:gd name="T13" fmla="*/ 43 h 44"/>
                <a:gd name="T14" fmla="*/ 6 w 48"/>
                <a:gd name="T15" fmla="*/ 38 h 44"/>
                <a:gd name="T16" fmla="*/ 29 w 48"/>
                <a:gd name="T17" fmla="*/ 1 h 44"/>
                <a:gd name="T18" fmla="*/ 36 w 48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44">
                  <a:moveTo>
                    <a:pt x="36" y="0"/>
                  </a:moveTo>
                  <a:cubicBezTo>
                    <a:pt x="37" y="0"/>
                    <a:pt x="39" y="0"/>
                    <a:pt x="41" y="1"/>
                  </a:cubicBezTo>
                  <a:cubicBezTo>
                    <a:pt x="46" y="2"/>
                    <a:pt x="48" y="5"/>
                    <a:pt x="47" y="9"/>
                  </a:cubicBezTo>
                  <a:cubicBezTo>
                    <a:pt x="46" y="13"/>
                    <a:pt x="43" y="15"/>
                    <a:pt x="38" y="15"/>
                  </a:cubicBezTo>
                  <a:cubicBezTo>
                    <a:pt x="31" y="14"/>
                    <a:pt x="26" y="16"/>
                    <a:pt x="22" y="21"/>
                  </a:cubicBezTo>
                  <a:cubicBezTo>
                    <a:pt x="19" y="25"/>
                    <a:pt x="18" y="29"/>
                    <a:pt x="19" y="34"/>
                  </a:cubicBezTo>
                  <a:cubicBezTo>
                    <a:pt x="21" y="38"/>
                    <a:pt x="19" y="42"/>
                    <a:pt x="15" y="43"/>
                  </a:cubicBezTo>
                  <a:cubicBezTo>
                    <a:pt x="11" y="44"/>
                    <a:pt x="7" y="42"/>
                    <a:pt x="6" y="38"/>
                  </a:cubicBezTo>
                  <a:cubicBezTo>
                    <a:pt x="0" y="23"/>
                    <a:pt x="11" y="4"/>
                    <a:pt x="29" y="1"/>
                  </a:cubicBezTo>
                  <a:cubicBezTo>
                    <a:pt x="31" y="0"/>
                    <a:pt x="33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ACA28694-5283-F3DD-9C55-935F0847E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980"/>
              <a:ext cx="203" cy="325"/>
            </a:xfrm>
            <a:custGeom>
              <a:avLst/>
              <a:gdLst>
                <a:gd name="T0" fmla="*/ 0 w 30"/>
                <a:gd name="T1" fmla="*/ 32 h 48"/>
                <a:gd name="T2" fmla="*/ 14 w 30"/>
                <a:gd name="T3" fmla="*/ 3 h 48"/>
                <a:gd name="T4" fmla="*/ 21 w 30"/>
                <a:gd name="T5" fmla="*/ 0 h 48"/>
                <a:gd name="T6" fmla="*/ 29 w 30"/>
                <a:gd name="T7" fmla="*/ 6 h 48"/>
                <a:gd name="T8" fmla="*/ 25 w 30"/>
                <a:gd name="T9" fmla="*/ 14 h 48"/>
                <a:gd name="T10" fmla="*/ 15 w 30"/>
                <a:gd name="T11" fmla="*/ 37 h 48"/>
                <a:gd name="T12" fmla="*/ 11 w 30"/>
                <a:gd name="T13" fmla="*/ 47 h 48"/>
                <a:gd name="T14" fmla="*/ 2 w 30"/>
                <a:gd name="T15" fmla="*/ 41 h 48"/>
                <a:gd name="T16" fmla="*/ 1 w 30"/>
                <a:gd name="T17" fmla="*/ 37 h 48"/>
                <a:gd name="T18" fmla="*/ 0 w 30"/>
                <a:gd name="T19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8">
                  <a:moveTo>
                    <a:pt x="0" y="32"/>
                  </a:moveTo>
                  <a:cubicBezTo>
                    <a:pt x="1" y="20"/>
                    <a:pt x="4" y="10"/>
                    <a:pt x="14" y="3"/>
                  </a:cubicBezTo>
                  <a:cubicBezTo>
                    <a:pt x="17" y="2"/>
                    <a:pt x="19" y="1"/>
                    <a:pt x="21" y="0"/>
                  </a:cubicBezTo>
                  <a:cubicBezTo>
                    <a:pt x="25" y="0"/>
                    <a:pt x="28" y="2"/>
                    <a:pt x="29" y="6"/>
                  </a:cubicBezTo>
                  <a:cubicBezTo>
                    <a:pt x="30" y="9"/>
                    <a:pt x="29" y="12"/>
                    <a:pt x="25" y="14"/>
                  </a:cubicBezTo>
                  <a:cubicBezTo>
                    <a:pt x="16" y="18"/>
                    <a:pt x="13" y="27"/>
                    <a:pt x="15" y="37"/>
                  </a:cubicBezTo>
                  <a:cubicBezTo>
                    <a:pt x="17" y="42"/>
                    <a:pt x="15" y="46"/>
                    <a:pt x="11" y="47"/>
                  </a:cubicBezTo>
                  <a:cubicBezTo>
                    <a:pt x="7" y="48"/>
                    <a:pt x="3" y="46"/>
                    <a:pt x="2" y="41"/>
                  </a:cubicBezTo>
                  <a:cubicBezTo>
                    <a:pt x="1" y="40"/>
                    <a:pt x="1" y="39"/>
                    <a:pt x="1" y="37"/>
                  </a:cubicBezTo>
                  <a:cubicBezTo>
                    <a:pt x="0" y="35"/>
                    <a:pt x="0" y="34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99F268DB-8413-7061-601A-A250D9F24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332"/>
              <a:ext cx="305" cy="203"/>
            </a:xfrm>
            <a:custGeom>
              <a:avLst/>
              <a:gdLst>
                <a:gd name="T0" fmla="*/ 22 w 45"/>
                <a:gd name="T1" fmla="*/ 30 h 30"/>
                <a:gd name="T2" fmla="*/ 1 w 45"/>
                <a:gd name="T3" fmla="*/ 10 h 30"/>
                <a:gd name="T4" fmla="*/ 12 w 45"/>
                <a:gd name="T5" fmla="*/ 3 h 30"/>
                <a:gd name="T6" fmla="*/ 16 w 45"/>
                <a:gd name="T7" fmla="*/ 10 h 30"/>
                <a:gd name="T8" fmla="*/ 23 w 45"/>
                <a:gd name="T9" fmla="*/ 16 h 30"/>
                <a:gd name="T10" fmla="*/ 31 w 45"/>
                <a:gd name="T11" fmla="*/ 12 h 30"/>
                <a:gd name="T12" fmla="*/ 42 w 45"/>
                <a:gd name="T13" fmla="*/ 14 h 30"/>
                <a:gd name="T14" fmla="*/ 39 w 45"/>
                <a:gd name="T15" fmla="*/ 25 h 30"/>
                <a:gd name="T16" fmla="*/ 22 w 45"/>
                <a:gd name="T1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0">
                  <a:moveTo>
                    <a:pt x="22" y="30"/>
                  </a:moveTo>
                  <a:cubicBezTo>
                    <a:pt x="9" y="30"/>
                    <a:pt x="0" y="21"/>
                    <a:pt x="1" y="10"/>
                  </a:cubicBezTo>
                  <a:cubicBezTo>
                    <a:pt x="2" y="4"/>
                    <a:pt x="7" y="0"/>
                    <a:pt x="12" y="3"/>
                  </a:cubicBezTo>
                  <a:cubicBezTo>
                    <a:pt x="15" y="4"/>
                    <a:pt x="16" y="7"/>
                    <a:pt x="16" y="10"/>
                  </a:cubicBezTo>
                  <a:cubicBezTo>
                    <a:pt x="16" y="15"/>
                    <a:pt x="18" y="17"/>
                    <a:pt x="23" y="16"/>
                  </a:cubicBezTo>
                  <a:cubicBezTo>
                    <a:pt x="26" y="15"/>
                    <a:pt x="29" y="14"/>
                    <a:pt x="31" y="12"/>
                  </a:cubicBezTo>
                  <a:cubicBezTo>
                    <a:pt x="36" y="10"/>
                    <a:pt x="40" y="10"/>
                    <a:pt x="42" y="14"/>
                  </a:cubicBezTo>
                  <a:cubicBezTo>
                    <a:pt x="45" y="18"/>
                    <a:pt x="43" y="22"/>
                    <a:pt x="39" y="25"/>
                  </a:cubicBezTo>
                  <a:cubicBezTo>
                    <a:pt x="33" y="28"/>
                    <a:pt x="28" y="30"/>
                    <a:pt x="22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C550C418-3676-AC9E-506C-8DAC706D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447"/>
              <a:ext cx="284" cy="244"/>
            </a:xfrm>
            <a:custGeom>
              <a:avLst/>
              <a:gdLst>
                <a:gd name="T0" fmla="*/ 14 w 42"/>
                <a:gd name="T1" fmla="*/ 36 h 36"/>
                <a:gd name="T2" fmla="*/ 5 w 42"/>
                <a:gd name="T3" fmla="*/ 34 h 36"/>
                <a:gd name="T4" fmla="*/ 0 w 42"/>
                <a:gd name="T5" fmla="*/ 26 h 36"/>
                <a:gd name="T6" fmla="*/ 9 w 42"/>
                <a:gd name="T7" fmla="*/ 21 h 36"/>
                <a:gd name="T8" fmla="*/ 13 w 42"/>
                <a:gd name="T9" fmla="*/ 21 h 36"/>
                <a:gd name="T10" fmla="*/ 23 w 42"/>
                <a:gd name="T11" fmla="*/ 10 h 36"/>
                <a:gd name="T12" fmla="*/ 32 w 42"/>
                <a:gd name="T13" fmla="*/ 1 h 36"/>
                <a:gd name="T14" fmla="*/ 37 w 42"/>
                <a:gd name="T15" fmla="*/ 6 h 36"/>
                <a:gd name="T16" fmla="*/ 14 w 42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14" y="36"/>
                  </a:moveTo>
                  <a:cubicBezTo>
                    <a:pt x="11" y="36"/>
                    <a:pt x="8" y="35"/>
                    <a:pt x="5" y="34"/>
                  </a:cubicBezTo>
                  <a:cubicBezTo>
                    <a:pt x="2" y="33"/>
                    <a:pt x="0" y="29"/>
                    <a:pt x="0" y="26"/>
                  </a:cubicBezTo>
                  <a:cubicBezTo>
                    <a:pt x="1" y="22"/>
                    <a:pt x="5" y="20"/>
                    <a:pt x="9" y="21"/>
                  </a:cubicBezTo>
                  <a:cubicBezTo>
                    <a:pt x="10" y="21"/>
                    <a:pt x="11" y="21"/>
                    <a:pt x="13" y="21"/>
                  </a:cubicBezTo>
                  <a:cubicBezTo>
                    <a:pt x="20" y="22"/>
                    <a:pt x="25" y="17"/>
                    <a:pt x="23" y="10"/>
                  </a:cubicBezTo>
                  <a:cubicBezTo>
                    <a:pt x="22" y="4"/>
                    <a:pt x="27" y="0"/>
                    <a:pt x="32" y="1"/>
                  </a:cubicBezTo>
                  <a:cubicBezTo>
                    <a:pt x="35" y="2"/>
                    <a:pt x="36" y="4"/>
                    <a:pt x="37" y="6"/>
                  </a:cubicBezTo>
                  <a:cubicBezTo>
                    <a:pt x="42" y="21"/>
                    <a:pt x="30" y="36"/>
                    <a:pt x="1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4FCB72D2-F3C8-7DD3-13B3-B90CCDF1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2014"/>
              <a:ext cx="257" cy="250"/>
            </a:xfrm>
            <a:custGeom>
              <a:avLst/>
              <a:gdLst>
                <a:gd name="T0" fmla="*/ 11 w 38"/>
                <a:gd name="T1" fmla="*/ 37 h 37"/>
                <a:gd name="T2" fmla="*/ 0 w 38"/>
                <a:gd name="T3" fmla="*/ 30 h 37"/>
                <a:gd name="T4" fmla="*/ 8 w 38"/>
                <a:gd name="T5" fmla="*/ 22 h 37"/>
                <a:gd name="T6" fmla="*/ 20 w 38"/>
                <a:gd name="T7" fmla="*/ 17 h 37"/>
                <a:gd name="T8" fmla="*/ 22 w 38"/>
                <a:gd name="T9" fmla="*/ 10 h 37"/>
                <a:gd name="T10" fmla="*/ 26 w 38"/>
                <a:gd name="T11" fmla="*/ 1 h 37"/>
                <a:gd name="T12" fmla="*/ 35 w 38"/>
                <a:gd name="T13" fmla="*/ 6 h 37"/>
                <a:gd name="T14" fmla="*/ 31 w 38"/>
                <a:gd name="T15" fmla="*/ 26 h 37"/>
                <a:gd name="T16" fmla="*/ 11 w 38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7">
                  <a:moveTo>
                    <a:pt x="11" y="37"/>
                  </a:moveTo>
                  <a:cubicBezTo>
                    <a:pt x="4" y="37"/>
                    <a:pt x="1" y="34"/>
                    <a:pt x="0" y="30"/>
                  </a:cubicBezTo>
                  <a:cubicBezTo>
                    <a:pt x="0" y="25"/>
                    <a:pt x="3" y="22"/>
                    <a:pt x="8" y="22"/>
                  </a:cubicBezTo>
                  <a:cubicBezTo>
                    <a:pt x="13" y="22"/>
                    <a:pt x="17" y="21"/>
                    <a:pt x="20" y="17"/>
                  </a:cubicBezTo>
                  <a:cubicBezTo>
                    <a:pt x="22" y="15"/>
                    <a:pt x="23" y="13"/>
                    <a:pt x="22" y="10"/>
                  </a:cubicBezTo>
                  <a:cubicBezTo>
                    <a:pt x="20" y="6"/>
                    <a:pt x="22" y="2"/>
                    <a:pt x="26" y="1"/>
                  </a:cubicBezTo>
                  <a:cubicBezTo>
                    <a:pt x="29" y="0"/>
                    <a:pt x="33" y="2"/>
                    <a:pt x="35" y="6"/>
                  </a:cubicBezTo>
                  <a:cubicBezTo>
                    <a:pt x="38" y="13"/>
                    <a:pt x="36" y="20"/>
                    <a:pt x="31" y="26"/>
                  </a:cubicBezTo>
                  <a:cubicBezTo>
                    <a:pt x="26" y="33"/>
                    <a:pt x="18" y="36"/>
                    <a:pt x="1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AE67405E-0A67-9092-6AAA-0066B1E35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770"/>
              <a:ext cx="297" cy="162"/>
            </a:xfrm>
            <a:custGeom>
              <a:avLst/>
              <a:gdLst>
                <a:gd name="T0" fmla="*/ 33 w 44"/>
                <a:gd name="T1" fmla="*/ 24 h 24"/>
                <a:gd name="T2" fmla="*/ 16 w 44"/>
                <a:gd name="T3" fmla="*/ 18 h 24"/>
                <a:gd name="T4" fmla="*/ 9 w 44"/>
                <a:gd name="T5" fmla="*/ 17 h 24"/>
                <a:gd name="T6" fmla="*/ 1 w 44"/>
                <a:gd name="T7" fmla="*/ 13 h 24"/>
                <a:gd name="T8" fmla="*/ 3 w 44"/>
                <a:gd name="T9" fmla="*/ 4 h 24"/>
                <a:gd name="T10" fmla="*/ 17 w 44"/>
                <a:gd name="T11" fmla="*/ 2 h 24"/>
                <a:gd name="T12" fmla="*/ 25 w 44"/>
                <a:gd name="T13" fmla="*/ 7 h 24"/>
                <a:gd name="T14" fmla="*/ 35 w 44"/>
                <a:gd name="T15" fmla="*/ 9 h 24"/>
                <a:gd name="T16" fmla="*/ 43 w 44"/>
                <a:gd name="T17" fmla="*/ 15 h 24"/>
                <a:gd name="T18" fmla="*/ 39 w 44"/>
                <a:gd name="T19" fmla="*/ 23 h 24"/>
                <a:gd name="T20" fmla="*/ 33 w 44"/>
                <a:gd name="T2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4">
                  <a:moveTo>
                    <a:pt x="33" y="24"/>
                  </a:moveTo>
                  <a:cubicBezTo>
                    <a:pt x="26" y="24"/>
                    <a:pt x="21" y="21"/>
                    <a:pt x="16" y="18"/>
                  </a:cubicBezTo>
                  <a:cubicBezTo>
                    <a:pt x="14" y="17"/>
                    <a:pt x="12" y="15"/>
                    <a:pt x="9" y="17"/>
                  </a:cubicBezTo>
                  <a:cubicBezTo>
                    <a:pt x="6" y="18"/>
                    <a:pt x="2" y="16"/>
                    <a:pt x="1" y="13"/>
                  </a:cubicBezTo>
                  <a:cubicBezTo>
                    <a:pt x="0" y="10"/>
                    <a:pt x="0" y="7"/>
                    <a:pt x="3" y="4"/>
                  </a:cubicBezTo>
                  <a:cubicBezTo>
                    <a:pt x="7" y="0"/>
                    <a:pt x="12" y="0"/>
                    <a:pt x="17" y="2"/>
                  </a:cubicBezTo>
                  <a:cubicBezTo>
                    <a:pt x="20" y="3"/>
                    <a:pt x="22" y="5"/>
                    <a:pt x="25" y="7"/>
                  </a:cubicBezTo>
                  <a:cubicBezTo>
                    <a:pt x="28" y="9"/>
                    <a:pt x="32" y="10"/>
                    <a:pt x="35" y="9"/>
                  </a:cubicBezTo>
                  <a:cubicBezTo>
                    <a:pt x="39" y="9"/>
                    <a:pt x="43" y="11"/>
                    <a:pt x="43" y="15"/>
                  </a:cubicBezTo>
                  <a:cubicBezTo>
                    <a:pt x="44" y="18"/>
                    <a:pt x="42" y="22"/>
                    <a:pt x="39" y="23"/>
                  </a:cubicBezTo>
                  <a:cubicBezTo>
                    <a:pt x="37" y="24"/>
                    <a:pt x="34" y="24"/>
                    <a:pt x="3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02380FAB-6B54-5834-939D-2ED71FB9A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115"/>
              <a:ext cx="142" cy="95"/>
            </a:xfrm>
            <a:custGeom>
              <a:avLst/>
              <a:gdLst>
                <a:gd name="T0" fmla="*/ 8 w 21"/>
                <a:gd name="T1" fmla="*/ 0 h 14"/>
                <a:gd name="T2" fmla="*/ 18 w 21"/>
                <a:gd name="T3" fmla="*/ 3 h 14"/>
                <a:gd name="T4" fmla="*/ 17 w 21"/>
                <a:gd name="T5" fmla="*/ 12 h 14"/>
                <a:gd name="T6" fmla="*/ 4 w 21"/>
                <a:gd name="T7" fmla="*/ 11 h 14"/>
                <a:gd name="T8" fmla="*/ 1 w 21"/>
                <a:gd name="T9" fmla="*/ 4 h 14"/>
                <a:gd name="T10" fmla="*/ 8 w 2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8" y="0"/>
                  </a:moveTo>
                  <a:cubicBezTo>
                    <a:pt x="12" y="0"/>
                    <a:pt x="16" y="1"/>
                    <a:pt x="18" y="3"/>
                  </a:cubicBezTo>
                  <a:cubicBezTo>
                    <a:pt x="21" y="6"/>
                    <a:pt x="21" y="11"/>
                    <a:pt x="17" y="12"/>
                  </a:cubicBezTo>
                  <a:cubicBezTo>
                    <a:pt x="12" y="14"/>
                    <a:pt x="8" y="13"/>
                    <a:pt x="4" y="11"/>
                  </a:cubicBezTo>
                  <a:cubicBezTo>
                    <a:pt x="2" y="9"/>
                    <a:pt x="0" y="7"/>
                    <a:pt x="1" y="4"/>
                  </a:cubicBezTo>
                  <a:cubicBezTo>
                    <a:pt x="2" y="1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E52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6B2E04BB-6C14-EDBC-E09D-3EFBD705F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939"/>
              <a:ext cx="82" cy="142"/>
            </a:xfrm>
            <a:custGeom>
              <a:avLst/>
              <a:gdLst>
                <a:gd name="T0" fmla="*/ 12 w 12"/>
                <a:gd name="T1" fmla="*/ 11 h 21"/>
                <a:gd name="T2" fmla="*/ 6 w 12"/>
                <a:gd name="T3" fmla="*/ 21 h 21"/>
                <a:gd name="T4" fmla="*/ 0 w 12"/>
                <a:gd name="T5" fmla="*/ 12 h 21"/>
                <a:gd name="T6" fmla="*/ 1 w 12"/>
                <a:gd name="T7" fmla="*/ 4 h 21"/>
                <a:gd name="T8" fmla="*/ 11 w 12"/>
                <a:gd name="T9" fmla="*/ 4 h 21"/>
                <a:gd name="T10" fmla="*/ 12 w 12"/>
                <a:gd name="T1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">
                  <a:moveTo>
                    <a:pt x="12" y="11"/>
                  </a:moveTo>
                  <a:cubicBezTo>
                    <a:pt x="12" y="17"/>
                    <a:pt x="10" y="21"/>
                    <a:pt x="6" y="21"/>
                  </a:cubicBezTo>
                  <a:cubicBezTo>
                    <a:pt x="3" y="21"/>
                    <a:pt x="0" y="17"/>
                    <a:pt x="0" y="12"/>
                  </a:cubicBezTo>
                  <a:cubicBezTo>
                    <a:pt x="0" y="9"/>
                    <a:pt x="0" y="7"/>
                    <a:pt x="1" y="4"/>
                  </a:cubicBezTo>
                  <a:cubicBezTo>
                    <a:pt x="4" y="0"/>
                    <a:pt x="8" y="0"/>
                    <a:pt x="11" y="4"/>
                  </a:cubicBezTo>
                  <a:cubicBezTo>
                    <a:pt x="12" y="7"/>
                    <a:pt x="12" y="9"/>
                    <a:pt x="12" y="11"/>
                  </a:cubicBezTo>
                  <a:close/>
                </a:path>
              </a:pathLst>
            </a:custGeom>
            <a:solidFill>
              <a:srgbClr val="E52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8C51FFF3-617F-C915-9B62-B74A60A2E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224"/>
              <a:ext cx="115" cy="115"/>
            </a:xfrm>
            <a:custGeom>
              <a:avLst/>
              <a:gdLst>
                <a:gd name="T0" fmla="*/ 5 w 17"/>
                <a:gd name="T1" fmla="*/ 0 h 17"/>
                <a:gd name="T2" fmla="*/ 17 w 17"/>
                <a:gd name="T3" fmla="*/ 12 h 17"/>
                <a:gd name="T4" fmla="*/ 11 w 17"/>
                <a:gd name="T5" fmla="*/ 17 h 17"/>
                <a:gd name="T6" fmla="*/ 0 w 17"/>
                <a:gd name="T7" fmla="*/ 6 h 17"/>
                <a:gd name="T8" fmla="*/ 5 w 1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5" y="0"/>
                  </a:moveTo>
                  <a:cubicBezTo>
                    <a:pt x="11" y="0"/>
                    <a:pt x="17" y="7"/>
                    <a:pt x="17" y="12"/>
                  </a:cubicBezTo>
                  <a:cubicBezTo>
                    <a:pt x="16" y="15"/>
                    <a:pt x="14" y="17"/>
                    <a:pt x="11" y="17"/>
                  </a:cubicBezTo>
                  <a:cubicBezTo>
                    <a:pt x="6" y="16"/>
                    <a:pt x="1" y="10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E52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1116DC29-9355-7DDE-76B1-CA693B4F2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745"/>
              <a:ext cx="101" cy="142"/>
            </a:xfrm>
            <a:custGeom>
              <a:avLst/>
              <a:gdLst>
                <a:gd name="T0" fmla="*/ 0 w 15"/>
                <a:gd name="T1" fmla="*/ 13 h 21"/>
                <a:gd name="T2" fmla="*/ 6 w 15"/>
                <a:gd name="T3" fmla="*/ 3 h 21"/>
                <a:gd name="T4" fmla="*/ 14 w 15"/>
                <a:gd name="T5" fmla="*/ 6 h 21"/>
                <a:gd name="T6" fmla="*/ 9 w 15"/>
                <a:gd name="T7" fmla="*/ 19 h 21"/>
                <a:gd name="T8" fmla="*/ 3 w 15"/>
                <a:gd name="T9" fmla="*/ 19 h 21"/>
                <a:gd name="T10" fmla="*/ 0 w 15"/>
                <a:gd name="T11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0" y="13"/>
                  </a:moveTo>
                  <a:cubicBezTo>
                    <a:pt x="1" y="9"/>
                    <a:pt x="2" y="5"/>
                    <a:pt x="6" y="3"/>
                  </a:cubicBezTo>
                  <a:cubicBezTo>
                    <a:pt x="10" y="0"/>
                    <a:pt x="14" y="2"/>
                    <a:pt x="14" y="6"/>
                  </a:cubicBezTo>
                  <a:cubicBezTo>
                    <a:pt x="15" y="11"/>
                    <a:pt x="13" y="16"/>
                    <a:pt x="9" y="19"/>
                  </a:cubicBezTo>
                  <a:cubicBezTo>
                    <a:pt x="7" y="20"/>
                    <a:pt x="5" y="21"/>
                    <a:pt x="3" y="19"/>
                  </a:cubicBezTo>
                  <a:cubicBezTo>
                    <a:pt x="0" y="18"/>
                    <a:pt x="0" y="16"/>
                    <a:pt x="0" y="13"/>
                  </a:cubicBezTo>
                  <a:close/>
                </a:path>
              </a:pathLst>
            </a:custGeom>
            <a:solidFill>
              <a:srgbClr val="E5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1A72E6D-A79C-5972-1C60-EED20C4F2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230"/>
              <a:ext cx="142" cy="95"/>
            </a:xfrm>
            <a:custGeom>
              <a:avLst/>
              <a:gdLst>
                <a:gd name="T0" fmla="*/ 9 w 21"/>
                <a:gd name="T1" fmla="*/ 14 h 14"/>
                <a:gd name="T2" fmla="*/ 1 w 21"/>
                <a:gd name="T3" fmla="*/ 10 h 14"/>
                <a:gd name="T4" fmla="*/ 5 w 21"/>
                <a:gd name="T5" fmla="*/ 3 h 14"/>
                <a:gd name="T6" fmla="*/ 16 w 21"/>
                <a:gd name="T7" fmla="*/ 1 h 14"/>
                <a:gd name="T8" fmla="*/ 19 w 21"/>
                <a:gd name="T9" fmla="*/ 10 h 14"/>
                <a:gd name="T10" fmla="*/ 9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9" y="14"/>
                  </a:moveTo>
                  <a:cubicBezTo>
                    <a:pt x="5" y="14"/>
                    <a:pt x="2" y="14"/>
                    <a:pt x="1" y="10"/>
                  </a:cubicBezTo>
                  <a:cubicBezTo>
                    <a:pt x="0" y="7"/>
                    <a:pt x="3" y="5"/>
                    <a:pt x="5" y="3"/>
                  </a:cubicBezTo>
                  <a:cubicBezTo>
                    <a:pt x="9" y="1"/>
                    <a:pt x="12" y="0"/>
                    <a:pt x="16" y="1"/>
                  </a:cubicBezTo>
                  <a:cubicBezTo>
                    <a:pt x="20" y="3"/>
                    <a:pt x="21" y="7"/>
                    <a:pt x="19" y="10"/>
                  </a:cubicBezTo>
                  <a:cubicBezTo>
                    <a:pt x="16" y="13"/>
                    <a:pt x="12" y="14"/>
                    <a:pt x="9" y="14"/>
                  </a:cubicBezTo>
                  <a:close/>
                </a:path>
              </a:pathLst>
            </a:custGeom>
            <a:solidFill>
              <a:srgbClr val="E52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FE3D088D-1C50-F66C-0C71-9DD5DDAD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413"/>
              <a:ext cx="88" cy="142"/>
            </a:xfrm>
            <a:custGeom>
              <a:avLst/>
              <a:gdLst>
                <a:gd name="T0" fmla="*/ 13 w 13"/>
                <a:gd name="T1" fmla="*/ 10 h 21"/>
                <a:gd name="T2" fmla="*/ 11 w 13"/>
                <a:gd name="T3" fmla="*/ 18 h 21"/>
                <a:gd name="T4" fmla="*/ 2 w 13"/>
                <a:gd name="T5" fmla="*/ 17 h 21"/>
                <a:gd name="T6" fmla="*/ 2 w 13"/>
                <a:gd name="T7" fmla="*/ 3 h 21"/>
                <a:gd name="T8" fmla="*/ 8 w 13"/>
                <a:gd name="T9" fmla="*/ 0 h 21"/>
                <a:gd name="T10" fmla="*/ 12 w 13"/>
                <a:gd name="T11" fmla="*/ 5 h 21"/>
                <a:gd name="T12" fmla="*/ 13 w 13"/>
                <a:gd name="T1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13" y="10"/>
                  </a:moveTo>
                  <a:cubicBezTo>
                    <a:pt x="13" y="13"/>
                    <a:pt x="13" y="15"/>
                    <a:pt x="11" y="18"/>
                  </a:cubicBezTo>
                  <a:cubicBezTo>
                    <a:pt x="8" y="21"/>
                    <a:pt x="4" y="21"/>
                    <a:pt x="2" y="17"/>
                  </a:cubicBezTo>
                  <a:cubicBezTo>
                    <a:pt x="0" y="12"/>
                    <a:pt x="0" y="8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0" y="0"/>
                    <a:pt x="12" y="2"/>
                    <a:pt x="12" y="5"/>
                  </a:cubicBezTo>
                  <a:cubicBezTo>
                    <a:pt x="13" y="6"/>
                    <a:pt x="13" y="8"/>
                    <a:pt x="13" y="10"/>
                  </a:cubicBezTo>
                  <a:close/>
                </a:path>
              </a:pathLst>
            </a:custGeom>
            <a:solidFill>
              <a:srgbClr val="E52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ACDC0D3-8989-DDCA-EB4C-BA31C84C6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589"/>
              <a:ext cx="142" cy="95"/>
            </a:xfrm>
            <a:custGeom>
              <a:avLst/>
              <a:gdLst>
                <a:gd name="T0" fmla="*/ 13 w 21"/>
                <a:gd name="T1" fmla="*/ 0 h 14"/>
                <a:gd name="T2" fmla="*/ 19 w 21"/>
                <a:gd name="T3" fmla="*/ 3 h 14"/>
                <a:gd name="T4" fmla="*/ 17 w 21"/>
                <a:gd name="T5" fmla="*/ 10 h 14"/>
                <a:gd name="T6" fmla="*/ 6 w 21"/>
                <a:gd name="T7" fmla="*/ 14 h 14"/>
                <a:gd name="T8" fmla="*/ 1 w 21"/>
                <a:gd name="T9" fmla="*/ 10 h 14"/>
                <a:gd name="T10" fmla="*/ 3 w 21"/>
                <a:gd name="T11" fmla="*/ 5 h 14"/>
                <a:gd name="T12" fmla="*/ 13 w 2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4">
                  <a:moveTo>
                    <a:pt x="13" y="0"/>
                  </a:moveTo>
                  <a:cubicBezTo>
                    <a:pt x="16" y="0"/>
                    <a:pt x="18" y="1"/>
                    <a:pt x="19" y="3"/>
                  </a:cubicBezTo>
                  <a:cubicBezTo>
                    <a:pt x="21" y="6"/>
                    <a:pt x="19" y="9"/>
                    <a:pt x="17" y="10"/>
                  </a:cubicBezTo>
                  <a:cubicBezTo>
                    <a:pt x="14" y="13"/>
                    <a:pt x="10" y="14"/>
                    <a:pt x="6" y="14"/>
                  </a:cubicBezTo>
                  <a:cubicBezTo>
                    <a:pt x="4" y="14"/>
                    <a:pt x="2" y="13"/>
                    <a:pt x="1" y="10"/>
                  </a:cubicBezTo>
                  <a:cubicBezTo>
                    <a:pt x="0" y="8"/>
                    <a:pt x="1" y="6"/>
                    <a:pt x="3" y="5"/>
                  </a:cubicBezTo>
                  <a:cubicBezTo>
                    <a:pt x="5" y="2"/>
                    <a:pt x="9" y="1"/>
                    <a:pt x="13" y="0"/>
                  </a:cubicBezTo>
                  <a:close/>
                </a:path>
              </a:pathLst>
            </a:custGeom>
            <a:solidFill>
              <a:srgbClr val="E5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AA0E3616-C34A-6907-A6DF-52787701C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027"/>
              <a:ext cx="95" cy="136"/>
            </a:xfrm>
            <a:custGeom>
              <a:avLst/>
              <a:gdLst>
                <a:gd name="T0" fmla="*/ 14 w 14"/>
                <a:gd name="T1" fmla="*/ 7 h 20"/>
                <a:gd name="T2" fmla="*/ 9 w 14"/>
                <a:gd name="T3" fmla="*/ 18 h 20"/>
                <a:gd name="T4" fmla="*/ 3 w 14"/>
                <a:gd name="T5" fmla="*/ 19 h 20"/>
                <a:gd name="T6" fmla="*/ 0 w 14"/>
                <a:gd name="T7" fmla="*/ 14 h 20"/>
                <a:gd name="T8" fmla="*/ 5 w 14"/>
                <a:gd name="T9" fmla="*/ 3 h 20"/>
                <a:gd name="T10" fmla="*/ 11 w 14"/>
                <a:gd name="T11" fmla="*/ 1 h 20"/>
                <a:gd name="T12" fmla="*/ 14 w 14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14" y="7"/>
                  </a:moveTo>
                  <a:cubicBezTo>
                    <a:pt x="14" y="12"/>
                    <a:pt x="12" y="15"/>
                    <a:pt x="9" y="18"/>
                  </a:cubicBezTo>
                  <a:cubicBezTo>
                    <a:pt x="7" y="20"/>
                    <a:pt x="5" y="20"/>
                    <a:pt x="3" y="19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0"/>
                    <a:pt x="2" y="6"/>
                    <a:pt x="5" y="3"/>
                  </a:cubicBezTo>
                  <a:cubicBezTo>
                    <a:pt x="7" y="1"/>
                    <a:pt x="9" y="0"/>
                    <a:pt x="11" y="1"/>
                  </a:cubicBezTo>
                  <a:cubicBezTo>
                    <a:pt x="14" y="3"/>
                    <a:pt x="14" y="5"/>
                    <a:pt x="14" y="7"/>
                  </a:cubicBezTo>
                  <a:close/>
                </a:path>
              </a:pathLst>
            </a:custGeom>
            <a:solidFill>
              <a:srgbClr val="E52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CED4770D-BA13-3E64-2189-B3527D5AE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190"/>
              <a:ext cx="102" cy="149"/>
            </a:xfrm>
            <a:custGeom>
              <a:avLst/>
              <a:gdLst>
                <a:gd name="T0" fmla="*/ 15 w 15"/>
                <a:gd name="T1" fmla="*/ 9 h 22"/>
                <a:gd name="T2" fmla="*/ 9 w 15"/>
                <a:gd name="T3" fmla="*/ 19 h 22"/>
                <a:gd name="T4" fmla="*/ 1 w 15"/>
                <a:gd name="T5" fmla="*/ 16 h 22"/>
                <a:gd name="T6" fmla="*/ 8 w 15"/>
                <a:gd name="T7" fmla="*/ 2 h 22"/>
                <a:gd name="T8" fmla="*/ 15 w 15"/>
                <a:gd name="T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2">
                  <a:moveTo>
                    <a:pt x="15" y="9"/>
                  </a:moveTo>
                  <a:cubicBezTo>
                    <a:pt x="15" y="13"/>
                    <a:pt x="13" y="17"/>
                    <a:pt x="9" y="19"/>
                  </a:cubicBezTo>
                  <a:cubicBezTo>
                    <a:pt x="6" y="22"/>
                    <a:pt x="2" y="20"/>
                    <a:pt x="1" y="16"/>
                  </a:cubicBezTo>
                  <a:cubicBezTo>
                    <a:pt x="0" y="11"/>
                    <a:pt x="3" y="5"/>
                    <a:pt x="8" y="2"/>
                  </a:cubicBezTo>
                  <a:cubicBezTo>
                    <a:pt x="12" y="0"/>
                    <a:pt x="15" y="3"/>
                    <a:pt x="15" y="9"/>
                  </a:cubicBezTo>
                  <a:close/>
                </a:path>
              </a:pathLst>
            </a:custGeom>
            <a:solidFill>
              <a:srgbClr val="E52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1FEE02B6-B05C-45A1-0059-775F03152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2393"/>
              <a:ext cx="142" cy="95"/>
            </a:xfrm>
            <a:custGeom>
              <a:avLst/>
              <a:gdLst>
                <a:gd name="T0" fmla="*/ 8 w 21"/>
                <a:gd name="T1" fmla="*/ 14 h 14"/>
                <a:gd name="T2" fmla="*/ 1 w 21"/>
                <a:gd name="T3" fmla="*/ 11 h 14"/>
                <a:gd name="T4" fmla="*/ 4 w 21"/>
                <a:gd name="T5" fmla="*/ 4 h 14"/>
                <a:gd name="T6" fmla="*/ 16 w 21"/>
                <a:gd name="T7" fmla="*/ 1 h 14"/>
                <a:gd name="T8" fmla="*/ 19 w 21"/>
                <a:gd name="T9" fmla="*/ 9 h 14"/>
                <a:gd name="T10" fmla="*/ 8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8" y="14"/>
                  </a:moveTo>
                  <a:cubicBezTo>
                    <a:pt x="5" y="14"/>
                    <a:pt x="2" y="14"/>
                    <a:pt x="1" y="11"/>
                  </a:cubicBezTo>
                  <a:cubicBezTo>
                    <a:pt x="0" y="8"/>
                    <a:pt x="2" y="6"/>
                    <a:pt x="4" y="4"/>
                  </a:cubicBezTo>
                  <a:cubicBezTo>
                    <a:pt x="7" y="1"/>
                    <a:pt x="11" y="0"/>
                    <a:pt x="16" y="1"/>
                  </a:cubicBezTo>
                  <a:cubicBezTo>
                    <a:pt x="20" y="2"/>
                    <a:pt x="21" y="6"/>
                    <a:pt x="19" y="9"/>
                  </a:cubicBezTo>
                  <a:cubicBezTo>
                    <a:pt x="16" y="13"/>
                    <a:pt x="12" y="14"/>
                    <a:pt x="8" y="14"/>
                  </a:cubicBezTo>
                  <a:close/>
                </a:path>
              </a:pathLst>
            </a:custGeom>
            <a:solidFill>
              <a:srgbClr val="E52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0BDED882-90CC-29D9-4D80-2E385FE61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2454"/>
              <a:ext cx="142" cy="101"/>
            </a:xfrm>
            <a:custGeom>
              <a:avLst/>
              <a:gdLst>
                <a:gd name="T0" fmla="*/ 7 w 21"/>
                <a:gd name="T1" fmla="*/ 15 h 15"/>
                <a:gd name="T2" fmla="*/ 1 w 21"/>
                <a:gd name="T3" fmla="*/ 11 h 15"/>
                <a:gd name="T4" fmla="*/ 3 w 21"/>
                <a:gd name="T5" fmla="*/ 4 h 15"/>
                <a:gd name="T6" fmla="*/ 15 w 21"/>
                <a:gd name="T7" fmla="*/ 1 h 15"/>
                <a:gd name="T8" fmla="*/ 18 w 21"/>
                <a:gd name="T9" fmla="*/ 9 h 15"/>
                <a:gd name="T10" fmla="*/ 7 w 21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5">
                  <a:moveTo>
                    <a:pt x="7" y="15"/>
                  </a:moveTo>
                  <a:cubicBezTo>
                    <a:pt x="5" y="14"/>
                    <a:pt x="2" y="14"/>
                    <a:pt x="1" y="11"/>
                  </a:cubicBezTo>
                  <a:cubicBezTo>
                    <a:pt x="0" y="8"/>
                    <a:pt x="1" y="6"/>
                    <a:pt x="3" y="4"/>
                  </a:cubicBezTo>
                  <a:cubicBezTo>
                    <a:pt x="7" y="2"/>
                    <a:pt x="11" y="0"/>
                    <a:pt x="15" y="1"/>
                  </a:cubicBezTo>
                  <a:cubicBezTo>
                    <a:pt x="19" y="2"/>
                    <a:pt x="21" y="6"/>
                    <a:pt x="18" y="9"/>
                  </a:cubicBezTo>
                  <a:cubicBezTo>
                    <a:pt x="16" y="13"/>
                    <a:pt x="12" y="14"/>
                    <a:pt x="7" y="15"/>
                  </a:cubicBezTo>
                  <a:close/>
                </a:path>
              </a:pathLst>
            </a:custGeom>
            <a:solidFill>
              <a:srgbClr val="E5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E692F050-A7E9-132D-C672-ED2AC9709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820"/>
              <a:ext cx="94" cy="149"/>
            </a:xfrm>
            <a:custGeom>
              <a:avLst/>
              <a:gdLst>
                <a:gd name="T0" fmla="*/ 14 w 14"/>
                <a:gd name="T1" fmla="*/ 9 h 22"/>
                <a:gd name="T2" fmla="*/ 10 w 14"/>
                <a:gd name="T3" fmla="*/ 19 h 22"/>
                <a:gd name="T4" fmla="*/ 2 w 14"/>
                <a:gd name="T5" fmla="*/ 18 h 22"/>
                <a:gd name="T6" fmla="*/ 4 w 14"/>
                <a:gd name="T7" fmla="*/ 4 h 22"/>
                <a:gd name="T8" fmla="*/ 13 w 14"/>
                <a:gd name="T9" fmla="*/ 5 h 22"/>
                <a:gd name="T10" fmla="*/ 14 w 14"/>
                <a:gd name="T1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2">
                  <a:moveTo>
                    <a:pt x="14" y="9"/>
                  </a:moveTo>
                  <a:cubicBezTo>
                    <a:pt x="14" y="13"/>
                    <a:pt x="13" y="16"/>
                    <a:pt x="10" y="19"/>
                  </a:cubicBezTo>
                  <a:cubicBezTo>
                    <a:pt x="7" y="22"/>
                    <a:pt x="4" y="21"/>
                    <a:pt x="2" y="18"/>
                  </a:cubicBezTo>
                  <a:cubicBezTo>
                    <a:pt x="0" y="14"/>
                    <a:pt x="1" y="7"/>
                    <a:pt x="4" y="4"/>
                  </a:cubicBezTo>
                  <a:cubicBezTo>
                    <a:pt x="7" y="0"/>
                    <a:pt x="11" y="1"/>
                    <a:pt x="13" y="5"/>
                  </a:cubicBezTo>
                  <a:cubicBezTo>
                    <a:pt x="14" y="7"/>
                    <a:pt x="14" y="8"/>
                    <a:pt x="14" y="9"/>
                  </a:cubicBezTo>
                  <a:close/>
                </a:path>
              </a:pathLst>
            </a:custGeom>
            <a:solidFill>
              <a:srgbClr val="E52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8CBF4E7B-2086-00AF-8790-10C320FEF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838"/>
              <a:ext cx="101" cy="142"/>
            </a:xfrm>
            <a:custGeom>
              <a:avLst/>
              <a:gdLst>
                <a:gd name="T0" fmla="*/ 0 w 15"/>
                <a:gd name="T1" fmla="*/ 12 h 21"/>
                <a:gd name="T2" fmla="*/ 5 w 15"/>
                <a:gd name="T3" fmla="*/ 3 h 21"/>
                <a:gd name="T4" fmla="*/ 13 w 15"/>
                <a:gd name="T5" fmla="*/ 5 h 21"/>
                <a:gd name="T6" fmla="*/ 9 w 15"/>
                <a:gd name="T7" fmla="*/ 19 h 21"/>
                <a:gd name="T8" fmla="*/ 3 w 15"/>
                <a:gd name="T9" fmla="*/ 20 h 21"/>
                <a:gd name="T10" fmla="*/ 0 w 15"/>
                <a:gd name="T1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0" y="12"/>
                  </a:moveTo>
                  <a:cubicBezTo>
                    <a:pt x="1" y="9"/>
                    <a:pt x="2" y="6"/>
                    <a:pt x="5" y="3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5" y="10"/>
                    <a:pt x="13" y="16"/>
                    <a:pt x="9" y="19"/>
                  </a:cubicBezTo>
                  <a:cubicBezTo>
                    <a:pt x="7" y="20"/>
                    <a:pt x="5" y="21"/>
                    <a:pt x="3" y="20"/>
                  </a:cubicBezTo>
                  <a:cubicBezTo>
                    <a:pt x="1" y="18"/>
                    <a:pt x="0" y="16"/>
                    <a:pt x="0" y="12"/>
                  </a:cubicBezTo>
                  <a:close/>
                </a:path>
              </a:pathLst>
            </a:custGeom>
            <a:solidFill>
              <a:srgbClr val="E52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6E7ED6F7-6AFF-1B5B-B79D-DD173F6A5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115"/>
              <a:ext cx="128" cy="109"/>
            </a:xfrm>
            <a:custGeom>
              <a:avLst/>
              <a:gdLst>
                <a:gd name="T0" fmla="*/ 13 w 19"/>
                <a:gd name="T1" fmla="*/ 16 h 16"/>
                <a:gd name="T2" fmla="*/ 1 w 19"/>
                <a:gd name="T3" fmla="*/ 7 h 16"/>
                <a:gd name="T4" fmla="*/ 6 w 19"/>
                <a:gd name="T5" fmla="*/ 0 h 16"/>
                <a:gd name="T6" fmla="*/ 18 w 19"/>
                <a:gd name="T7" fmla="*/ 8 h 16"/>
                <a:gd name="T8" fmla="*/ 13 w 1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13" y="16"/>
                  </a:moveTo>
                  <a:cubicBezTo>
                    <a:pt x="8" y="16"/>
                    <a:pt x="2" y="11"/>
                    <a:pt x="1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0" y="0"/>
                    <a:pt x="16" y="4"/>
                    <a:pt x="18" y="8"/>
                  </a:cubicBezTo>
                  <a:cubicBezTo>
                    <a:pt x="19" y="13"/>
                    <a:pt x="17" y="16"/>
                    <a:pt x="13" y="16"/>
                  </a:cubicBezTo>
                  <a:close/>
                </a:path>
              </a:pathLst>
            </a:custGeom>
            <a:solidFill>
              <a:srgbClr val="E52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AEB597BC-4D64-0A8F-9090-BB70BD87B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603"/>
              <a:ext cx="94" cy="135"/>
            </a:xfrm>
            <a:custGeom>
              <a:avLst/>
              <a:gdLst>
                <a:gd name="T0" fmla="*/ 14 w 14"/>
                <a:gd name="T1" fmla="*/ 8 h 20"/>
                <a:gd name="T2" fmla="*/ 10 w 14"/>
                <a:gd name="T3" fmla="*/ 18 h 20"/>
                <a:gd name="T4" fmla="*/ 5 w 14"/>
                <a:gd name="T5" fmla="*/ 20 h 20"/>
                <a:gd name="T6" fmla="*/ 1 w 14"/>
                <a:gd name="T7" fmla="*/ 15 h 20"/>
                <a:gd name="T8" fmla="*/ 2 w 14"/>
                <a:gd name="T9" fmla="*/ 5 h 20"/>
                <a:gd name="T10" fmla="*/ 9 w 14"/>
                <a:gd name="T11" fmla="*/ 1 h 20"/>
                <a:gd name="T12" fmla="*/ 14 w 14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14" y="8"/>
                  </a:moveTo>
                  <a:cubicBezTo>
                    <a:pt x="14" y="12"/>
                    <a:pt x="13" y="15"/>
                    <a:pt x="10" y="18"/>
                  </a:cubicBezTo>
                  <a:cubicBezTo>
                    <a:pt x="9" y="19"/>
                    <a:pt x="7" y="20"/>
                    <a:pt x="5" y="20"/>
                  </a:cubicBezTo>
                  <a:cubicBezTo>
                    <a:pt x="2" y="19"/>
                    <a:pt x="1" y="17"/>
                    <a:pt x="1" y="15"/>
                  </a:cubicBezTo>
                  <a:cubicBezTo>
                    <a:pt x="0" y="11"/>
                    <a:pt x="1" y="8"/>
                    <a:pt x="2" y="5"/>
                  </a:cubicBezTo>
                  <a:cubicBezTo>
                    <a:pt x="4" y="2"/>
                    <a:pt x="6" y="0"/>
                    <a:pt x="9" y="1"/>
                  </a:cubicBezTo>
                  <a:cubicBezTo>
                    <a:pt x="13" y="2"/>
                    <a:pt x="14" y="5"/>
                    <a:pt x="14" y="8"/>
                  </a:cubicBezTo>
                  <a:close/>
                </a:path>
              </a:pathLst>
            </a:custGeom>
            <a:solidFill>
              <a:srgbClr val="E52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EE50A47-34ED-8B8B-0D70-32B9ED02F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926"/>
              <a:ext cx="108" cy="122"/>
            </a:xfrm>
            <a:custGeom>
              <a:avLst/>
              <a:gdLst>
                <a:gd name="T0" fmla="*/ 16 w 16"/>
                <a:gd name="T1" fmla="*/ 12 h 18"/>
                <a:gd name="T2" fmla="*/ 11 w 16"/>
                <a:gd name="T3" fmla="*/ 18 h 18"/>
                <a:gd name="T4" fmla="*/ 0 w 16"/>
                <a:gd name="T5" fmla="*/ 6 h 18"/>
                <a:gd name="T6" fmla="*/ 6 w 16"/>
                <a:gd name="T7" fmla="*/ 1 h 18"/>
                <a:gd name="T8" fmla="*/ 16 w 16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6" y="16"/>
                    <a:pt x="14" y="18"/>
                    <a:pt x="11" y="18"/>
                  </a:cubicBezTo>
                  <a:cubicBezTo>
                    <a:pt x="6" y="17"/>
                    <a:pt x="0" y="11"/>
                    <a:pt x="0" y="6"/>
                  </a:cubicBezTo>
                  <a:cubicBezTo>
                    <a:pt x="0" y="2"/>
                    <a:pt x="3" y="0"/>
                    <a:pt x="6" y="1"/>
                  </a:cubicBezTo>
                  <a:cubicBezTo>
                    <a:pt x="11" y="2"/>
                    <a:pt x="16" y="7"/>
                    <a:pt x="16" y="12"/>
                  </a:cubicBezTo>
                  <a:close/>
                </a:path>
              </a:pathLst>
            </a:custGeom>
            <a:solidFill>
              <a:srgbClr val="E52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921500" y="338503"/>
            <a:ext cx="4833841" cy="724247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4400" b="1" dirty="0">
                <a:cs typeface="B Nazanin" panose="00000700000000000000" pitchFamily="2" charset="-78"/>
              </a:rPr>
              <a:t>سبک اینفوگرافیک</a:t>
            </a:r>
            <a:endParaRPr lang="en-US" sz="4400" b="1" dirty="0"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C5A9053-0CD9-497D-8A6F-9A1C396FCDC8}"/>
              </a:ext>
            </a:extLst>
          </p:cNvPr>
          <p:cNvSpPr/>
          <p:nvPr/>
        </p:nvSpPr>
        <p:spPr>
          <a:xfrm>
            <a:off x="11136209" y="1773501"/>
            <a:ext cx="144016" cy="12241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DF42F88-05E6-43CC-96C8-7F994E307C66}"/>
              </a:ext>
            </a:extLst>
          </p:cNvPr>
          <p:cNvGrpSpPr/>
          <p:nvPr/>
        </p:nvGrpSpPr>
        <p:grpSpPr>
          <a:xfrm>
            <a:off x="7957227" y="1851175"/>
            <a:ext cx="3071805" cy="884122"/>
            <a:chOff x="270023" y="1671303"/>
            <a:chExt cx="2668887" cy="89296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CF230E8-036D-4B23-A941-4E7FF5ED1D80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1EF26A1-3743-4134-905C-BDFF6D0B8D6E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A5DB1BB6-A0E0-4BAE-9493-841FE0564A94}"/>
              </a:ext>
            </a:extLst>
          </p:cNvPr>
          <p:cNvSpPr/>
          <p:nvPr/>
        </p:nvSpPr>
        <p:spPr>
          <a:xfrm>
            <a:off x="11136209" y="4848565"/>
            <a:ext cx="144016" cy="12241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D3DFEEF-76BE-4BE2-AF26-24553AE3FB12}"/>
              </a:ext>
            </a:extLst>
          </p:cNvPr>
          <p:cNvGrpSpPr/>
          <p:nvPr/>
        </p:nvGrpSpPr>
        <p:grpSpPr>
          <a:xfrm>
            <a:off x="7957227" y="4926239"/>
            <a:ext cx="3071805" cy="884122"/>
            <a:chOff x="270023" y="1671303"/>
            <a:chExt cx="2668887" cy="89296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92F1125-F23C-492C-9987-4CAF80F0F559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E69DFC9-80BA-49A5-8D51-77AC75FFF1D6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873FE333-3F36-4372-BADE-1543F8F00DE5}"/>
              </a:ext>
            </a:extLst>
          </p:cNvPr>
          <p:cNvSpPr/>
          <p:nvPr/>
        </p:nvSpPr>
        <p:spPr>
          <a:xfrm>
            <a:off x="921500" y="1773501"/>
            <a:ext cx="144016" cy="12241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4A9297-FD0B-4432-B84F-A0C7B7165AE9}"/>
              </a:ext>
            </a:extLst>
          </p:cNvPr>
          <p:cNvGrpSpPr/>
          <p:nvPr/>
        </p:nvGrpSpPr>
        <p:grpSpPr>
          <a:xfrm>
            <a:off x="1176436" y="1851175"/>
            <a:ext cx="3068066" cy="884122"/>
            <a:chOff x="270023" y="1671303"/>
            <a:chExt cx="2668887" cy="89296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0864516-5685-4014-AA3A-9FCB60BFA069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14A334E-852B-4097-A3EE-5516E149FA48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Rectangle 36">
            <a:extLst>
              <a:ext uri="{FF2B5EF4-FFF2-40B4-BE49-F238E27FC236}">
                <a16:creationId xmlns:a16="http://schemas.microsoft.com/office/drawing/2014/main" id="{095FE71E-0B58-48AD-8EBB-8983856F2B3F}"/>
              </a:ext>
            </a:extLst>
          </p:cNvPr>
          <p:cNvSpPr/>
          <p:nvPr/>
        </p:nvSpPr>
        <p:spPr>
          <a:xfrm>
            <a:off x="921500" y="4848565"/>
            <a:ext cx="144016" cy="12241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C56067F6-E2D1-456C-B9D3-EACF668AA2A0}"/>
              </a:ext>
            </a:extLst>
          </p:cNvPr>
          <p:cNvGrpSpPr/>
          <p:nvPr/>
        </p:nvGrpSpPr>
        <p:grpSpPr>
          <a:xfrm>
            <a:off x="1176436" y="4926239"/>
            <a:ext cx="3068066" cy="884122"/>
            <a:chOff x="270023" y="1671303"/>
            <a:chExt cx="2668887" cy="89296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893A963-6B05-43CC-BF4B-095CCFA19137}"/>
                </a:ext>
              </a:extLst>
            </p:cNvPr>
            <p:cNvSpPr txBox="1"/>
            <p:nvPr/>
          </p:nvSpPr>
          <p:spPr>
            <a:xfrm>
              <a:off x="270024" y="1911471"/>
              <a:ext cx="2668886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BCAD642-70C8-492E-8094-02727B317718}"/>
                </a:ext>
              </a:extLst>
            </p:cNvPr>
            <p:cNvSpPr txBox="1"/>
            <p:nvPr/>
          </p:nvSpPr>
          <p:spPr>
            <a:xfrm>
              <a:off x="270023" y="1671303"/>
              <a:ext cx="266888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9D79F3DC-3662-4480-913C-73BCF8B86948}"/>
              </a:ext>
            </a:extLst>
          </p:cNvPr>
          <p:cNvSpPr txBox="1"/>
          <p:nvPr/>
        </p:nvSpPr>
        <p:spPr>
          <a:xfrm>
            <a:off x="2974562" y="3630712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accent1"/>
                </a:solidFill>
                <a:cs typeface="B Nazanin" panose="00000700000000000000" pitchFamily="2" charset="-78"/>
              </a:rPr>
              <a:t>80%</a:t>
            </a:r>
            <a:endParaRPr lang="ko-KR" altLang="en-US" sz="3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224766F-95F0-46A3-98C6-FAF6292756E0}"/>
              </a:ext>
            </a:extLst>
          </p:cNvPr>
          <p:cNvSpPr txBox="1"/>
          <p:nvPr/>
        </p:nvSpPr>
        <p:spPr>
          <a:xfrm>
            <a:off x="7859251" y="3630712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50%</a:t>
            </a:r>
            <a:endParaRPr lang="ko-KR" altLang="en-US" sz="3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03DBE70A-BC21-4DD0-B824-FFE9D48C5322}"/>
              </a:ext>
            </a:extLst>
          </p:cNvPr>
          <p:cNvGrpSpPr/>
          <p:nvPr/>
        </p:nvGrpSpPr>
        <p:grpSpPr>
          <a:xfrm>
            <a:off x="9293202" y="3464764"/>
            <a:ext cx="2117747" cy="732005"/>
            <a:chOff x="6904790" y="1787795"/>
            <a:chExt cx="1843006" cy="732005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29FB3A1-C356-4463-8BDB-8C06D88F2082}"/>
                </a:ext>
              </a:extLst>
            </p:cNvPr>
            <p:cNvSpPr txBox="1"/>
            <p:nvPr/>
          </p:nvSpPr>
          <p:spPr>
            <a:xfrm>
              <a:off x="6904790" y="1787795"/>
              <a:ext cx="1843006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1AC9FF7-3F0A-4C28-AB0B-11DDB1C68418}"/>
                </a:ext>
              </a:extLst>
            </p:cNvPr>
            <p:cNvSpPr txBox="1"/>
            <p:nvPr/>
          </p:nvSpPr>
          <p:spPr>
            <a:xfrm>
              <a:off x="6904790" y="2058135"/>
              <a:ext cx="1843006" cy="461665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35AF67B-A2BC-464B-BB85-387830CF2C47}"/>
              </a:ext>
            </a:extLst>
          </p:cNvPr>
          <p:cNvGrpSpPr/>
          <p:nvPr/>
        </p:nvGrpSpPr>
        <p:grpSpPr>
          <a:xfrm>
            <a:off x="683196" y="3464764"/>
            <a:ext cx="2117747" cy="732005"/>
            <a:chOff x="6904790" y="1787795"/>
            <a:chExt cx="1843006" cy="732005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6042A937-EE3E-46D5-BCAE-6B9482F84638}"/>
                </a:ext>
              </a:extLst>
            </p:cNvPr>
            <p:cNvSpPr txBox="1"/>
            <p:nvPr/>
          </p:nvSpPr>
          <p:spPr>
            <a:xfrm>
              <a:off x="6904790" y="1787795"/>
              <a:ext cx="1843006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357D3102-D589-45D0-877A-465206DFA251}"/>
                </a:ext>
              </a:extLst>
            </p:cNvPr>
            <p:cNvSpPr txBox="1"/>
            <p:nvPr/>
          </p:nvSpPr>
          <p:spPr>
            <a:xfrm>
              <a:off x="6904790" y="2058135"/>
              <a:ext cx="1843006" cy="461665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" name="Group 4">
            <a:extLst>
              <a:ext uri="{FF2B5EF4-FFF2-40B4-BE49-F238E27FC236}">
                <a16:creationId xmlns:a16="http://schemas.microsoft.com/office/drawing/2014/main" id="{A43BE276-FB8A-8CC0-A326-77B0DBB3A9D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51338" y="1449388"/>
            <a:ext cx="3844925" cy="5445124"/>
            <a:chOff x="2741" y="913"/>
            <a:chExt cx="2422" cy="3430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1A2D7049-C673-6076-8A17-8D0ED9AF8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16"/>
              <a:ext cx="2422" cy="3427"/>
            </a:xfrm>
            <a:custGeom>
              <a:avLst/>
              <a:gdLst>
                <a:gd name="T0" fmla="*/ 542 w 809"/>
                <a:gd name="T1" fmla="*/ 70 h 1146"/>
                <a:gd name="T2" fmla="*/ 578 w 809"/>
                <a:gd name="T3" fmla="*/ 175 h 1146"/>
                <a:gd name="T4" fmla="*/ 556 w 809"/>
                <a:gd name="T5" fmla="*/ 191 h 1146"/>
                <a:gd name="T6" fmla="*/ 472 w 809"/>
                <a:gd name="T7" fmla="*/ 189 h 1146"/>
                <a:gd name="T8" fmla="*/ 568 w 809"/>
                <a:gd name="T9" fmla="*/ 209 h 1146"/>
                <a:gd name="T10" fmla="*/ 565 w 809"/>
                <a:gd name="T11" fmla="*/ 308 h 1146"/>
                <a:gd name="T12" fmla="*/ 554 w 809"/>
                <a:gd name="T13" fmla="*/ 413 h 1146"/>
                <a:gd name="T14" fmla="*/ 553 w 809"/>
                <a:gd name="T15" fmla="*/ 499 h 1146"/>
                <a:gd name="T16" fmla="*/ 572 w 809"/>
                <a:gd name="T17" fmla="*/ 487 h 1146"/>
                <a:gd name="T18" fmla="*/ 608 w 809"/>
                <a:gd name="T19" fmla="*/ 427 h 1146"/>
                <a:gd name="T20" fmla="*/ 667 w 809"/>
                <a:gd name="T21" fmla="*/ 361 h 1146"/>
                <a:gd name="T22" fmla="*/ 772 w 809"/>
                <a:gd name="T23" fmla="*/ 349 h 1146"/>
                <a:gd name="T24" fmla="*/ 806 w 809"/>
                <a:gd name="T25" fmla="*/ 376 h 1146"/>
                <a:gd name="T26" fmla="*/ 776 w 809"/>
                <a:gd name="T27" fmla="*/ 426 h 1146"/>
                <a:gd name="T28" fmla="*/ 742 w 809"/>
                <a:gd name="T29" fmla="*/ 497 h 1146"/>
                <a:gd name="T30" fmla="*/ 708 w 809"/>
                <a:gd name="T31" fmla="*/ 578 h 1146"/>
                <a:gd name="T32" fmla="*/ 657 w 809"/>
                <a:gd name="T33" fmla="*/ 701 h 1146"/>
                <a:gd name="T34" fmla="*/ 615 w 809"/>
                <a:gd name="T35" fmla="*/ 798 h 1146"/>
                <a:gd name="T36" fmla="*/ 583 w 809"/>
                <a:gd name="T37" fmla="*/ 863 h 1146"/>
                <a:gd name="T38" fmla="*/ 538 w 809"/>
                <a:gd name="T39" fmla="*/ 925 h 1146"/>
                <a:gd name="T40" fmla="*/ 479 w 809"/>
                <a:gd name="T41" fmla="*/ 969 h 1146"/>
                <a:gd name="T42" fmla="*/ 472 w 809"/>
                <a:gd name="T43" fmla="*/ 1145 h 1146"/>
                <a:gd name="T44" fmla="*/ 168 w 809"/>
                <a:gd name="T45" fmla="*/ 1145 h 1146"/>
                <a:gd name="T46" fmla="*/ 164 w 809"/>
                <a:gd name="T47" fmla="*/ 958 h 1146"/>
                <a:gd name="T48" fmla="*/ 86 w 809"/>
                <a:gd name="T49" fmla="*/ 892 h 1146"/>
                <a:gd name="T50" fmla="*/ 45 w 809"/>
                <a:gd name="T51" fmla="*/ 817 h 1146"/>
                <a:gd name="T52" fmla="*/ 34 w 809"/>
                <a:gd name="T53" fmla="*/ 666 h 1146"/>
                <a:gd name="T54" fmla="*/ 23 w 809"/>
                <a:gd name="T55" fmla="*/ 483 h 1146"/>
                <a:gd name="T56" fmla="*/ 12 w 809"/>
                <a:gd name="T57" fmla="*/ 339 h 1146"/>
                <a:gd name="T58" fmla="*/ 5 w 809"/>
                <a:gd name="T59" fmla="*/ 227 h 1146"/>
                <a:gd name="T60" fmla="*/ 29 w 809"/>
                <a:gd name="T61" fmla="*/ 113 h 1146"/>
                <a:gd name="T62" fmla="*/ 123 w 809"/>
                <a:gd name="T63" fmla="*/ 138 h 1146"/>
                <a:gd name="T64" fmla="*/ 137 w 809"/>
                <a:gd name="T65" fmla="*/ 281 h 1146"/>
                <a:gd name="T66" fmla="*/ 145 w 809"/>
                <a:gd name="T67" fmla="*/ 398 h 1146"/>
                <a:gd name="T68" fmla="*/ 157 w 809"/>
                <a:gd name="T69" fmla="*/ 430 h 1146"/>
                <a:gd name="T70" fmla="*/ 152 w 809"/>
                <a:gd name="T71" fmla="*/ 320 h 1146"/>
                <a:gd name="T72" fmla="*/ 143 w 809"/>
                <a:gd name="T73" fmla="*/ 152 h 1146"/>
                <a:gd name="T74" fmla="*/ 159 w 809"/>
                <a:gd name="T75" fmla="*/ 77 h 1146"/>
                <a:gd name="T76" fmla="*/ 218 w 809"/>
                <a:gd name="T77" fmla="*/ 58 h 1146"/>
                <a:gd name="T78" fmla="*/ 270 w 809"/>
                <a:gd name="T79" fmla="*/ 135 h 1146"/>
                <a:gd name="T80" fmla="*/ 278 w 809"/>
                <a:gd name="T81" fmla="*/ 300 h 1146"/>
                <a:gd name="T82" fmla="*/ 286 w 809"/>
                <a:gd name="T83" fmla="*/ 382 h 1146"/>
                <a:gd name="T84" fmla="*/ 291 w 809"/>
                <a:gd name="T85" fmla="*/ 75 h 1146"/>
                <a:gd name="T86" fmla="*/ 317 w 809"/>
                <a:gd name="T87" fmla="*/ 14 h 1146"/>
                <a:gd name="T88" fmla="*/ 385 w 809"/>
                <a:gd name="T89" fmla="*/ 7 h 1146"/>
                <a:gd name="T90" fmla="*/ 418 w 809"/>
                <a:gd name="T91" fmla="*/ 48 h 1146"/>
                <a:gd name="T92" fmla="*/ 420 w 809"/>
                <a:gd name="T93" fmla="*/ 393 h 1146"/>
                <a:gd name="T94" fmla="*/ 428 w 809"/>
                <a:gd name="T95" fmla="*/ 381 h 1146"/>
                <a:gd name="T96" fmla="*/ 436 w 809"/>
                <a:gd name="T97" fmla="*/ 300 h 1146"/>
                <a:gd name="T98" fmla="*/ 451 w 809"/>
                <a:gd name="T99" fmla="*/ 150 h 1146"/>
                <a:gd name="T100" fmla="*/ 481 w 809"/>
                <a:gd name="T101" fmla="*/ 78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09" h="1146">
                  <a:moveTo>
                    <a:pt x="496" y="70"/>
                  </a:moveTo>
                  <a:cubicBezTo>
                    <a:pt x="502" y="70"/>
                    <a:pt x="506" y="67"/>
                    <a:pt x="512" y="67"/>
                  </a:cubicBezTo>
                  <a:cubicBezTo>
                    <a:pt x="522" y="66"/>
                    <a:pt x="532" y="66"/>
                    <a:pt x="542" y="70"/>
                  </a:cubicBezTo>
                  <a:cubicBezTo>
                    <a:pt x="549" y="74"/>
                    <a:pt x="556" y="77"/>
                    <a:pt x="562" y="83"/>
                  </a:cubicBezTo>
                  <a:cubicBezTo>
                    <a:pt x="574" y="96"/>
                    <a:pt x="583" y="111"/>
                    <a:pt x="582" y="131"/>
                  </a:cubicBezTo>
                  <a:cubicBezTo>
                    <a:pt x="582" y="146"/>
                    <a:pt x="580" y="160"/>
                    <a:pt x="578" y="175"/>
                  </a:cubicBezTo>
                  <a:cubicBezTo>
                    <a:pt x="578" y="179"/>
                    <a:pt x="579" y="184"/>
                    <a:pt x="577" y="188"/>
                  </a:cubicBezTo>
                  <a:cubicBezTo>
                    <a:pt x="575" y="189"/>
                    <a:pt x="573" y="189"/>
                    <a:pt x="571" y="190"/>
                  </a:cubicBezTo>
                  <a:cubicBezTo>
                    <a:pt x="566" y="191"/>
                    <a:pt x="561" y="191"/>
                    <a:pt x="556" y="191"/>
                  </a:cubicBezTo>
                  <a:cubicBezTo>
                    <a:pt x="543" y="192"/>
                    <a:pt x="531" y="194"/>
                    <a:pt x="518" y="192"/>
                  </a:cubicBezTo>
                  <a:cubicBezTo>
                    <a:pt x="508" y="191"/>
                    <a:pt x="497" y="192"/>
                    <a:pt x="486" y="191"/>
                  </a:cubicBezTo>
                  <a:cubicBezTo>
                    <a:pt x="481" y="191"/>
                    <a:pt x="476" y="191"/>
                    <a:pt x="472" y="189"/>
                  </a:cubicBezTo>
                  <a:cubicBezTo>
                    <a:pt x="474" y="189"/>
                    <a:pt x="477" y="191"/>
                    <a:pt x="480" y="192"/>
                  </a:cubicBezTo>
                  <a:cubicBezTo>
                    <a:pt x="500" y="200"/>
                    <a:pt x="522" y="206"/>
                    <a:pt x="544" y="208"/>
                  </a:cubicBezTo>
                  <a:cubicBezTo>
                    <a:pt x="552" y="209"/>
                    <a:pt x="560" y="208"/>
                    <a:pt x="568" y="209"/>
                  </a:cubicBezTo>
                  <a:cubicBezTo>
                    <a:pt x="571" y="209"/>
                    <a:pt x="573" y="208"/>
                    <a:pt x="575" y="210"/>
                  </a:cubicBezTo>
                  <a:cubicBezTo>
                    <a:pt x="573" y="226"/>
                    <a:pt x="572" y="243"/>
                    <a:pt x="570" y="260"/>
                  </a:cubicBezTo>
                  <a:cubicBezTo>
                    <a:pt x="569" y="276"/>
                    <a:pt x="567" y="292"/>
                    <a:pt x="565" y="308"/>
                  </a:cubicBezTo>
                  <a:cubicBezTo>
                    <a:pt x="564" y="316"/>
                    <a:pt x="563" y="325"/>
                    <a:pt x="563" y="333"/>
                  </a:cubicBezTo>
                  <a:cubicBezTo>
                    <a:pt x="561" y="346"/>
                    <a:pt x="560" y="359"/>
                    <a:pt x="559" y="371"/>
                  </a:cubicBezTo>
                  <a:cubicBezTo>
                    <a:pt x="557" y="385"/>
                    <a:pt x="557" y="400"/>
                    <a:pt x="554" y="413"/>
                  </a:cubicBezTo>
                  <a:cubicBezTo>
                    <a:pt x="552" y="430"/>
                    <a:pt x="552" y="448"/>
                    <a:pt x="549" y="464"/>
                  </a:cubicBezTo>
                  <a:cubicBezTo>
                    <a:pt x="548" y="473"/>
                    <a:pt x="548" y="481"/>
                    <a:pt x="547" y="490"/>
                  </a:cubicBezTo>
                  <a:cubicBezTo>
                    <a:pt x="547" y="493"/>
                    <a:pt x="551" y="495"/>
                    <a:pt x="553" y="499"/>
                  </a:cubicBezTo>
                  <a:cubicBezTo>
                    <a:pt x="554" y="502"/>
                    <a:pt x="556" y="504"/>
                    <a:pt x="558" y="506"/>
                  </a:cubicBezTo>
                  <a:cubicBezTo>
                    <a:pt x="560" y="508"/>
                    <a:pt x="562" y="509"/>
                    <a:pt x="563" y="506"/>
                  </a:cubicBezTo>
                  <a:cubicBezTo>
                    <a:pt x="565" y="499"/>
                    <a:pt x="569" y="494"/>
                    <a:pt x="572" y="487"/>
                  </a:cubicBezTo>
                  <a:cubicBezTo>
                    <a:pt x="574" y="483"/>
                    <a:pt x="576" y="478"/>
                    <a:pt x="579" y="474"/>
                  </a:cubicBezTo>
                  <a:cubicBezTo>
                    <a:pt x="584" y="465"/>
                    <a:pt x="589" y="456"/>
                    <a:pt x="594" y="447"/>
                  </a:cubicBezTo>
                  <a:cubicBezTo>
                    <a:pt x="598" y="440"/>
                    <a:pt x="603" y="434"/>
                    <a:pt x="608" y="427"/>
                  </a:cubicBezTo>
                  <a:cubicBezTo>
                    <a:pt x="613" y="419"/>
                    <a:pt x="618" y="411"/>
                    <a:pt x="624" y="404"/>
                  </a:cubicBezTo>
                  <a:cubicBezTo>
                    <a:pt x="629" y="399"/>
                    <a:pt x="632" y="393"/>
                    <a:pt x="637" y="388"/>
                  </a:cubicBezTo>
                  <a:cubicBezTo>
                    <a:pt x="647" y="379"/>
                    <a:pt x="656" y="369"/>
                    <a:pt x="667" y="361"/>
                  </a:cubicBezTo>
                  <a:cubicBezTo>
                    <a:pt x="674" y="356"/>
                    <a:pt x="681" y="352"/>
                    <a:pt x="689" y="349"/>
                  </a:cubicBezTo>
                  <a:cubicBezTo>
                    <a:pt x="705" y="341"/>
                    <a:pt x="722" y="339"/>
                    <a:pt x="740" y="340"/>
                  </a:cubicBezTo>
                  <a:cubicBezTo>
                    <a:pt x="751" y="341"/>
                    <a:pt x="762" y="344"/>
                    <a:pt x="772" y="349"/>
                  </a:cubicBezTo>
                  <a:cubicBezTo>
                    <a:pt x="779" y="353"/>
                    <a:pt x="786" y="356"/>
                    <a:pt x="793" y="360"/>
                  </a:cubicBezTo>
                  <a:cubicBezTo>
                    <a:pt x="798" y="362"/>
                    <a:pt x="801" y="367"/>
                    <a:pt x="806" y="369"/>
                  </a:cubicBezTo>
                  <a:cubicBezTo>
                    <a:pt x="809" y="371"/>
                    <a:pt x="807" y="374"/>
                    <a:pt x="806" y="376"/>
                  </a:cubicBezTo>
                  <a:cubicBezTo>
                    <a:pt x="803" y="381"/>
                    <a:pt x="800" y="385"/>
                    <a:pt x="797" y="390"/>
                  </a:cubicBezTo>
                  <a:cubicBezTo>
                    <a:pt x="794" y="396"/>
                    <a:pt x="790" y="401"/>
                    <a:pt x="787" y="407"/>
                  </a:cubicBezTo>
                  <a:cubicBezTo>
                    <a:pt x="784" y="413"/>
                    <a:pt x="780" y="419"/>
                    <a:pt x="776" y="426"/>
                  </a:cubicBezTo>
                  <a:cubicBezTo>
                    <a:pt x="774" y="429"/>
                    <a:pt x="773" y="433"/>
                    <a:pt x="771" y="436"/>
                  </a:cubicBezTo>
                  <a:cubicBezTo>
                    <a:pt x="764" y="447"/>
                    <a:pt x="759" y="460"/>
                    <a:pt x="753" y="472"/>
                  </a:cubicBezTo>
                  <a:cubicBezTo>
                    <a:pt x="749" y="480"/>
                    <a:pt x="746" y="488"/>
                    <a:pt x="742" y="497"/>
                  </a:cubicBezTo>
                  <a:cubicBezTo>
                    <a:pt x="740" y="503"/>
                    <a:pt x="736" y="509"/>
                    <a:pt x="734" y="515"/>
                  </a:cubicBezTo>
                  <a:cubicBezTo>
                    <a:pt x="730" y="525"/>
                    <a:pt x="725" y="535"/>
                    <a:pt x="721" y="545"/>
                  </a:cubicBezTo>
                  <a:cubicBezTo>
                    <a:pt x="716" y="556"/>
                    <a:pt x="712" y="567"/>
                    <a:pt x="708" y="578"/>
                  </a:cubicBezTo>
                  <a:cubicBezTo>
                    <a:pt x="704" y="586"/>
                    <a:pt x="701" y="594"/>
                    <a:pt x="697" y="603"/>
                  </a:cubicBezTo>
                  <a:cubicBezTo>
                    <a:pt x="690" y="618"/>
                    <a:pt x="684" y="635"/>
                    <a:pt x="678" y="651"/>
                  </a:cubicBezTo>
                  <a:cubicBezTo>
                    <a:pt x="671" y="668"/>
                    <a:pt x="665" y="685"/>
                    <a:pt x="657" y="701"/>
                  </a:cubicBezTo>
                  <a:cubicBezTo>
                    <a:pt x="653" y="710"/>
                    <a:pt x="650" y="719"/>
                    <a:pt x="646" y="728"/>
                  </a:cubicBezTo>
                  <a:cubicBezTo>
                    <a:pt x="640" y="743"/>
                    <a:pt x="633" y="757"/>
                    <a:pt x="628" y="772"/>
                  </a:cubicBezTo>
                  <a:cubicBezTo>
                    <a:pt x="624" y="781"/>
                    <a:pt x="619" y="789"/>
                    <a:pt x="615" y="798"/>
                  </a:cubicBezTo>
                  <a:cubicBezTo>
                    <a:pt x="612" y="805"/>
                    <a:pt x="609" y="812"/>
                    <a:pt x="606" y="818"/>
                  </a:cubicBezTo>
                  <a:cubicBezTo>
                    <a:pt x="602" y="827"/>
                    <a:pt x="598" y="835"/>
                    <a:pt x="593" y="843"/>
                  </a:cubicBezTo>
                  <a:cubicBezTo>
                    <a:pt x="589" y="850"/>
                    <a:pt x="587" y="857"/>
                    <a:pt x="583" y="863"/>
                  </a:cubicBezTo>
                  <a:cubicBezTo>
                    <a:pt x="578" y="869"/>
                    <a:pt x="574" y="877"/>
                    <a:pt x="570" y="883"/>
                  </a:cubicBezTo>
                  <a:cubicBezTo>
                    <a:pt x="563" y="892"/>
                    <a:pt x="558" y="901"/>
                    <a:pt x="551" y="910"/>
                  </a:cubicBezTo>
                  <a:cubicBezTo>
                    <a:pt x="547" y="915"/>
                    <a:pt x="542" y="919"/>
                    <a:pt x="538" y="925"/>
                  </a:cubicBezTo>
                  <a:cubicBezTo>
                    <a:pt x="529" y="936"/>
                    <a:pt x="517" y="945"/>
                    <a:pt x="505" y="953"/>
                  </a:cubicBezTo>
                  <a:cubicBezTo>
                    <a:pt x="499" y="957"/>
                    <a:pt x="492" y="961"/>
                    <a:pt x="484" y="962"/>
                  </a:cubicBezTo>
                  <a:cubicBezTo>
                    <a:pt x="480" y="963"/>
                    <a:pt x="479" y="966"/>
                    <a:pt x="479" y="969"/>
                  </a:cubicBezTo>
                  <a:cubicBezTo>
                    <a:pt x="480" y="1008"/>
                    <a:pt x="479" y="1048"/>
                    <a:pt x="479" y="1087"/>
                  </a:cubicBezTo>
                  <a:cubicBezTo>
                    <a:pt x="479" y="1103"/>
                    <a:pt x="479" y="1120"/>
                    <a:pt x="479" y="1137"/>
                  </a:cubicBezTo>
                  <a:cubicBezTo>
                    <a:pt x="479" y="1145"/>
                    <a:pt x="479" y="1145"/>
                    <a:pt x="472" y="1145"/>
                  </a:cubicBezTo>
                  <a:cubicBezTo>
                    <a:pt x="387" y="1145"/>
                    <a:pt x="301" y="1145"/>
                    <a:pt x="216" y="1145"/>
                  </a:cubicBezTo>
                  <a:cubicBezTo>
                    <a:pt x="207" y="1145"/>
                    <a:pt x="197" y="1146"/>
                    <a:pt x="187" y="1146"/>
                  </a:cubicBezTo>
                  <a:cubicBezTo>
                    <a:pt x="180" y="1145"/>
                    <a:pt x="174" y="1145"/>
                    <a:pt x="168" y="1145"/>
                  </a:cubicBezTo>
                  <a:cubicBezTo>
                    <a:pt x="166" y="1145"/>
                    <a:pt x="164" y="1144"/>
                    <a:pt x="164" y="1142"/>
                  </a:cubicBezTo>
                  <a:cubicBezTo>
                    <a:pt x="164" y="1140"/>
                    <a:pt x="164" y="1139"/>
                    <a:pt x="164" y="1137"/>
                  </a:cubicBezTo>
                  <a:cubicBezTo>
                    <a:pt x="164" y="1077"/>
                    <a:pt x="164" y="1018"/>
                    <a:pt x="164" y="958"/>
                  </a:cubicBezTo>
                  <a:cubicBezTo>
                    <a:pt x="164" y="954"/>
                    <a:pt x="163" y="951"/>
                    <a:pt x="158" y="949"/>
                  </a:cubicBezTo>
                  <a:cubicBezTo>
                    <a:pt x="149" y="944"/>
                    <a:pt x="139" y="938"/>
                    <a:pt x="129" y="932"/>
                  </a:cubicBezTo>
                  <a:cubicBezTo>
                    <a:pt x="113" y="921"/>
                    <a:pt x="98" y="908"/>
                    <a:pt x="86" y="892"/>
                  </a:cubicBezTo>
                  <a:cubicBezTo>
                    <a:pt x="80" y="885"/>
                    <a:pt x="74" y="878"/>
                    <a:pt x="69" y="870"/>
                  </a:cubicBezTo>
                  <a:cubicBezTo>
                    <a:pt x="65" y="864"/>
                    <a:pt x="62" y="857"/>
                    <a:pt x="59" y="851"/>
                  </a:cubicBezTo>
                  <a:cubicBezTo>
                    <a:pt x="52" y="840"/>
                    <a:pt x="49" y="828"/>
                    <a:pt x="45" y="817"/>
                  </a:cubicBezTo>
                  <a:cubicBezTo>
                    <a:pt x="41" y="805"/>
                    <a:pt x="39" y="794"/>
                    <a:pt x="37" y="782"/>
                  </a:cubicBezTo>
                  <a:cubicBezTo>
                    <a:pt x="35" y="760"/>
                    <a:pt x="36" y="738"/>
                    <a:pt x="35" y="716"/>
                  </a:cubicBezTo>
                  <a:cubicBezTo>
                    <a:pt x="35" y="699"/>
                    <a:pt x="35" y="683"/>
                    <a:pt x="34" y="666"/>
                  </a:cubicBezTo>
                  <a:cubicBezTo>
                    <a:pt x="33" y="645"/>
                    <a:pt x="32" y="624"/>
                    <a:pt x="30" y="603"/>
                  </a:cubicBezTo>
                  <a:cubicBezTo>
                    <a:pt x="29" y="584"/>
                    <a:pt x="28" y="565"/>
                    <a:pt x="27" y="546"/>
                  </a:cubicBezTo>
                  <a:cubicBezTo>
                    <a:pt x="25" y="525"/>
                    <a:pt x="23" y="504"/>
                    <a:pt x="23" y="483"/>
                  </a:cubicBezTo>
                  <a:cubicBezTo>
                    <a:pt x="22" y="464"/>
                    <a:pt x="19" y="444"/>
                    <a:pt x="18" y="425"/>
                  </a:cubicBezTo>
                  <a:cubicBezTo>
                    <a:pt x="17" y="414"/>
                    <a:pt x="17" y="402"/>
                    <a:pt x="16" y="390"/>
                  </a:cubicBezTo>
                  <a:cubicBezTo>
                    <a:pt x="15" y="373"/>
                    <a:pt x="13" y="356"/>
                    <a:pt x="12" y="339"/>
                  </a:cubicBezTo>
                  <a:cubicBezTo>
                    <a:pt x="11" y="328"/>
                    <a:pt x="11" y="317"/>
                    <a:pt x="10" y="307"/>
                  </a:cubicBezTo>
                  <a:cubicBezTo>
                    <a:pt x="9" y="288"/>
                    <a:pt x="8" y="270"/>
                    <a:pt x="6" y="251"/>
                  </a:cubicBezTo>
                  <a:cubicBezTo>
                    <a:pt x="6" y="243"/>
                    <a:pt x="5" y="235"/>
                    <a:pt x="5" y="227"/>
                  </a:cubicBezTo>
                  <a:cubicBezTo>
                    <a:pt x="4" y="212"/>
                    <a:pt x="3" y="197"/>
                    <a:pt x="2" y="181"/>
                  </a:cubicBezTo>
                  <a:cubicBezTo>
                    <a:pt x="1" y="170"/>
                    <a:pt x="0" y="159"/>
                    <a:pt x="3" y="148"/>
                  </a:cubicBezTo>
                  <a:cubicBezTo>
                    <a:pt x="8" y="133"/>
                    <a:pt x="17" y="122"/>
                    <a:pt x="29" y="113"/>
                  </a:cubicBezTo>
                  <a:cubicBezTo>
                    <a:pt x="44" y="102"/>
                    <a:pt x="60" y="100"/>
                    <a:pt x="77" y="102"/>
                  </a:cubicBezTo>
                  <a:cubicBezTo>
                    <a:pt x="87" y="104"/>
                    <a:pt x="96" y="109"/>
                    <a:pt x="105" y="115"/>
                  </a:cubicBezTo>
                  <a:cubicBezTo>
                    <a:pt x="113" y="122"/>
                    <a:pt x="119" y="129"/>
                    <a:pt x="123" y="138"/>
                  </a:cubicBezTo>
                  <a:cubicBezTo>
                    <a:pt x="127" y="146"/>
                    <a:pt x="129" y="155"/>
                    <a:pt x="129" y="164"/>
                  </a:cubicBezTo>
                  <a:cubicBezTo>
                    <a:pt x="131" y="182"/>
                    <a:pt x="131" y="199"/>
                    <a:pt x="132" y="217"/>
                  </a:cubicBezTo>
                  <a:cubicBezTo>
                    <a:pt x="134" y="238"/>
                    <a:pt x="136" y="259"/>
                    <a:pt x="137" y="281"/>
                  </a:cubicBezTo>
                  <a:cubicBezTo>
                    <a:pt x="138" y="293"/>
                    <a:pt x="138" y="305"/>
                    <a:pt x="139" y="317"/>
                  </a:cubicBezTo>
                  <a:cubicBezTo>
                    <a:pt x="140" y="334"/>
                    <a:pt x="142" y="351"/>
                    <a:pt x="143" y="368"/>
                  </a:cubicBezTo>
                  <a:cubicBezTo>
                    <a:pt x="143" y="378"/>
                    <a:pt x="144" y="388"/>
                    <a:pt x="145" y="398"/>
                  </a:cubicBezTo>
                  <a:cubicBezTo>
                    <a:pt x="146" y="409"/>
                    <a:pt x="146" y="420"/>
                    <a:pt x="147" y="430"/>
                  </a:cubicBezTo>
                  <a:cubicBezTo>
                    <a:pt x="147" y="433"/>
                    <a:pt x="147" y="437"/>
                    <a:pt x="150" y="436"/>
                  </a:cubicBezTo>
                  <a:cubicBezTo>
                    <a:pt x="153" y="436"/>
                    <a:pt x="157" y="434"/>
                    <a:pt x="157" y="430"/>
                  </a:cubicBezTo>
                  <a:cubicBezTo>
                    <a:pt x="157" y="424"/>
                    <a:pt x="157" y="419"/>
                    <a:pt x="157" y="414"/>
                  </a:cubicBezTo>
                  <a:cubicBezTo>
                    <a:pt x="155" y="404"/>
                    <a:pt x="156" y="394"/>
                    <a:pt x="155" y="385"/>
                  </a:cubicBezTo>
                  <a:cubicBezTo>
                    <a:pt x="154" y="363"/>
                    <a:pt x="152" y="342"/>
                    <a:pt x="152" y="320"/>
                  </a:cubicBezTo>
                  <a:cubicBezTo>
                    <a:pt x="151" y="301"/>
                    <a:pt x="150" y="282"/>
                    <a:pt x="149" y="263"/>
                  </a:cubicBezTo>
                  <a:cubicBezTo>
                    <a:pt x="148" y="238"/>
                    <a:pt x="146" y="214"/>
                    <a:pt x="145" y="190"/>
                  </a:cubicBezTo>
                  <a:cubicBezTo>
                    <a:pt x="144" y="177"/>
                    <a:pt x="144" y="165"/>
                    <a:pt x="143" y="152"/>
                  </a:cubicBezTo>
                  <a:cubicBezTo>
                    <a:pt x="142" y="143"/>
                    <a:pt x="142" y="133"/>
                    <a:pt x="142" y="123"/>
                  </a:cubicBezTo>
                  <a:cubicBezTo>
                    <a:pt x="141" y="118"/>
                    <a:pt x="142" y="111"/>
                    <a:pt x="144" y="106"/>
                  </a:cubicBezTo>
                  <a:cubicBezTo>
                    <a:pt x="146" y="94"/>
                    <a:pt x="152" y="86"/>
                    <a:pt x="159" y="77"/>
                  </a:cubicBezTo>
                  <a:cubicBezTo>
                    <a:pt x="164" y="72"/>
                    <a:pt x="170" y="68"/>
                    <a:pt x="176" y="64"/>
                  </a:cubicBezTo>
                  <a:cubicBezTo>
                    <a:pt x="180" y="62"/>
                    <a:pt x="184" y="60"/>
                    <a:pt x="189" y="59"/>
                  </a:cubicBezTo>
                  <a:cubicBezTo>
                    <a:pt x="199" y="57"/>
                    <a:pt x="208" y="57"/>
                    <a:pt x="218" y="58"/>
                  </a:cubicBezTo>
                  <a:cubicBezTo>
                    <a:pt x="228" y="60"/>
                    <a:pt x="236" y="66"/>
                    <a:pt x="245" y="71"/>
                  </a:cubicBezTo>
                  <a:cubicBezTo>
                    <a:pt x="258" y="80"/>
                    <a:pt x="265" y="93"/>
                    <a:pt x="267" y="108"/>
                  </a:cubicBezTo>
                  <a:cubicBezTo>
                    <a:pt x="269" y="117"/>
                    <a:pt x="270" y="126"/>
                    <a:pt x="270" y="135"/>
                  </a:cubicBezTo>
                  <a:cubicBezTo>
                    <a:pt x="271" y="158"/>
                    <a:pt x="272" y="182"/>
                    <a:pt x="273" y="205"/>
                  </a:cubicBezTo>
                  <a:cubicBezTo>
                    <a:pt x="274" y="216"/>
                    <a:pt x="275" y="228"/>
                    <a:pt x="275" y="239"/>
                  </a:cubicBezTo>
                  <a:cubicBezTo>
                    <a:pt x="276" y="260"/>
                    <a:pt x="277" y="280"/>
                    <a:pt x="278" y="300"/>
                  </a:cubicBezTo>
                  <a:cubicBezTo>
                    <a:pt x="279" y="319"/>
                    <a:pt x="280" y="337"/>
                    <a:pt x="281" y="356"/>
                  </a:cubicBezTo>
                  <a:cubicBezTo>
                    <a:pt x="282" y="363"/>
                    <a:pt x="281" y="371"/>
                    <a:pt x="283" y="379"/>
                  </a:cubicBezTo>
                  <a:cubicBezTo>
                    <a:pt x="283" y="381"/>
                    <a:pt x="284" y="382"/>
                    <a:pt x="286" y="382"/>
                  </a:cubicBezTo>
                  <a:cubicBezTo>
                    <a:pt x="288" y="382"/>
                    <a:pt x="290" y="381"/>
                    <a:pt x="291" y="379"/>
                  </a:cubicBezTo>
                  <a:cubicBezTo>
                    <a:pt x="291" y="378"/>
                    <a:pt x="291" y="376"/>
                    <a:pt x="291" y="375"/>
                  </a:cubicBezTo>
                  <a:cubicBezTo>
                    <a:pt x="291" y="275"/>
                    <a:pt x="291" y="175"/>
                    <a:pt x="291" y="75"/>
                  </a:cubicBezTo>
                  <a:cubicBezTo>
                    <a:pt x="291" y="65"/>
                    <a:pt x="291" y="55"/>
                    <a:pt x="294" y="45"/>
                  </a:cubicBezTo>
                  <a:cubicBezTo>
                    <a:pt x="298" y="33"/>
                    <a:pt x="305" y="22"/>
                    <a:pt x="316" y="15"/>
                  </a:cubicBezTo>
                  <a:cubicBezTo>
                    <a:pt x="316" y="15"/>
                    <a:pt x="317" y="14"/>
                    <a:pt x="317" y="14"/>
                  </a:cubicBezTo>
                  <a:cubicBezTo>
                    <a:pt x="320" y="9"/>
                    <a:pt x="325" y="7"/>
                    <a:pt x="329" y="5"/>
                  </a:cubicBezTo>
                  <a:cubicBezTo>
                    <a:pt x="338" y="1"/>
                    <a:pt x="348" y="0"/>
                    <a:pt x="358" y="0"/>
                  </a:cubicBezTo>
                  <a:cubicBezTo>
                    <a:pt x="367" y="1"/>
                    <a:pt x="377" y="3"/>
                    <a:pt x="385" y="7"/>
                  </a:cubicBezTo>
                  <a:cubicBezTo>
                    <a:pt x="392" y="10"/>
                    <a:pt x="398" y="14"/>
                    <a:pt x="402" y="20"/>
                  </a:cubicBezTo>
                  <a:cubicBezTo>
                    <a:pt x="404" y="23"/>
                    <a:pt x="406" y="24"/>
                    <a:pt x="408" y="26"/>
                  </a:cubicBezTo>
                  <a:cubicBezTo>
                    <a:pt x="413" y="33"/>
                    <a:pt x="416" y="40"/>
                    <a:pt x="418" y="48"/>
                  </a:cubicBezTo>
                  <a:cubicBezTo>
                    <a:pt x="422" y="61"/>
                    <a:pt x="420" y="74"/>
                    <a:pt x="420" y="88"/>
                  </a:cubicBezTo>
                  <a:cubicBezTo>
                    <a:pt x="420" y="186"/>
                    <a:pt x="420" y="285"/>
                    <a:pt x="420" y="383"/>
                  </a:cubicBezTo>
                  <a:cubicBezTo>
                    <a:pt x="420" y="387"/>
                    <a:pt x="420" y="390"/>
                    <a:pt x="420" y="393"/>
                  </a:cubicBezTo>
                  <a:cubicBezTo>
                    <a:pt x="421" y="395"/>
                    <a:pt x="422" y="397"/>
                    <a:pt x="424" y="397"/>
                  </a:cubicBezTo>
                  <a:cubicBezTo>
                    <a:pt x="427" y="397"/>
                    <a:pt x="427" y="395"/>
                    <a:pt x="427" y="393"/>
                  </a:cubicBezTo>
                  <a:cubicBezTo>
                    <a:pt x="428" y="389"/>
                    <a:pt x="427" y="385"/>
                    <a:pt x="428" y="381"/>
                  </a:cubicBezTo>
                  <a:cubicBezTo>
                    <a:pt x="430" y="368"/>
                    <a:pt x="431" y="356"/>
                    <a:pt x="432" y="343"/>
                  </a:cubicBezTo>
                  <a:cubicBezTo>
                    <a:pt x="433" y="332"/>
                    <a:pt x="435" y="321"/>
                    <a:pt x="435" y="310"/>
                  </a:cubicBezTo>
                  <a:cubicBezTo>
                    <a:pt x="435" y="307"/>
                    <a:pt x="436" y="303"/>
                    <a:pt x="436" y="300"/>
                  </a:cubicBezTo>
                  <a:cubicBezTo>
                    <a:pt x="439" y="282"/>
                    <a:pt x="439" y="264"/>
                    <a:pt x="442" y="247"/>
                  </a:cubicBezTo>
                  <a:cubicBezTo>
                    <a:pt x="444" y="236"/>
                    <a:pt x="443" y="224"/>
                    <a:pt x="445" y="213"/>
                  </a:cubicBezTo>
                  <a:cubicBezTo>
                    <a:pt x="448" y="192"/>
                    <a:pt x="449" y="171"/>
                    <a:pt x="451" y="150"/>
                  </a:cubicBezTo>
                  <a:cubicBezTo>
                    <a:pt x="453" y="140"/>
                    <a:pt x="454" y="130"/>
                    <a:pt x="455" y="119"/>
                  </a:cubicBezTo>
                  <a:cubicBezTo>
                    <a:pt x="456" y="106"/>
                    <a:pt x="462" y="95"/>
                    <a:pt x="472" y="86"/>
                  </a:cubicBezTo>
                  <a:cubicBezTo>
                    <a:pt x="475" y="84"/>
                    <a:pt x="477" y="80"/>
                    <a:pt x="481" y="78"/>
                  </a:cubicBezTo>
                  <a:cubicBezTo>
                    <a:pt x="485" y="74"/>
                    <a:pt x="490" y="71"/>
                    <a:pt x="496" y="70"/>
                  </a:cubicBezTo>
                  <a:close/>
                </a:path>
              </a:pathLst>
            </a:custGeom>
            <a:solidFill>
              <a:srgbClr val="FDD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4F77875-9223-FB11-EEC9-76D553BCA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913"/>
              <a:ext cx="536" cy="1199"/>
            </a:xfrm>
            <a:custGeom>
              <a:avLst/>
              <a:gdLst>
                <a:gd name="T0" fmla="*/ 179 w 179"/>
                <a:gd name="T1" fmla="*/ 71 h 401"/>
                <a:gd name="T2" fmla="*/ 150 w 179"/>
                <a:gd name="T3" fmla="*/ 94 h 401"/>
                <a:gd name="T4" fmla="*/ 138 w 179"/>
                <a:gd name="T5" fmla="*/ 126 h 401"/>
                <a:gd name="T6" fmla="*/ 133 w 179"/>
                <a:gd name="T7" fmla="*/ 171 h 401"/>
                <a:gd name="T8" fmla="*/ 130 w 179"/>
                <a:gd name="T9" fmla="*/ 205 h 401"/>
                <a:gd name="T10" fmla="*/ 126 w 179"/>
                <a:gd name="T11" fmla="*/ 250 h 401"/>
                <a:gd name="T12" fmla="*/ 122 w 179"/>
                <a:gd name="T13" fmla="*/ 285 h 401"/>
                <a:gd name="T14" fmla="*/ 118 w 179"/>
                <a:gd name="T15" fmla="*/ 327 h 401"/>
                <a:gd name="T16" fmla="*/ 115 w 179"/>
                <a:gd name="T17" fmla="*/ 359 h 401"/>
                <a:gd name="T18" fmla="*/ 111 w 179"/>
                <a:gd name="T19" fmla="*/ 398 h 401"/>
                <a:gd name="T20" fmla="*/ 108 w 179"/>
                <a:gd name="T21" fmla="*/ 400 h 401"/>
                <a:gd name="T22" fmla="*/ 102 w 179"/>
                <a:gd name="T23" fmla="*/ 396 h 401"/>
                <a:gd name="T24" fmla="*/ 103 w 179"/>
                <a:gd name="T25" fmla="*/ 387 h 401"/>
                <a:gd name="T26" fmla="*/ 103 w 179"/>
                <a:gd name="T27" fmla="*/ 212 h 401"/>
                <a:gd name="T28" fmla="*/ 102 w 179"/>
                <a:gd name="T29" fmla="*/ 65 h 401"/>
                <a:gd name="T30" fmla="*/ 85 w 179"/>
                <a:gd name="T31" fmla="*/ 23 h 401"/>
                <a:gd name="T32" fmla="*/ 44 w 179"/>
                <a:gd name="T33" fmla="*/ 3 h 401"/>
                <a:gd name="T34" fmla="*/ 0 w 179"/>
                <a:gd name="T35" fmla="*/ 15 h 401"/>
                <a:gd name="T36" fmla="*/ 5 w 179"/>
                <a:gd name="T37" fmla="*/ 9 h 401"/>
                <a:gd name="T38" fmla="*/ 11 w 179"/>
                <a:gd name="T39" fmla="*/ 4 h 401"/>
                <a:gd name="T40" fmla="*/ 27 w 179"/>
                <a:gd name="T41" fmla="*/ 1 h 401"/>
                <a:gd name="T42" fmla="*/ 41 w 179"/>
                <a:gd name="T43" fmla="*/ 1 h 401"/>
                <a:gd name="T44" fmla="*/ 80 w 179"/>
                <a:gd name="T45" fmla="*/ 15 h 401"/>
                <a:gd name="T46" fmla="*/ 101 w 179"/>
                <a:gd name="T47" fmla="*/ 45 h 401"/>
                <a:gd name="T48" fmla="*/ 106 w 179"/>
                <a:gd name="T49" fmla="*/ 71 h 401"/>
                <a:gd name="T50" fmla="*/ 105 w 179"/>
                <a:gd name="T51" fmla="*/ 189 h 401"/>
                <a:gd name="T52" fmla="*/ 104 w 179"/>
                <a:gd name="T53" fmla="*/ 387 h 401"/>
                <a:gd name="T54" fmla="*/ 106 w 179"/>
                <a:gd name="T55" fmla="*/ 394 h 401"/>
                <a:gd name="T56" fmla="*/ 108 w 179"/>
                <a:gd name="T57" fmla="*/ 395 h 401"/>
                <a:gd name="T58" fmla="*/ 110 w 179"/>
                <a:gd name="T59" fmla="*/ 393 h 401"/>
                <a:gd name="T60" fmla="*/ 110 w 179"/>
                <a:gd name="T61" fmla="*/ 384 h 401"/>
                <a:gd name="T62" fmla="*/ 113 w 179"/>
                <a:gd name="T63" fmla="*/ 354 h 401"/>
                <a:gd name="T64" fmla="*/ 114 w 179"/>
                <a:gd name="T65" fmla="*/ 335 h 401"/>
                <a:gd name="T66" fmla="*/ 116 w 179"/>
                <a:gd name="T67" fmla="*/ 320 h 401"/>
                <a:gd name="T68" fmla="*/ 117 w 179"/>
                <a:gd name="T69" fmla="*/ 316 h 401"/>
                <a:gd name="T70" fmla="*/ 120 w 179"/>
                <a:gd name="T71" fmla="*/ 286 h 401"/>
                <a:gd name="T72" fmla="*/ 120 w 179"/>
                <a:gd name="T73" fmla="*/ 274 h 401"/>
                <a:gd name="T74" fmla="*/ 125 w 179"/>
                <a:gd name="T75" fmla="*/ 242 h 401"/>
                <a:gd name="T76" fmla="*/ 125 w 179"/>
                <a:gd name="T77" fmla="*/ 225 h 401"/>
                <a:gd name="T78" fmla="*/ 129 w 179"/>
                <a:gd name="T79" fmla="*/ 199 h 401"/>
                <a:gd name="T80" fmla="*/ 129 w 179"/>
                <a:gd name="T81" fmla="*/ 193 h 401"/>
                <a:gd name="T82" fmla="*/ 133 w 179"/>
                <a:gd name="T83" fmla="*/ 151 h 401"/>
                <a:gd name="T84" fmla="*/ 137 w 179"/>
                <a:gd name="T85" fmla="*/ 125 h 401"/>
                <a:gd name="T86" fmla="*/ 141 w 179"/>
                <a:gd name="T87" fmla="*/ 102 h 401"/>
                <a:gd name="T88" fmla="*/ 144 w 179"/>
                <a:gd name="T89" fmla="*/ 98 h 401"/>
                <a:gd name="T90" fmla="*/ 149 w 179"/>
                <a:gd name="T91" fmla="*/ 90 h 401"/>
                <a:gd name="T92" fmla="*/ 150 w 179"/>
                <a:gd name="T93" fmla="*/ 89 h 401"/>
                <a:gd name="T94" fmla="*/ 168 w 179"/>
                <a:gd name="T95" fmla="*/ 72 h 401"/>
                <a:gd name="T96" fmla="*/ 179 w 179"/>
                <a:gd name="T97" fmla="*/ 7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9" h="401">
                  <a:moveTo>
                    <a:pt x="179" y="71"/>
                  </a:moveTo>
                  <a:cubicBezTo>
                    <a:pt x="167" y="76"/>
                    <a:pt x="158" y="84"/>
                    <a:pt x="150" y="94"/>
                  </a:cubicBezTo>
                  <a:cubicBezTo>
                    <a:pt x="143" y="103"/>
                    <a:pt x="139" y="115"/>
                    <a:pt x="138" y="126"/>
                  </a:cubicBezTo>
                  <a:cubicBezTo>
                    <a:pt x="136" y="141"/>
                    <a:pt x="135" y="156"/>
                    <a:pt x="133" y="171"/>
                  </a:cubicBezTo>
                  <a:cubicBezTo>
                    <a:pt x="133" y="183"/>
                    <a:pt x="131" y="194"/>
                    <a:pt x="130" y="205"/>
                  </a:cubicBezTo>
                  <a:cubicBezTo>
                    <a:pt x="129" y="220"/>
                    <a:pt x="127" y="235"/>
                    <a:pt x="126" y="250"/>
                  </a:cubicBezTo>
                  <a:cubicBezTo>
                    <a:pt x="124" y="262"/>
                    <a:pt x="123" y="273"/>
                    <a:pt x="122" y="285"/>
                  </a:cubicBezTo>
                  <a:cubicBezTo>
                    <a:pt x="121" y="299"/>
                    <a:pt x="119" y="313"/>
                    <a:pt x="118" y="327"/>
                  </a:cubicBezTo>
                  <a:cubicBezTo>
                    <a:pt x="117" y="338"/>
                    <a:pt x="116" y="348"/>
                    <a:pt x="115" y="359"/>
                  </a:cubicBezTo>
                  <a:cubicBezTo>
                    <a:pt x="113" y="372"/>
                    <a:pt x="112" y="385"/>
                    <a:pt x="111" y="398"/>
                  </a:cubicBezTo>
                  <a:cubicBezTo>
                    <a:pt x="111" y="399"/>
                    <a:pt x="110" y="401"/>
                    <a:pt x="108" y="400"/>
                  </a:cubicBezTo>
                  <a:cubicBezTo>
                    <a:pt x="106" y="399"/>
                    <a:pt x="102" y="400"/>
                    <a:pt x="102" y="396"/>
                  </a:cubicBezTo>
                  <a:cubicBezTo>
                    <a:pt x="102" y="393"/>
                    <a:pt x="103" y="390"/>
                    <a:pt x="103" y="387"/>
                  </a:cubicBezTo>
                  <a:cubicBezTo>
                    <a:pt x="103" y="328"/>
                    <a:pt x="104" y="270"/>
                    <a:pt x="103" y="212"/>
                  </a:cubicBezTo>
                  <a:cubicBezTo>
                    <a:pt x="102" y="163"/>
                    <a:pt x="102" y="114"/>
                    <a:pt x="102" y="65"/>
                  </a:cubicBezTo>
                  <a:cubicBezTo>
                    <a:pt x="102" y="49"/>
                    <a:pt x="96" y="35"/>
                    <a:pt x="85" y="23"/>
                  </a:cubicBezTo>
                  <a:cubicBezTo>
                    <a:pt x="74" y="10"/>
                    <a:pt x="60" y="5"/>
                    <a:pt x="44" y="3"/>
                  </a:cubicBezTo>
                  <a:cubicBezTo>
                    <a:pt x="27" y="1"/>
                    <a:pt x="13" y="6"/>
                    <a:pt x="0" y="15"/>
                  </a:cubicBezTo>
                  <a:cubicBezTo>
                    <a:pt x="0" y="12"/>
                    <a:pt x="2" y="9"/>
                    <a:pt x="5" y="9"/>
                  </a:cubicBezTo>
                  <a:cubicBezTo>
                    <a:pt x="8" y="8"/>
                    <a:pt x="8" y="5"/>
                    <a:pt x="11" y="4"/>
                  </a:cubicBezTo>
                  <a:cubicBezTo>
                    <a:pt x="16" y="2"/>
                    <a:pt x="22" y="2"/>
                    <a:pt x="27" y="1"/>
                  </a:cubicBezTo>
                  <a:cubicBezTo>
                    <a:pt x="32" y="0"/>
                    <a:pt x="36" y="1"/>
                    <a:pt x="41" y="1"/>
                  </a:cubicBezTo>
                  <a:cubicBezTo>
                    <a:pt x="56" y="1"/>
                    <a:pt x="69" y="5"/>
                    <a:pt x="80" y="15"/>
                  </a:cubicBezTo>
                  <a:cubicBezTo>
                    <a:pt x="90" y="23"/>
                    <a:pt x="99" y="32"/>
                    <a:pt x="101" y="45"/>
                  </a:cubicBezTo>
                  <a:cubicBezTo>
                    <a:pt x="103" y="53"/>
                    <a:pt x="106" y="62"/>
                    <a:pt x="106" y="71"/>
                  </a:cubicBezTo>
                  <a:cubicBezTo>
                    <a:pt x="106" y="110"/>
                    <a:pt x="107" y="150"/>
                    <a:pt x="105" y="189"/>
                  </a:cubicBezTo>
                  <a:cubicBezTo>
                    <a:pt x="103" y="255"/>
                    <a:pt x="105" y="321"/>
                    <a:pt x="104" y="387"/>
                  </a:cubicBezTo>
                  <a:cubicBezTo>
                    <a:pt x="104" y="390"/>
                    <a:pt x="104" y="392"/>
                    <a:pt x="106" y="394"/>
                  </a:cubicBezTo>
                  <a:cubicBezTo>
                    <a:pt x="107" y="395"/>
                    <a:pt x="108" y="395"/>
                    <a:pt x="108" y="395"/>
                  </a:cubicBezTo>
                  <a:cubicBezTo>
                    <a:pt x="109" y="395"/>
                    <a:pt x="110" y="394"/>
                    <a:pt x="110" y="393"/>
                  </a:cubicBezTo>
                  <a:cubicBezTo>
                    <a:pt x="110" y="390"/>
                    <a:pt x="110" y="387"/>
                    <a:pt x="110" y="384"/>
                  </a:cubicBezTo>
                  <a:cubicBezTo>
                    <a:pt x="109" y="374"/>
                    <a:pt x="113" y="364"/>
                    <a:pt x="113" y="354"/>
                  </a:cubicBezTo>
                  <a:cubicBezTo>
                    <a:pt x="113" y="348"/>
                    <a:pt x="115" y="342"/>
                    <a:pt x="114" y="335"/>
                  </a:cubicBezTo>
                  <a:cubicBezTo>
                    <a:pt x="114" y="330"/>
                    <a:pt x="113" y="325"/>
                    <a:pt x="116" y="320"/>
                  </a:cubicBezTo>
                  <a:cubicBezTo>
                    <a:pt x="116" y="319"/>
                    <a:pt x="117" y="318"/>
                    <a:pt x="117" y="316"/>
                  </a:cubicBezTo>
                  <a:cubicBezTo>
                    <a:pt x="116" y="306"/>
                    <a:pt x="118" y="296"/>
                    <a:pt x="120" y="286"/>
                  </a:cubicBezTo>
                  <a:cubicBezTo>
                    <a:pt x="120" y="282"/>
                    <a:pt x="120" y="278"/>
                    <a:pt x="120" y="274"/>
                  </a:cubicBezTo>
                  <a:cubicBezTo>
                    <a:pt x="120" y="263"/>
                    <a:pt x="122" y="253"/>
                    <a:pt x="125" y="242"/>
                  </a:cubicBezTo>
                  <a:cubicBezTo>
                    <a:pt x="126" y="237"/>
                    <a:pt x="125" y="231"/>
                    <a:pt x="125" y="225"/>
                  </a:cubicBezTo>
                  <a:cubicBezTo>
                    <a:pt x="126" y="216"/>
                    <a:pt x="126" y="207"/>
                    <a:pt x="129" y="199"/>
                  </a:cubicBezTo>
                  <a:cubicBezTo>
                    <a:pt x="129" y="197"/>
                    <a:pt x="129" y="195"/>
                    <a:pt x="129" y="193"/>
                  </a:cubicBezTo>
                  <a:cubicBezTo>
                    <a:pt x="129" y="179"/>
                    <a:pt x="131" y="165"/>
                    <a:pt x="133" y="151"/>
                  </a:cubicBezTo>
                  <a:cubicBezTo>
                    <a:pt x="133" y="142"/>
                    <a:pt x="137" y="134"/>
                    <a:pt x="137" y="125"/>
                  </a:cubicBezTo>
                  <a:cubicBezTo>
                    <a:pt x="136" y="117"/>
                    <a:pt x="140" y="109"/>
                    <a:pt x="141" y="102"/>
                  </a:cubicBezTo>
                  <a:cubicBezTo>
                    <a:pt x="141" y="100"/>
                    <a:pt x="142" y="99"/>
                    <a:pt x="144" y="98"/>
                  </a:cubicBezTo>
                  <a:cubicBezTo>
                    <a:pt x="146" y="95"/>
                    <a:pt x="148" y="93"/>
                    <a:pt x="149" y="90"/>
                  </a:cubicBezTo>
                  <a:cubicBezTo>
                    <a:pt x="149" y="89"/>
                    <a:pt x="149" y="89"/>
                    <a:pt x="150" y="89"/>
                  </a:cubicBezTo>
                  <a:cubicBezTo>
                    <a:pt x="157" y="85"/>
                    <a:pt x="162" y="77"/>
                    <a:pt x="168" y="72"/>
                  </a:cubicBezTo>
                  <a:cubicBezTo>
                    <a:pt x="171" y="70"/>
                    <a:pt x="176" y="72"/>
                    <a:pt x="179" y="71"/>
                  </a:cubicBezTo>
                  <a:close/>
                </a:path>
              </a:pathLst>
            </a:custGeom>
            <a:solidFill>
              <a:srgbClr val="FFF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0DC4CC66-782F-4D8C-79DB-A061F842B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478"/>
              <a:ext cx="320" cy="75"/>
            </a:xfrm>
            <a:custGeom>
              <a:avLst/>
              <a:gdLst>
                <a:gd name="T0" fmla="*/ 105 w 107"/>
                <a:gd name="T1" fmla="*/ 22 h 25"/>
                <a:gd name="T2" fmla="*/ 0 w 107"/>
                <a:gd name="T3" fmla="*/ 1 h 25"/>
                <a:gd name="T4" fmla="*/ 107 w 107"/>
                <a:gd name="T5" fmla="*/ 0 h 25"/>
                <a:gd name="T6" fmla="*/ 105 w 107"/>
                <a:gd name="T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25">
                  <a:moveTo>
                    <a:pt x="105" y="22"/>
                  </a:moveTo>
                  <a:cubicBezTo>
                    <a:pt x="68" y="25"/>
                    <a:pt x="33" y="16"/>
                    <a:pt x="0" y="1"/>
                  </a:cubicBezTo>
                  <a:cubicBezTo>
                    <a:pt x="36" y="3"/>
                    <a:pt x="71" y="5"/>
                    <a:pt x="107" y="0"/>
                  </a:cubicBezTo>
                  <a:cubicBezTo>
                    <a:pt x="107" y="7"/>
                    <a:pt x="106" y="15"/>
                    <a:pt x="105" y="22"/>
                  </a:cubicBezTo>
                  <a:close/>
                </a:path>
              </a:pathLst>
            </a:custGeom>
            <a:solidFill>
              <a:srgbClr val="BA2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D0F8CF40-DAED-A3D5-D6B1-FB8D2DCAA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646"/>
              <a:ext cx="195" cy="308"/>
            </a:xfrm>
            <a:custGeom>
              <a:avLst/>
              <a:gdLst>
                <a:gd name="T0" fmla="*/ 32 w 65"/>
                <a:gd name="T1" fmla="*/ 0 h 103"/>
                <a:gd name="T2" fmla="*/ 59 w 65"/>
                <a:gd name="T3" fmla="*/ 51 h 103"/>
                <a:gd name="T4" fmla="*/ 61 w 65"/>
                <a:gd name="T5" fmla="*/ 82 h 103"/>
                <a:gd name="T6" fmla="*/ 24 w 65"/>
                <a:gd name="T7" fmla="*/ 100 h 103"/>
                <a:gd name="T8" fmla="*/ 0 w 65"/>
                <a:gd name="T9" fmla="*/ 68 h 103"/>
                <a:gd name="T10" fmla="*/ 8 w 65"/>
                <a:gd name="T11" fmla="*/ 44 h 103"/>
                <a:gd name="T12" fmla="*/ 32 w 65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3">
                  <a:moveTo>
                    <a:pt x="32" y="0"/>
                  </a:moveTo>
                  <a:cubicBezTo>
                    <a:pt x="39" y="19"/>
                    <a:pt x="50" y="34"/>
                    <a:pt x="59" y="51"/>
                  </a:cubicBezTo>
                  <a:cubicBezTo>
                    <a:pt x="64" y="61"/>
                    <a:pt x="65" y="71"/>
                    <a:pt x="61" y="82"/>
                  </a:cubicBezTo>
                  <a:cubicBezTo>
                    <a:pt x="55" y="96"/>
                    <a:pt x="40" y="103"/>
                    <a:pt x="24" y="100"/>
                  </a:cubicBezTo>
                  <a:cubicBezTo>
                    <a:pt x="10" y="97"/>
                    <a:pt x="0" y="84"/>
                    <a:pt x="0" y="68"/>
                  </a:cubicBezTo>
                  <a:cubicBezTo>
                    <a:pt x="0" y="59"/>
                    <a:pt x="4" y="51"/>
                    <a:pt x="8" y="44"/>
                  </a:cubicBezTo>
                  <a:cubicBezTo>
                    <a:pt x="16" y="30"/>
                    <a:pt x="25" y="16"/>
                    <a:pt x="32" y="0"/>
                  </a:cubicBezTo>
                  <a:close/>
                </a:path>
              </a:pathLst>
            </a:custGeom>
            <a:solidFill>
              <a:srgbClr val="BB2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83954AD2-6CD6-2FB6-4049-4898C3832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229"/>
              <a:ext cx="207" cy="308"/>
            </a:xfrm>
            <a:custGeom>
              <a:avLst/>
              <a:gdLst>
                <a:gd name="T0" fmla="*/ 34 w 69"/>
                <a:gd name="T1" fmla="*/ 0 h 103"/>
                <a:gd name="T2" fmla="*/ 62 w 69"/>
                <a:gd name="T3" fmla="*/ 53 h 103"/>
                <a:gd name="T4" fmla="*/ 52 w 69"/>
                <a:gd name="T5" fmla="*/ 94 h 103"/>
                <a:gd name="T6" fmla="*/ 11 w 69"/>
                <a:gd name="T7" fmla="*/ 90 h 103"/>
                <a:gd name="T8" fmla="*/ 4 w 69"/>
                <a:gd name="T9" fmla="*/ 57 h 103"/>
                <a:gd name="T10" fmla="*/ 26 w 69"/>
                <a:gd name="T11" fmla="*/ 15 h 103"/>
                <a:gd name="T12" fmla="*/ 34 w 69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03">
                  <a:moveTo>
                    <a:pt x="34" y="0"/>
                  </a:moveTo>
                  <a:cubicBezTo>
                    <a:pt x="42" y="19"/>
                    <a:pt x="54" y="35"/>
                    <a:pt x="62" y="53"/>
                  </a:cubicBezTo>
                  <a:cubicBezTo>
                    <a:pt x="69" y="67"/>
                    <a:pt x="65" y="85"/>
                    <a:pt x="52" y="94"/>
                  </a:cubicBezTo>
                  <a:cubicBezTo>
                    <a:pt x="40" y="103"/>
                    <a:pt x="21" y="101"/>
                    <a:pt x="11" y="90"/>
                  </a:cubicBezTo>
                  <a:cubicBezTo>
                    <a:pt x="2" y="81"/>
                    <a:pt x="0" y="70"/>
                    <a:pt x="4" y="57"/>
                  </a:cubicBezTo>
                  <a:cubicBezTo>
                    <a:pt x="9" y="42"/>
                    <a:pt x="19" y="29"/>
                    <a:pt x="26" y="15"/>
                  </a:cubicBezTo>
                  <a:cubicBezTo>
                    <a:pt x="29" y="10"/>
                    <a:pt x="31" y="5"/>
                    <a:pt x="34" y="0"/>
                  </a:cubicBezTo>
                  <a:close/>
                </a:path>
              </a:pathLst>
            </a:custGeom>
            <a:solidFill>
              <a:srgbClr val="BB2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17636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39923" y="809706"/>
            <a:ext cx="39313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74487" y="5032633"/>
            <a:ext cx="39313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Frame 6"/>
          <p:cNvSpPr/>
          <p:nvPr/>
        </p:nvSpPr>
        <p:spPr>
          <a:xfrm>
            <a:off x="6708068" y="520544"/>
            <a:ext cx="4795075" cy="2340000"/>
          </a:xfrm>
          <a:prstGeom prst="frame">
            <a:avLst>
              <a:gd name="adj1" fmla="val 101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Frame 7"/>
          <p:cNvSpPr/>
          <p:nvPr/>
        </p:nvSpPr>
        <p:spPr>
          <a:xfrm>
            <a:off x="642584" y="3971145"/>
            <a:ext cx="4795170" cy="2340000"/>
          </a:xfrm>
          <a:prstGeom prst="frame">
            <a:avLst>
              <a:gd name="adj1" fmla="val 101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7600968" y="1809806"/>
            <a:ext cx="3009274" cy="144016"/>
            <a:chOff x="5366097" y="1916832"/>
            <a:chExt cx="3009274" cy="144016"/>
          </a:xfrm>
        </p:grpSpPr>
        <p:cxnSp>
          <p:nvCxnSpPr>
            <p:cNvPr id="9" name="Straight Connector 8"/>
            <p:cNvCxnSpPr/>
            <p:nvPr/>
          </p:nvCxnSpPr>
          <p:spPr>
            <a:xfrm>
              <a:off x="5366097" y="1988840"/>
              <a:ext cx="1260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7115371" y="1988840"/>
              <a:ext cx="1260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Diamond 10"/>
            <p:cNvSpPr/>
            <p:nvPr/>
          </p:nvSpPr>
          <p:spPr>
            <a:xfrm>
              <a:off x="6798726" y="1916832"/>
              <a:ext cx="144016" cy="144016"/>
            </a:xfrm>
            <a:prstGeom prst="diamond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13">
            <a:extLst>
              <a:ext uri="{FF2B5EF4-FFF2-40B4-BE49-F238E27FC236}">
                <a16:creationId xmlns:a16="http://schemas.microsoft.com/office/drawing/2014/main" id="{D9FA4E73-AAE2-484E-BA55-C8E172108145}"/>
              </a:ext>
            </a:extLst>
          </p:cNvPr>
          <p:cNvGrpSpPr/>
          <p:nvPr/>
        </p:nvGrpSpPr>
        <p:grpSpPr>
          <a:xfrm>
            <a:off x="1535532" y="4789290"/>
            <a:ext cx="3009274" cy="144016"/>
            <a:chOff x="5366097" y="1916832"/>
            <a:chExt cx="3009274" cy="144016"/>
          </a:xfrm>
        </p:grpSpPr>
        <p:cxnSp>
          <p:nvCxnSpPr>
            <p:cNvPr id="24" name="Straight Connector 8">
              <a:extLst>
                <a:ext uri="{FF2B5EF4-FFF2-40B4-BE49-F238E27FC236}">
                  <a16:creationId xmlns:a16="http://schemas.microsoft.com/office/drawing/2014/main" id="{4DECFFB0-004B-4689-8D9D-371A470334AC}"/>
                </a:ext>
              </a:extLst>
            </p:cNvPr>
            <p:cNvCxnSpPr/>
            <p:nvPr/>
          </p:nvCxnSpPr>
          <p:spPr>
            <a:xfrm>
              <a:off x="5366097" y="1988840"/>
              <a:ext cx="1260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16">
              <a:extLst>
                <a:ext uri="{FF2B5EF4-FFF2-40B4-BE49-F238E27FC236}">
                  <a16:creationId xmlns:a16="http://schemas.microsoft.com/office/drawing/2014/main" id="{12C64C4D-4FF9-465C-9AD4-4D1DAD950DBC}"/>
                </a:ext>
              </a:extLst>
            </p:cNvPr>
            <p:cNvCxnSpPr/>
            <p:nvPr/>
          </p:nvCxnSpPr>
          <p:spPr>
            <a:xfrm>
              <a:off x="7115371" y="1988840"/>
              <a:ext cx="1260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Diamond 10">
              <a:extLst>
                <a:ext uri="{FF2B5EF4-FFF2-40B4-BE49-F238E27FC236}">
                  <a16:creationId xmlns:a16="http://schemas.microsoft.com/office/drawing/2014/main" id="{FFECD8ED-8748-488A-AFAB-F64A78922C47}"/>
                </a:ext>
              </a:extLst>
            </p:cNvPr>
            <p:cNvSpPr/>
            <p:nvPr/>
          </p:nvSpPr>
          <p:spPr>
            <a:xfrm>
              <a:off x="6798726" y="1916832"/>
              <a:ext cx="144016" cy="144016"/>
            </a:xfrm>
            <a:prstGeom prst="diamond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pic>
        <p:nvPicPr>
          <p:cNvPr id="16" name="Marcador de posición de imagen 15">
            <a:extLst>
              <a:ext uri="{FF2B5EF4-FFF2-40B4-BE49-F238E27FC236}">
                <a16:creationId xmlns:a16="http://schemas.microsoft.com/office/drawing/2014/main" id="{F4282A43-40AB-4281-AC8A-D21998C3AAF7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" name="Marcador de posición de imagen 5">
            <a:extLst>
              <a:ext uri="{FF2B5EF4-FFF2-40B4-BE49-F238E27FC236}">
                <a16:creationId xmlns:a16="http://schemas.microsoft.com/office/drawing/2014/main" id="{FA6A0A47-EBC8-4E22-8E3A-76C4A50B733B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6284551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799769" y="409902"/>
            <a:ext cx="11573197" cy="724247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40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b="1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759FB97-0F90-4543-A73A-0DDABE93CC23}"/>
              </a:ext>
            </a:extLst>
          </p:cNvPr>
          <p:cNvSpPr/>
          <p:nvPr/>
        </p:nvSpPr>
        <p:spPr>
          <a:xfrm>
            <a:off x="1145214" y="3332492"/>
            <a:ext cx="2466454" cy="118394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445C383-7711-4E1B-B40B-59A9DE902611}"/>
              </a:ext>
            </a:extLst>
          </p:cNvPr>
          <p:cNvGrpSpPr/>
          <p:nvPr/>
        </p:nvGrpSpPr>
        <p:grpSpPr>
          <a:xfrm>
            <a:off x="8415800" y="5229483"/>
            <a:ext cx="2819647" cy="856491"/>
            <a:chOff x="-475010" y="1129566"/>
            <a:chExt cx="3859356" cy="85649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A85837D-0048-4881-9649-E039B3B09772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FBA1C5B-410C-4344-AB54-5D9012B8004D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9BC3182-7179-49EC-895B-19678E7C4E9F}"/>
              </a:ext>
            </a:extLst>
          </p:cNvPr>
          <p:cNvGrpSpPr/>
          <p:nvPr/>
        </p:nvGrpSpPr>
        <p:grpSpPr>
          <a:xfrm>
            <a:off x="8415800" y="1771947"/>
            <a:ext cx="2819647" cy="856491"/>
            <a:chOff x="-475010" y="1129566"/>
            <a:chExt cx="3859356" cy="85649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F984294-ABB1-42EE-B8EB-0396DB5E2BD0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005E317-25F5-41CB-8148-47F305345DC9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D9B3235-2348-4D1C-8C42-71CA426E1162}"/>
              </a:ext>
            </a:extLst>
          </p:cNvPr>
          <p:cNvGrpSpPr/>
          <p:nvPr/>
        </p:nvGrpSpPr>
        <p:grpSpPr>
          <a:xfrm>
            <a:off x="973744" y="5229483"/>
            <a:ext cx="2809394" cy="856491"/>
            <a:chOff x="-475010" y="1129566"/>
            <a:chExt cx="3859356" cy="85649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0E65BB0-2D25-4029-BF72-982F60B35DD7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12778E7-9533-4AF3-ADFC-1D39F5503A06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380A5E2-7612-4F5C-9512-A6BBD6A19EF3}"/>
              </a:ext>
            </a:extLst>
          </p:cNvPr>
          <p:cNvGrpSpPr/>
          <p:nvPr/>
        </p:nvGrpSpPr>
        <p:grpSpPr>
          <a:xfrm>
            <a:off x="973744" y="1771947"/>
            <a:ext cx="2809394" cy="856491"/>
            <a:chOff x="-475010" y="1129566"/>
            <a:chExt cx="3859356" cy="85649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E9A701B-C587-4503-A7B5-61D77239C64D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955D67D-29F1-49EB-8475-6E73DBAD84A9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747680C-3254-427B-B62A-148EAA534288}"/>
              </a:ext>
            </a:extLst>
          </p:cNvPr>
          <p:cNvGrpSpPr/>
          <p:nvPr/>
        </p:nvGrpSpPr>
        <p:grpSpPr>
          <a:xfrm>
            <a:off x="1585775" y="3585138"/>
            <a:ext cx="1585333" cy="493983"/>
            <a:chOff x="3233964" y="1954419"/>
            <a:chExt cx="1410044" cy="49398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A13BB4E-790C-4018-918C-018015BC91A9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EEA75FB-20D4-4C5B-8035-0F5BD2C94A7A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3F08C9E9-2EEE-477C-9429-BFA12E093DE6}"/>
              </a:ext>
            </a:extLst>
          </p:cNvPr>
          <p:cNvSpPr/>
          <p:nvPr/>
        </p:nvSpPr>
        <p:spPr>
          <a:xfrm>
            <a:off x="8593572" y="3332492"/>
            <a:ext cx="2464100" cy="1183941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22975D0-4FD9-415C-B9F7-5BC1A6DBED6A}"/>
              </a:ext>
            </a:extLst>
          </p:cNvPr>
          <p:cNvGrpSpPr/>
          <p:nvPr/>
        </p:nvGrpSpPr>
        <p:grpSpPr>
          <a:xfrm>
            <a:off x="9032957" y="3585138"/>
            <a:ext cx="1585333" cy="493983"/>
            <a:chOff x="3233964" y="1954419"/>
            <a:chExt cx="1410044" cy="49398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D223693-5672-4B91-BB61-A5F64972169B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C7AF925-E2FD-456D-B70D-E9D42B72DB2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D602391-A066-451C-AF2B-40E0AD7C8609}"/>
              </a:ext>
            </a:extLst>
          </p:cNvPr>
          <p:cNvGrpSpPr/>
          <p:nvPr/>
        </p:nvGrpSpPr>
        <p:grpSpPr>
          <a:xfrm rot="3600000">
            <a:off x="4426745" y="3677324"/>
            <a:ext cx="1080000" cy="2216433"/>
            <a:chOff x="2323598" y="2425999"/>
            <a:chExt cx="1080000" cy="2216433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DA48C4A8-D1C0-420B-A1B0-AEC75DD193A5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898B9AE3-201E-49F2-A8D8-9AD086005C5A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6C67E5-6E43-4941-83B3-E0062A0B3CAA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14044F7-6F60-4200-92D7-4161F093C4CC}"/>
              </a:ext>
            </a:extLst>
          </p:cNvPr>
          <p:cNvGrpSpPr/>
          <p:nvPr/>
        </p:nvGrpSpPr>
        <p:grpSpPr>
          <a:xfrm rot="7200000">
            <a:off x="4426745" y="1988998"/>
            <a:ext cx="1080000" cy="2216433"/>
            <a:chOff x="2323598" y="2425999"/>
            <a:chExt cx="1080000" cy="2216433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41B5F1FF-EAD5-4E47-BF61-0C3456F0F576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4E7757F-BC54-422B-9329-823673DDD42F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DDBB206-86AB-40EE-9F7F-F2EB2E29B40B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4366BAD-C5CE-4F35-B3F5-11FC4C29FB93}"/>
              </a:ext>
            </a:extLst>
          </p:cNvPr>
          <p:cNvGrpSpPr/>
          <p:nvPr/>
        </p:nvGrpSpPr>
        <p:grpSpPr>
          <a:xfrm rot="14400000">
            <a:off x="6683938" y="1988998"/>
            <a:ext cx="1080000" cy="2216433"/>
            <a:chOff x="2323598" y="2425999"/>
            <a:chExt cx="1080000" cy="221643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35816806-3D18-4BBC-B2BE-E32C2C1D4827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70A9F5D4-7F80-4D6D-BF06-45C05CD89A21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9F7810BA-25E2-4919-94F7-CF797D06E3FE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7BAE6E8-6499-4AF4-8359-2C17613C1C56}"/>
              </a:ext>
            </a:extLst>
          </p:cNvPr>
          <p:cNvGrpSpPr/>
          <p:nvPr/>
        </p:nvGrpSpPr>
        <p:grpSpPr>
          <a:xfrm rot="18000000">
            <a:off x="6683938" y="3677324"/>
            <a:ext cx="1080000" cy="2216433"/>
            <a:chOff x="2323598" y="2425999"/>
            <a:chExt cx="1080000" cy="2216433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D5B9CC95-F20C-4489-BC33-EB9EA328B05B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7AD36A16-3FD2-4924-A24A-6DE0B1C7FAE0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9A8B9CDF-323A-46F5-AD55-DE8C2D07AE7D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CF15024-7DB6-40BF-922E-B533F5BC17F6}"/>
              </a:ext>
            </a:extLst>
          </p:cNvPr>
          <p:cNvGrpSpPr/>
          <p:nvPr/>
        </p:nvGrpSpPr>
        <p:grpSpPr>
          <a:xfrm>
            <a:off x="3978630" y="2455629"/>
            <a:ext cx="992401" cy="670881"/>
            <a:chOff x="4063366" y="1653624"/>
            <a:chExt cx="992401" cy="670881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2EA8756-DE3F-4D68-A2E5-9F589ABEB858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73A8E6FA-F52B-4396-888E-2C1E7B2F00FA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090BC85-A555-46DB-90FE-1BF3A2C4ED45}"/>
              </a:ext>
            </a:extLst>
          </p:cNvPr>
          <p:cNvGrpSpPr/>
          <p:nvPr/>
        </p:nvGrpSpPr>
        <p:grpSpPr>
          <a:xfrm>
            <a:off x="7219828" y="2455629"/>
            <a:ext cx="992401" cy="670881"/>
            <a:chOff x="4063366" y="1653624"/>
            <a:chExt cx="992401" cy="670881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77BF501-BD12-4009-A818-8A6881DEF781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C00CBA94-E8D0-44C4-9B51-967F6A195B1C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02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58B5563-5011-4DCC-A6B8-C9CCE8D81DEA}"/>
              </a:ext>
            </a:extLst>
          </p:cNvPr>
          <p:cNvGrpSpPr/>
          <p:nvPr/>
        </p:nvGrpSpPr>
        <p:grpSpPr>
          <a:xfrm>
            <a:off x="7219828" y="4726944"/>
            <a:ext cx="992401" cy="670881"/>
            <a:chOff x="4063366" y="1653624"/>
            <a:chExt cx="992401" cy="670881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DC69E44E-49B3-4A6D-9379-8E46DC80A42C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9D18ED3F-62D1-424F-B934-0E766D3F6AC3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04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898672F2-D257-4EF9-805C-4D4A789838BE}"/>
              </a:ext>
            </a:extLst>
          </p:cNvPr>
          <p:cNvGrpSpPr/>
          <p:nvPr/>
        </p:nvGrpSpPr>
        <p:grpSpPr>
          <a:xfrm>
            <a:off x="3978630" y="4726944"/>
            <a:ext cx="992401" cy="670881"/>
            <a:chOff x="4063366" y="1653624"/>
            <a:chExt cx="992401" cy="67088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4F2E20B-3C65-4E71-82F7-D219BDAB846F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گزینه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C802CBB6-899A-49B1-A88B-83695F4D332D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03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7814DE17-729A-4442-85F3-528E4153CB60}"/>
              </a:ext>
            </a:extLst>
          </p:cNvPr>
          <p:cNvGrpSpPr/>
          <p:nvPr/>
        </p:nvGrpSpPr>
        <p:grpSpPr>
          <a:xfrm>
            <a:off x="4737374" y="2556310"/>
            <a:ext cx="2736305" cy="2736305"/>
            <a:chOff x="3213372" y="2635804"/>
            <a:chExt cx="2736305" cy="2736305"/>
          </a:xfrm>
          <a:solidFill>
            <a:schemeClr val="bg1">
              <a:lumMod val="75000"/>
            </a:schemeClr>
          </a:solidFill>
        </p:grpSpPr>
        <p:sp>
          <p:nvSpPr>
            <p:cNvPr id="52" name="Block Arc 51">
              <a:extLst>
                <a:ext uri="{FF2B5EF4-FFF2-40B4-BE49-F238E27FC236}">
                  <a16:creationId xmlns:a16="http://schemas.microsoft.com/office/drawing/2014/main" id="{6427CB97-21D9-4A72-8EA7-ED69CC68CDB8}"/>
                </a:ext>
              </a:extLst>
            </p:cNvPr>
            <p:cNvSpPr/>
            <p:nvPr/>
          </p:nvSpPr>
          <p:spPr>
            <a:xfrm rot="5400000">
              <a:off x="3213372" y="2635804"/>
              <a:ext cx="2736304" cy="2736304"/>
            </a:xfrm>
            <a:prstGeom prst="blockArc">
              <a:avLst>
                <a:gd name="adj1" fmla="val 14685282"/>
                <a:gd name="adj2" fmla="val 17849732"/>
                <a:gd name="adj3" fmla="val 873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Block Arc 52">
              <a:extLst>
                <a:ext uri="{FF2B5EF4-FFF2-40B4-BE49-F238E27FC236}">
                  <a16:creationId xmlns:a16="http://schemas.microsoft.com/office/drawing/2014/main" id="{94AEBA4B-1480-4729-9D6E-F304A79D3BEC}"/>
                </a:ext>
              </a:extLst>
            </p:cNvPr>
            <p:cNvSpPr/>
            <p:nvPr/>
          </p:nvSpPr>
          <p:spPr>
            <a:xfrm rot="16200000">
              <a:off x="3213372" y="2635805"/>
              <a:ext cx="2736304" cy="2736304"/>
            </a:xfrm>
            <a:prstGeom prst="blockArc">
              <a:avLst>
                <a:gd name="adj1" fmla="val 14543732"/>
                <a:gd name="adj2" fmla="val 17689195"/>
                <a:gd name="adj3" fmla="val 923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D31B37BF-6BE1-48E2-9D9E-6778B88FC9A1}"/>
                </a:ext>
              </a:extLst>
            </p:cNvPr>
            <p:cNvGrpSpPr/>
            <p:nvPr/>
          </p:nvGrpSpPr>
          <p:grpSpPr>
            <a:xfrm>
              <a:off x="3213372" y="2635804"/>
              <a:ext cx="2736304" cy="2736304"/>
              <a:chOff x="3203847" y="2060848"/>
              <a:chExt cx="2736304" cy="2736304"/>
            </a:xfrm>
            <a:grpFill/>
          </p:grpSpPr>
          <p:sp>
            <p:nvSpPr>
              <p:cNvPr id="58" name="Block Arc 57">
                <a:extLst>
                  <a:ext uri="{FF2B5EF4-FFF2-40B4-BE49-F238E27FC236}">
                    <a16:creationId xmlns:a16="http://schemas.microsoft.com/office/drawing/2014/main" id="{968A35E3-6565-454F-B72C-69DF6BF72DBF}"/>
                  </a:ext>
                </a:extLst>
              </p:cNvPr>
              <p:cNvSpPr/>
              <p:nvPr/>
            </p:nvSpPr>
            <p:spPr>
              <a:xfrm>
                <a:off x="3203847" y="2060848"/>
                <a:ext cx="2736304" cy="2736304"/>
              </a:xfrm>
              <a:prstGeom prst="blockArc">
                <a:avLst>
                  <a:gd name="adj1" fmla="val 14111016"/>
                  <a:gd name="adj2" fmla="val 18363280"/>
                  <a:gd name="adj3" fmla="val 904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Isosceles Triangle 58">
                <a:extLst>
                  <a:ext uri="{FF2B5EF4-FFF2-40B4-BE49-F238E27FC236}">
                    <a16:creationId xmlns:a16="http://schemas.microsoft.com/office/drawing/2014/main" id="{F6B540F8-1DE9-40D5-9154-0E87E1E986DD}"/>
                  </a:ext>
                </a:extLst>
              </p:cNvPr>
              <p:cNvSpPr/>
              <p:nvPr/>
            </p:nvSpPr>
            <p:spPr>
              <a:xfrm rot="8100000">
                <a:off x="5029785" y="2216409"/>
                <a:ext cx="53035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13DAA0E6-C78C-40BE-8345-89D08EB0703B}"/>
                </a:ext>
              </a:extLst>
            </p:cNvPr>
            <p:cNvGrpSpPr/>
            <p:nvPr/>
          </p:nvGrpSpPr>
          <p:grpSpPr>
            <a:xfrm>
              <a:off x="3213373" y="2635804"/>
              <a:ext cx="2736304" cy="2736304"/>
              <a:chOff x="3203848" y="2060848"/>
              <a:chExt cx="2736304" cy="2736304"/>
            </a:xfrm>
            <a:grpFill/>
          </p:grpSpPr>
          <p:sp>
            <p:nvSpPr>
              <p:cNvPr id="56" name="Block Arc 55">
                <a:extLst>
                  <a:ext uri="{FF2B5EF4-FFF2-40B4-BE49-F238E27FC236}">
                    <a16:creationId xmlns:a16="http://schemas.microsoft.com/office/drawing/2014/main" id="{2A0BDE25-F4B5-4C06-BD05-A23CE75275A1}"/>
                  </a:ext>
                </a:extLst>
              </p:cNvPr>
              <p:cNvSpPr/>
              <p:nvPr/>
            </p:nvSpPr>
            <p:spPr>
              <a:xfrm rot="10800000">
                <a:off x="3203848" y="2060848"/>
                <a:ext cx="2736304" cy="2736304"/>
              </a:xfrm>
              <a:prstGeom prst="blockArc">
                <a:avLst>
                  <a:gd name="adj1" fmla="val 14111016"/>
                  <a:gd name="adj2" fmla="val 18363280"/>
                  <a:gd name="adj3" fmla="val 904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Isosceles Triangle 56">
                <a:extLst>
                  <a:ext uri="{FF2B5EF4-FFF2-40B4-BE49-F238E27FC236}">
                    <a16:creationId xmlns:a16="http://schemas.microsoft.com/office/drawing/2014/main" id="{6DCB6D5D-0A17-4491-BF72-9336DE9B6982}"/>
                  </a:ext>
                </a:extLst>
              </p:cNvPr>
              <p:cNvSpPr/>
              <p:nvPr/>
            </p:nvSpPr>
            <p:spPr>
              <a:xfrm rot="18000000">
                <a:off x="3577042" y="4220813"/>
                <a:ext cx="53035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60" name="Parallelogram 15">
            <a:extLst>
              <a:ext uri="{FF2B5EF4-FFF2-40B4-BE49-F238E27FC236}">
                <a16:creationId xmlns:a16="http://schemas.microsoft.com/office/drawing/2014/main" id="{891F0E19-6EB0-4BC1-A4E3-B7122F7B1E94}"/>
              </a:ext>
            </a:extLst>
          </p:cNvPr>
          <p:cNvSpPr/>
          <p:nvPr/>
        </p:nvSpPr>
        <p:spPr>
          <a:xfrm flipH="1">
            <a:off x="6392853" y="3300819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1" name="Rectangle 30">
            <a:extLst>
              <a:ext uri="{FF2B5EF4-FFF2-40B4-BE49-F238E27FC236}">
                <a16:creationId xmlns:a16="http://schemas.microsoft.com/office/drawing/2014/main" id="{218C7F71-7DC6-454C-AC0E-C5971E8BA976}"/>
              </a:ext>
            </a:extLst>
          </p:cNvPr>
          <p:cNvSpPr/>
          <p:nvPr/>
        </p:nvSpPr>
        <p:spPr>
          <a:xfrm>
            <a:off x="6427764" y="4259914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2" name="Rounded Rectangle 32">
            <a:extLst>
              <a:ext uri="{FF2B5EF4-FFF2-40B4-BE49-F238E27FC236}">
                <a16:creationId xmlns:a16="http://schemas.microsoft.com/office/drawing/2014/main" id="{4241FB2B-FADF-4AE7-AA2B-56717318B75F}"/>
              </a:ext>
            </a:extLst>
          </p:cNvPr>
          <p:cNvSpPr/>
          <p:nvPr/>
        </p:nvSpPr>
        <p:spPr>
          <a:xfrm>
            <a:off x="5452054" y="330248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3" name="Frame 17">
            <a:extLst>
              <a:ext uri="{FF2B5EF4-FFF2-40B4-BE49-F238E27FC236}">
                <a16:creationId xmlns:a16="http://schemas.microsoft.com/office/drawing/2014/main" id="{79A563EF-EDD2-4200-8F0D-09B51AC27D20}"/>
              </a:ext>
            </a:extLst>
          </p:cNvPr>
          <p:cNvSpPr/>
          <p:nvPr/>
        </p:nvSpPr>
        <p:spPr>
          <a:xfrm>
            <a:off x="5457296" y="4243644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35215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ángulo 29"/>
          <p:cNvSpPr/>
          <p:nvPr/>
        </p:nvSpPr>
        <p:spPr>
          <a:xfrm>
            <a:off x="153413" y="269409"/>
            <a:ext cx="4447051" cy="110799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rtl="1"/>
            <a:r>
              <a:rPr lang="fa-IR" sz="6600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cs typeface="B Nazanin" panose="00000700000000000000" pitchFamily="2" charset="-78"/>
              </a:rPr>
              <a:t>تجزیه و تحلیل</a:t>
            </a:r>
            <a:endParaRPr lang="es-ES" sz="6600" b="1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cs typeface="B Nazanin" panose="00000700000000000000" pitchFamily="2" charset="-78"/>
            </a:endParaRPr>
          </a:p>
        </p:txBody>
      </p:sp>
      <p:sp>
        <p:nvSpPr>
          <p:cNvPr id="31" name="CuadroTexto 30"/>
          <p:cNvSpPr txBox="1"/>
          <p:nvPr/>
        </p:nvSpPr>
        <p:spPr>
          <a:xfrm>
            <a:off x="659962" y="1985115"/>
            <a:ext cx="60312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000" dirty="0">
                <a:latin typeface="Times New Roman" panose="02020603050405020304" pitchFamily="18" charset="0"/>
                <a:cs typeface="B Nazanin" panose="00000700000000000000" pitchFamily="2" charset="-78"/>
              </a:rPr>
              <a:t>این یک واقعیت ثابت شده است که خواننده هنگام تماشای طرح بندی آن، با محتوای قابل خواندن یک صفحه، حواسش پرت می شود. نکته استفاده از </a:t>
            </a:r>
            <a:r>
              <a:rPr lang="en-US" sz="2000" dirty="0">
                <a:latin typeface="Times New Roman" panose="02020603050405020304" pitchFamily="18" charset="0"/>
                <a:cs typeface="B Nazanin" panose="00000700000000000000" pitchFamily="2" charset="-78"/>
              </a:rPr>
              <a:t>Lorem Ipsum </a:t>
            </a:r>
            <a:r>
              <a:rPr lang="fa-IR" sz="2000" dirty="0">
                <a:latin typeface="Times New Roman" panose="02020603050405020304" pitchFamily="18" charset="0"/>
                <a:cs typeface="B Nazanin" panose="00000700000000000000" pitchFamily="2" charset="-78"/>
              </a:rPr>
              <a:t>این است که در مقایسه با استفاده از «محتوا در اینجا»، دارای توزیع کم و بیش عادی حروف است.</a:t>
            </a:r>
            <a:endParaRPr lang="en-US" sz="2000" dirty="0">
              <a:latin typeface="Times New Roman" panose="02020603050405020304" pitchFamily="18" charset="0"/>
              <a:cs typeface="B Nazanin" panose="00000700000000000000" pitchFamily="2" charset="-78"/>
            </a:endParaRPr>
          </a:p>
        </p:txBody>
      </p:sp>
      <p:sp>
        <p:nvSpPr>
          <p:cNvPr id="32" name="CuadroTexto 31"/>
          <p:cNvSpPr txBox="1"/>
          <p:nvPr/>
        </p:nvSpPr>
        <p:spPr>
          <a:xfrm>
            <a:off x="659962" y="1399765"/>
            <a:ext cx="48817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800" dirty="0">
                <a:solidFill>
                  <a:schemeClr val="accent1"/>
                </a:solidFill>
                <a:latin typeface="Arial Black" panose="020B0A04020102020204" pitchFamily="34" charset="0"/>
                <a:cs typeface="B Nazanin" panose="00000700000000000000" pitchFamily="2" charset="-78"/>
              </a:rPr>
              <a:t>تجزیه و تحلیل داده ها</a:t>
            </a:r>
            <a:endParaRPr lang="es-PE" sz="2800" dirty="0">
              <a:solidFill>
                <a:schemeClr val="accent1"/>
              </a:solidFill>
              <a:latin typeface="Arial Black" panose="020B0A04020102020204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Rectangle 12">
            <a:extLst>
              <a:ext uri="{FF2B5EF4-FFF2-40B4-BE49-F238E27FC236}">
                <a16:creationId xmlns:a16="http://schemas.microsoft.com/office/drawing/2014/main" id="{9287099C-5872-4EBE-B8C6-AC6C44C95399}"/>
              </a:ext>
            </a:extLst>
          </p:cNvPr>
          <p:cNvSpPr/>
          <p:nvPr/>
        </p:nvSpPr>
        <p:spPr>
          <a:xfrm>
            <a:off x="664872" y="3738605"/>
            <a:ext cx="6026371" cy="36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2" name="Text Placeholder 15">
            <a:extLst>
              <a:ext uri="{FF2B5EF4-FFF2-40B4-BE49-F238E27FC236}">
                <a16:creationId xmlns:a16="http://schemas.microsoft.com/office/drawing/2014/main" id="{98793EA4-A764-46E5-902D-E608B4010477}"/>
              </a:ext>
            </a:extLst>
          </p:cNvPr>
          <p:cNvSpPr txBox="1">
            <a:spLocks/>
          </p:cNvSpPr>
          <p:nvPr/>
        </p:nvSpPr>
        <p:spPr>
          <a:xfrm>
            <a:off x="854439" y="3783049"/>
            <a:ext cx="3312368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یک پاورپوینت مدرن دریافت کنید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TextBox 62">
            <a:extLst>
              <a:ext uri="{FF2B5EF4-FFF2-40B4-BE49-F238E27FC236}">
                <a16:creationId xmlns:a16="http://schemas.microsoft.com/office/drawing/2014/main" id="{8A3982F8-35F1-406C-BCE8-1751087AB0C6}"/>
              </a:ext>
            </a:extLst>
          </p:cNvPr>
          <p:cNvSpPr txBox="1"/>
          <p:nvPr/>
        </p:nvSpPr>
        <p:spPr>
          <a:xfrm>
            <a:off x="1019690" y="4164518"/>
            <a:ext cx="57420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Box 63">
            <a:extLst>
              <a:ext uri="{FF2B5EF4-FFF2-40B4-BE49-F238E27FC236}">
                <a16:creationId xmlns:a16="http://schemas.microsoft.com/office/drawing/2014/main" id="{96FE18F4-EF0A-4710-87A1-91BC9BF701D3}"/>
              </a:ext>
            </a:extLst>
          </p:cNvPr>
          <p:cNvSpPr txBox="1"/>
          <p:nvPr/>
        </p:nvSpPr>
        <p:spPr>
          <a:xfrm>
            <a:off x="1019690" y="4530110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آسان برای تغییر رنگ، عکس و متن..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5" name="TextBox 64">
            <a:extLst>
              <a:ext uri="{FF2B5EF4-FFF2-40B4-BE49-F238E27FC236}">
                <a16:creationId xmlns:a16="http://schemas.microsoft.com/office/drawing/2014/main" id="{682A89ED-C573-4B0B-BBDE-3A29287FBE0B}"/>
              </a:ext>
            </a:extLst>
          </p:cNvPr>
          <p:cNvSpPr txBox="1"/>
          <p:nvPr/>
        </p:nvSpPr>
        <p:spPr>
          <a:xfrm>
            <a:off x="1019690" y="4895704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متن را می توان با متن خود جایگزین کرد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6" name="Oval 20">
            <a:extLst>
              <a:ext uri="{FF2B5EF4-FFF2-40B4-BE49-F238E27FC236}">
                <a16:creationId xmlns:a16="http://schemas.microsoft.com/office/drawing/2014/main" id="{4274AFEF-EA3B-4183-AFB9-8E6575FB3FF6}"/>
              </a:ext>
            </a:extLst>
          </p:cNvPr>
          <p:cNvSpPr/>
          <p:nvPr/>
        </p:nvSpPr>
        <p:spPr>
          <a:xfrm>
            <a:off x="829848" y="4239816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281E0BB2-0320-4DC6-AF93-89A000BBFA9A}"/>
              </a:ext>
            </a:extLst>
          </p:cNvPr>
          <p:cNvSpPr/>
          <p:nvPr/>
        </p:nvSpPr>
        <p:spPr>
          <a:xfrm>
            <a:off x="829848" y="4605409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48" name="Oval 22">
            <a:extLst>
              <a:ext uri="{FF2B5EF4-FFF2-40B4-BE49-F238E27FC236}">
                <a16:creationId xmlns:a16="http://schemas.microsoft.com/office/drawing/2014/main" id="{46AAAC93-EEB7-4BE9-AB9F-FC0C8D893DEE}"/>
              </a:ext>
            </a:extLst>
          </p:cNvPr>
          <p:cNvSpPr/>
          <p:nvPr/>
        </p:nvSpPr>
        <p:spPr>
          <a:xfrm>
            <a:off x="829848" y="4971002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49" name="TextBox 68">
            <a:extLst>
              <a:ext uri="{FF2B5EF4-FFF2-40B4-BE49-F238E27FC236}">
                <a16:creationId xmlns:a16="http://schemas.microsoft.com/office/drawing/2014/main" id="{7EF69759-D296-4CAE-B224-5BA388796D6F}"/>
              </a:ext>
            </a:extLst>
          </p:cNvPr>
          <p:cNvSpPr txBox="1"/>
          <p:nvPr/>
        </p:nvSpPr>
        <p:spPr>
          <a:xfrm>
            <a:off x="1019690" y="5261297"/>
            <a:ext cx="57420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من امیدوارم و معتقدم که این الگو زمان، پول و.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0" name="Oval 39">
            <a:extLst>
              <a:ext uri="{FF2B5EF4-FFF2-40B4-BE49-F238E27FC236}">
                <a16:creationId xmlns:a16="http://schemas.microsoft.com/office/drawing/2014/main" id="{9B979A8C-9158-414D-A98C-043414F3F84B}"/>
              </a:ext>
            </a:extLst>
          </p:cNvPr>
          <p:cNvSpPr/>
          <p:nvPr/>
        </p:nvSpPr>
        <p:spPr>
          <a:xfrm>
            <a:off x="829848" y="5336595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312BDA5B-8F66-E57D-D9CA-7071EEEF3D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45313" y="2195513"/>
            <a:ext cx="4549775" cy="3940176"/>
            <a:chOff x="4375" y="1383"/>
            <a:chExt cx="2866" cy="2482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5F2AA0C5-72F0-1F30-EE87-02409A2B1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" y="1397"/>
              <a:ext cx="1878" cy="2385"/>
            </a:xfrm>
            <a:custGeom>
              <a:avLst/>
              <a:gdLst>
                <a:gd name="T0" fmla="*/ 824 w 3262"/>
                <a:gd name="T1" fmla="*/ 11 h 4145"/>
                <a:gd name="T2" fmla="*/ 1443 w 3262"/>
                <a:gd name="T3" fmla="*/ 69 h 4145"/>
                <a:gd name="T4" fmla="*/ 2038 w 3262"/>
                <a:gd name="T5" fmla="*/ 27 h 4145"/>
                <a:gd name="T6" fmla="*/ 2513 w 3262"/>
                <a:gd name="T7" fmla="*/ 230 h 4145"/>
                <a:gd name="T8" fmla="*/ 2871 w 3262"/>
                <a:gd name="T9" fmla="*/ 566 h 4145"/>
                <a:gd name="T10" fmla="*/ 3151 w 3262"/>
                <a:gd name="T11" fmla="*/ 995 h 4145"/>
                <a:gd name="T12" fmla="*/ 3213 w 3262"/>
                <a:gd name="T13" fmla="*/ 1697 h 4145"/>
                <a:gd name="T14" fmla="*/ 2617 w 3262"/>
                <a:gd name="T15" fmla="*/ 2240 h 4145"/>
                <a:gd name="T16" fmla="*/ 2072 w 3262"/>
                <a:gd name="T17" fmla="*/ 2575 h 4145"/>
                <a:gd name="T18" fmla="*/ 1566 w 3262"/>
                <a:gd name="T19" fmla="*/ 2965 h 4145"/>
                <a:gd name="T20" fmla="*/ 1108 w 3262"/>
                <a:gd name="T21" fmla="*/ 3638 h 4145"/>
                <a:gd name="T22" fmla="*/ 493 w 3262"/>
                <a:gd name="T23" fmla="*/ 4117 h 4145"/>
                <a:gd name="T24" fmla="*/ 75 w 3262"/>
                <a:gd name="T25" fmla="*/ 4099 h 4145"/>
                <a:gd name="T26" fmla="*/ 169 w 3262"/>
                <a:gd name="T27" fmla="*/ 3986 h 4145"/>
                <a:gd name="T28" fmla="*/ 736 w 3262"/>
                <a:gd name="T29" fmla="*/ 3584 h 4145"/>
                <a:gd name="T30" fmla="*/ 1448 w 3262"/>
                <a:gd name="T31" fmla="*/ 2627 h 4145"/>
                <a:gd name="T32" fmla="*/ 1624 w 3262"/>
                <a:gd name="T33" fmla="*/ 2514 h 4145"/>
                <a:gd name="T34" fmla="*/ 1909 w 3262"/>
                <a:gd name="T35" fmla="*/ 2408 h 4145"/>
                <a:gd name="T36" fmla="*/ 2774 w 3262"/>
                <a:gd name="T37" fmla="*/ 1732 h 4145"/>
                <a:gd name="T38" fmla="*/ 2929 w 3262"/>
                <a:gd name="T39" fmla="*/ 1496 h 4145"/>
                <a:gd name="T40" fmla="*/ 2583 w 3262"/>
                <a:gd name="T41" fmla="*/ 1590 h 4145"/>
                <a:gd name="T42" fmla="*/ 2463 w 3262"/>
                <a:gd name="T43" fmla="*/ 1640 h 4145"/>
                <a:gd name="T44" fmla="*/ 2745 w 3262"/>
                <a:gd name="T45" fmla="*/ 1287 h 4145"/>
                <a:gd name="T46" fmla="*/ 2533 w 3262"/>
                <a:gd name="T47" fmla="*/ 1174 h 4145"/>
                <a:gd name="T48" fmla="*/ 2309 w 3262"/>
                <a:gd name="T49" fmla="*/ 1375 h 4145"/>
                <a:gd name="T50" fmla="*/ 2320 w 3262"/>
                <a:gd name="T51" fmla="*/ 1329 h 4145"/>
                <a:gd name="T52" fmla="*/ 2493 w 3262"/>
                <a:gd name="T53" fmla="*/ 891 h 4145"/>
                <a:gd name="T54" fmla="*/ 2283 w 3262"/>
                <a:gd name="T55" fmla="*/ 915 h 4145"/>
                <a:gd name="T56" fmla="*/ 2188 w 3262"/>
                <a:gd name="T57" fmla="*/ 781 h 4145"/>
                <a:gd name="T58" fmla="*/ 1917 w 3262"/>
                <a:gd name="T59" fmla="*/ 999 h 4145"/>
                <a:gd name="T60" fmla="*/ 1733 w 3262"/>
                <a:gd name="T61" fmla="*/ 1227 h 4145"/>
                <a:gd name="T62" fmla="*/ 1497 w 3262"/>
                <a:gd name="T63" fmla="*/ 1499 h 4145"/>
                <a:gd name="T64" fmla="*/ 1248 w 3262"/>
                <a:gd name="T65" fmla="*/ 1600 h 4145"/>
                <a:gd name="T66" fmla="*/ 1191 w 3262"/>
                <a:gd name="T67" fmla="*/ 1282 h 4145"/>
                <a:gd name="T68" fmla="*/ 982 w 3262"/>
                <a:gd name="T69" fmla="*/ 1395 h 4145"/>
                <a:gd name="T70" fmla="*/ 980 w 3262"/>
                <a:gd name="T71" fmla="*/ 1667 h 4145"/>
                <a:gd name="T72" fmla="*/ 967 w 3262"/>
                <a:gd name="T73" fmla="*/ 2049 h 4145"/>
                <a:gd name="T74" fmla="*/ 454 w 3262"/>
                <a:gd name="T75" fmla="*/ 2453 h 4145"/>
                <a:gd name="T76" fmla="*/ 73 w 3262"/>
                <a:gd name="T77" fmla="*/ 2631 h 4145"/>
                <a:gd name="T78" fmla="*/ 26 w 3262"/>
                <a:gd name="T79" fmla="*/ 2038 h 4145"/>
                <a:gd name="T80" fmla="*/ 3 w 3262"/>
                <a:gd name="T81" fmla="*/ 1712 h 4145"/>
                <a:gd name="T82" fmla="*/ 264 w 3262"/>
                <a:gd name="T83" fmla="*/ 1632 h 4145"/>
                <a:gd name="T84" fmla="*/ 485 w 3262"/>
                <a:gd name="T85" fmla="*/ 1484 h 4145"/>
                <a:gd name="T86" fmla="*/ 667 w 3262"/>
                <a:gd name="T87" fmla="*/ 1258 h 4145"/>
                <a:gd name="T88" fmla="*/ 768 w 3262"/>
                <a:gd name="T89" fmla="*/ 777 h 4145"/>
                <a:gd name="T90" fmla="*/ 650 w 3262"/>
                <a:gd name="T91" fmla="*/ 408 h 4145"/>
                <a:gd name="T92" fmla="*/ 426 w 3262"/>
                <a:gd name="T93" fmla="*/ 168 h 4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62" h="4145">
                  <a:moveTo>
                    <a:pt x="478" y="144"/>
                  </a:moveTo>
                  <a:cubicBezTo>
                    <a:pt x="518" y="118"/>
                    <a:pt x="562" y="100"/>
                    <a:pt x="605" y="79"/>
                  </a:cubicBezTo>
                  <a:cubicBezTo>
                    <a:pt x="675" y="46"/>
                    <a:pt x="749" y="25"/>
                    <a:pt x="824" y="11"/>
                  </a:cubicBezTo>
                  <a:cubicBezTo>
                    <a:pt x="871" y="1"/>
                    <a:pt x="920" y="0"/>
                    <a:pt x="969" y="2"/>
                  </a:cubicBezTo>
                  <a:cubicBezTo>
                    <a:pt x="1075" y="7"/>
                    <a:pt x="1178" y="33"/>
                    <a:pt x="1283" y="50"/>
                  </a:cubicBezTo>
                  <a:cubicBezTo>
                    <a:pt x="1336" y="59"/>
                    <a:pt x="1389" y="65"/>
                    <a:pt x="1443" y="69"/>
                  </a:cubicBezTo>
                  <a:cubicBezTo>
                    <a:pt x="1511" y="74"/>
                    <a:pt x="1579" y="72"/>
                    <a:pt x="1647" y="71"/>
                  </a:cubicBezTo>
                  <a:cubicBezTo>
                    <a:pt x="1696" y="70"/>
                    <a:pt x="1746" y="63"/>
                    <a:pt x="1795" y="58"/>
                  </a:cubicBezTo>
                  <a:cubicBezTo>
                    <a:pt x="1877" y="51"/>
                    <a:pt x="1955" y="25"/>
                    <a:pt x="2038" y="27"/>
                  </a:cubicBezTo>
                  <a:cubicBezTo>
                    <a:pt x="2098" y="28"/>
                    <a:pt x="2154" y="44"/>
                    <a:pt x="2210" y="63"/>
                  </a:cubicBezTo>
                  <a:cubicBezTo>
                    <a:pt x="2268" y="81"/>
                    <a:pt x="2323" y="109"/>
                    <a:pt x="2376" y="139"/>
                  </a:cubicBezTo>
                  <a:cubicBezTo>
                    <a:pt x="2423" y="166"/>
                    <a:pt x="2469" y="196"/>
                    <a:pt x="2513" y="230"/>
                  </a:cubicBezTo>
                  <a:cubicBezTo>
                    <a:pt x="2557" y="264"/>
                    <a:pt x="2602" y="297"/>
                    <a:pt x="2644" y="334"/>
                  </a:cubicBezTo>
                  <a:cubicBezTo>
                    <a:pt x="2697" y="380"/>
                    <a:pt x="2749" y="428"/>
                    <a:pt x="2795" y="481"/>
                  </a:cubicBezTo>
                  <a:cubicBezTo>
                    <a:pt x="2820" y="510"/>
                    <a:pt x="2847" y="536"/>
                    <a:pt x="2871" y="566"/>
                  </a:cubicBezTo>
                  <a:cubicBezTo>
                    <a:pt x="2898" y="599"/>
                    <a:pt x="2926" y="630"/>
                    <a:pt x="2951" y="665"/>
                  </a:cubicBezTo>
                  <a:cubicBezTo>
                    <a:pt x="2987" y="712"/>
                    <a:pt x="3020" y="762"/>
                    <a:pt x="3052" y="812"/>
                  </a:cubicBezTo>
                  <a:cubicBezTo>
                    <a:pt x="3089" y="871"/>
                    <a:pt x="3121" y="932"/>
                    <a:pt x="3151" y="995"/>
                  </a:cubicBezTo>
                  <a:cubicBezTo>
                    <a:pt x="3189" y="1076"/>
                    <a:pt x="3217" y="1160"/>
                    <a:pt x="3238" y="1247"/>
                  </a:cubicBezTo>
                  <a:cubicBezTo>
                    <a:pt x="3253" y="1305"/>
                    <a:pt x="3260" y="1365"/>
                    <a:pt x="3261" y="1424"/>
                  </a:cubicBezTo>
                  <a:cubicBezTo>
                    <a:pt x="3262" y="1518"/>
                    <a:pt x="3251" y="1610"/>
                    <a:pt x="3213" y="1697"/>
                  </a:cubicBezTo>
                  <a:cubicBezTo>
                    <a:pt x="3166" y="1804"/>
                    <a:pt x="3096" y="1895"/>
                    <a:pt x="3002" y="1966"/>
                  </a:cubicBezTo>
                  <a:cubicBezTo>
                    <a:pt x="2927" y="2022"/>
                    <a:pt x="2853" y="2079"/>
                    <a:pt x="2777" y="2133"/>
                  </a:cubicBezTo>
                  <a:cubicBezTo>
                    <a:pt x="2725" y="2171"/>
                    <a:pt x="2671" y="2205"/>
                    <a:pt x="2617" y="2240"/>
                  </a:cubicBezTo>
                  <a:cubicBezTo>
                    <a:pt x="2554" y="2280"/>
                    <a:pt x="2491" y="2321"/>
                    <a:pt x="2427" y="2360"/>
                  </a:cubicBezTo>
                  <a:cubicBezTo>
                    <a:pt x="2349" y="2408"/>
                    <a:pt x="2270" y="2454"/>
                    <a:pt x="2192" y="2501"/>
                  </a:cubicBezTo>
                  <a:cubicBezTo>
                    <a:pt x="2152" y="2525"/>
                    <a:pt x="2113" y="2552"/>
                    <a:pt x="2072" y="2575"/>
                  </a:cubicBezTo>
                  <a:cubicBezTo>
                    <a:pt x="2027" y="2602"/>
                    <a:pt x="1984" y="2632"/>
                    <a:pt x="1940" y="2660"/>
                  </a:cubicBezTo>
                  <a:cubicBezTo>
                    <a:pt x="1883" y="2695"/>
                    <a:pt x="1830" y="2736"/>
                    <a:pt x="1777" y="2776"/>
                  </a:cubicBezTo>
                  <a:cubicBezTo>
                    <a:pt x="1701" y="2833"/>
                    <a:pt x="1633" y="2898"/>
                    <a:pt x="1566" y="2965"/>
                  </a:cubicBezTo>
                  <a:cubicBezTo>
                    <a:pt x="1487" y="3046"/>
                    <a:pt x="1420" y="3136"/>
                    <a:pt x="1359" y="3230"/>
                  </a:cubicBezTo>
                  <a:cubicBezTo>
                    <a:pt x="1319" y="3290"/>
                    <a:pt x="1283" y="3352"/>
                    <a:pt x="1250" y="3416"/>
                  </a:cubicBezTo>
                  <a:cubicBezTo>
                    <a:pt x="1209" y="3494"/>
                    <a:pt x="1160" y="3567"/>
                    <a:pt x="1108" y="3638"/>
                  </a:cubicBezTo>
                  <a:cubicBezTo>
                    <a:pt x="1055" y="3710"/>
                    <a:pt x="997" y="3777"/>
                    <a:pt x="933" y="3840"/>
                  </a:cubicBezTo>
                  <a:cubicBezTo>
                    <a:pt x="860" y="3911"/>
                    <a:pt x="781" y="3974"/>
                    <a:pt x="694" y="4027"/>
                  </a:cubicBezTo>
                  <a:cubicBezTo>
                    <a:pt x="630" y="4065"/>
                    <a:pt x="564" y="4096"/>
                    <a:pt x="493" y="4117"/>
                  </a:cubicBezTo>
                  <a:cubicBezTo>
                    <a:pt x="444" y="4131"/>
                    <a:pt x="393" y="4142"/>
                    <a:pt x="341" y="4143"/>
                  </a:cubicBezTo>
                  <a:cubicBezTo>
                    <a:pt x="286" y="4144"/>
                    <a:pt x="231" y="4145"/>
                    <a:pt x="176" y="4131"/>
                  </a:cubicBezTo>
                  <a:cubicBezTo>
                    <a:pt x="142" y="4123"/>
                    <a:pt x="107" y="4115"/>
                    <a:pt x="75" y="4099"/>
                  </a:cubicBezTo>
                  <a:cubicBezTo>
                    <a:pt x="72" y="4085"/>
                    <a:pt x="83" y="4077"/>
                    <a:pt x="88" y="4066"/>
                  </a:cubicBezTo>
                  <a:cubicBezTo>
                    <a:pt x="93" y="4060"/>
                    <a:pt x="97" y="4052"/>
                    <a:pt x="100" y="4045"/>
                  </a:cubicBezTo>
                  <a:cubicBezTo>
                    <a:pt x="114" y="4015"/>
                    <a:pt x="137" y="3996"/>
                    <a:pt x="169" y="3986"/>
                  </a:cubicBezTo>
                  <a:cubicBezTo>
                    <a:pt x="184" y="3981"/>
                    <a:pt x="198" y="3972"/>
                    <a:pt x="213" y="3964"/>
                  </a:cubicBezTo>
                  <a:cubicBezTo>
                    <a:pt x="338" y="3904"/>
                    <a:pt x="453" y="3828"/>
                    <a:pt x="561" y="3741"/>
                  </a:cubicBezTo>
                  <a:cubicBezTo>
                    <a:pt x="622" y="3692"/>
                    <a:pt x="681" y="3640"/>
                    <a:pt x="736" y="3584"/>
                  </a:cubicBezTo>
                  <a:cubicBezTo>
                    <a:pt x="855" y="3464"/>
                    <a:pt x="960" y="3333"/>
                    <a:pt x="1044" y="3185"/>
                  </a:cubicBezTo>
                  <a:cubicBezTo>
                    <a:pt x="1108" y="3069"/>
                    <a:pt x="1188" y="2964"/>
                    <a:pt x="1267" y="2858"/>
                  </a:cubicBezTo>
                  <a:cubicBezTo>
                    <a:pt x="1326" y="2780"/>
                    <a:pt x="1386" y="2703"/>
                    <a:pt x="1448" y="2627"/>
                  </a:cubicBezTo>
                  <a:cubicBezTo>
                    <a:pt x="1473" y="2597"/>
                    <a:pt x="1499" y="2567"/>
                    <a:pt x="1523" y="2536"/>
                  </a:cubicBezTo>
                  <a:cubicBezTo>
                    <a:pt x="1533" y="2524"/>
                    <a:pt x="1543" y="2517"/>
                    <a:pt x="1559" y="2518"/>
                  </a:cubicBezTo>
                  <a:cubicBezTo>
                    <a:pt x="1580" y="2518"/>
                    <a:pt x="1602" y="2518"/>
                    <a:pt x="1624" y="2514"/>
                  </a:cubicBezTo>
                  <a:cubicBezTo>
                    <a:pt x="1632" y="2514"/>
                    <a:pt x="1640" y="2512"/>
                    <a:pt x="1649" y="2510"/>
                  </a:cubicBezTo>
                  <a:cubicBezTo>
                    <a:pt x="1659" y="2507"/>
                    <a:pt x="1671" y="2507"/>
                    <a:pt x="1682" y="2504"/>
                  </a:cubicBezTo>
                  <a:cubicBezTo>
                    <a:pt x="1763" y="2486"/>
                    <a:pt x="1838" y="2451"/>
                    <a:pt x="1909" y="2408"/>
                  </a:cubicBezTo>
                  <a:cubicBezTo>
                    <a:pt x="2042" y="2327"/>
                    <a:pt x="2156" y="2222"/>
                    <a:pt x="2262" y="2110"/>
                  </a:cubicBezTo>
                  <a:cubicBezTo>
                    <a:pt x="2310" y="2059"/>
                    <a:pt x="2367" y="2022"/>
                    <a:pt x="2423" y="1982"/>
                  </a:cubicBezTo>
                  <a:cubicBezTo>
                    <a:pt x="2539" y="1898"/>
                    <a:pt x="2658" y="1816"/>
                    <a:pt x="2774" y="1732"/>
                  </a:cubicBezTo>
                  <a:cubicBezTo>
                    <a:pt x="2824" y="1696"/>
                    <a:pt x="2873" y="1662"/>
                    <a:pt x="2915" y="1617"/>
                  </a:cubicBezTo>
                  <a:cubicBezTo>
                    <a:pt x="2930" y="1602"/>
                    <a:pt x="2942" y="1586"/>
                    <a:pt x="2950" y="1567"/>
                  </a:cubicBezTo>
                  <a:cubicBezTo>
                    <a:pt x="2964" y="1537"/>
                    <a:pt x="2956" y="1514"/>
                    <a:pt x="2929" y="1496"/>
                  </a:cubicBezTo>
                  <a:cubicBezTo>
                    <a:pt x="2858" y="1449"/>
                    <a:pt x="2745" y="1456"/>
                    <a:pt x="2680" y="1511"/>
                  </a:cubicBezTo>
                  <a:cubicBezTo>
                    <a:pt x="2658" y="1530"/>
                    <a:pt x="2637" y="1550"/>
                    <a:pt x="2617" y="1570"/>
                  </a:cubicBezTo>
                  <a:cubicBezTo>
                    <a:pt x="2607" y="1580"/>
                    <a:pt x="2596" y="1587"/>
                    <a:pt x="2583" y="1590"/>
                  </a:cubicBezTo>
                  <a:cubicBezTo>
                    <a:pt x="2557" y="1596"/>
                    <a:pt x="2535" y="1609"/>
                    <a:pt x="2512" y="1621"/>
                  </a:cubicBezTo>
                  <a:cubicBezTo>
                    <a:pt x="2501" y="1627"/>
                    <a:pt x="2491" y="1633"/>
                    <a:pt x="2480" y="1638"/>
                  </a:cubicBezTo>
                  <a:cubicBezTo>
                    <a:pt x="2475" y="1641"/>
                    <a:pt x="2468" y="1645"/>
                    <a:pt x="2463" y="1640"/>
                  </a:cubicBezTo>
                  <a:cubicBezTo>
                    <a:pt x="2458" y="1634"/>
                    <a:pt x="2465" y="1629"/>
                    <a:pt x="2468" y="1624"/>
                  </a:cubicBezTo>
                  <a:cubicBezTo>
                    <a:pt x="2503" y="1566"/>
                    <a:pt x="2542" y="1512"/>
                    <a:pt x="2589" y="1463"/>
                  </a:cubicBezTo>
                  <a:cubicBezTo>
                    <a:pt x="2643" y="1406"/>
                    <a:pt x="2697" y="1349"/>
                    <a:pt x="2745" y="1287"/>
                  </a:cubicBezTo>
                  <a:cubicBezTo>
                    <a:pt x="2776" y="1248"/>
                    <a:pt x="2778" y="1214"/>
                    <a:pt x="2752" y="1177"/>
                  </a:cubicBezTo>
                  <a:cubicBezTo>
                    <a:pt x="2743" y="1165"/>
                    <a:pt x="2731" y="1157"/>
                    <a:pt x="2718" y="1149"/>
                  </a:cubicBezTo>
                  <a:cubicBezTo>
                    <a:pt x="2652" y="1112"/>
                    <a:pt x="2592" y="1122"/>
                    <a:pt x="2533" y="1174"/>
                  </a:cubicBezTo>
                  <a:cubicBezTo>
                    <a:pt x="2487" y="1214"/>
                    <a:pt x="2448" y="1260"/>
                    <a:pt x="2412" y="1309"/>
                  </a:cubicBezTo>
                  <a:cubicBezTo>
                    <a:pt x="2394" y="1334"/>
                    <a:pt x="2373" y="1353"/>
                    <a:pt x="2342" y="1362"/>
                  </a:cubicBezTo>
                  <a:cubicBezTo>
                    <a:pt x="2331" y="1365"/>
                    <a:pt x="2320" y="1371"/>
                    <a:pt x="2309" y="1375"/>
                  </a:cubicBezTo>
                  <a:cubicBezTo>
                    <a:pt x="2305" y="1376"/>
                    <a:pt x="2301" y="1378"/>
                    <a:pt x="2298" y="1374"/>
                  </a:cubicBezTo>
                  <a:cubicBezTo>
                    <a:pt x="2295" y="1370"/>
                    <a:pt x="2297" y="1366"/>
                    <a:pt x="2299" y="1363"/>
                  </a:cubicBezTo>
                  <a:cubicBezTo>
                    <a:pt x="2305" y="1351"/>
                    <a:pt x="2312" y="1340"/>
                    <a:pt x="2320" y="1329"/>
                  </a:cubicBezTo>
                  <a:cubicBezTo>
                    <a:pt x="2378" y="1239"/>
                    <a:pt x="2436" y="1148"/>
                    <a:pt x="2490" y="1056"/>
                  </a:cubicBezTo>
                  <a:cubicBezTo>
                    <a:pt x="2502" y="1034"/>
                    <a:pt x="2514" y="1011"/>
                    <a:pt x="2522" y="987"/>
                  </a:cubicBezTo>
                  <a:cubicBezTo>
                    <a:pt x="2534" y="946"/>
                    <a:pt x="2525" y="917"/>
                    <a:pt x="2493" y="891"/>
                  </a:cubicBezTo>
                  <a:cubicBezTo>
                    <a:pt x="2440" y="848"/>
                    <a:pt x="2408" y="847"/>
                    <a:pt x="2339" y="882"/>
                  </a:cubicBezTo>
                  <a:cubicBezTo>
                    <a:pt x="2326" y="889"/>
                    <a:pt x="2314" y="898"/>
                    <a:pt x="2302" y="906"/>
                  </a:cubicBezTo>
                  <a:cubicBezTo>
                    <a:pt x="2296" y="910"/>
                    <a:pt x="2291" y="919"/>
                    <a:pt x="2283" y="915"/>
                  </a:cubicBezTo>
                  <a:cubicBezTo>
                    <a:pt x="2275" y="910"/>
                    <a:pt x="2277" y="901"/>
                    <a:pt x="2278" y="893"/>
                  </a:cubicBezTo>
                  <a:cubicBezTo>
                    <a:pt x="2278" y="875"/>
                    <a:pt x="2277" y="859"/>
                    <a:pt x="2271" y="842"/>
                  </a:cubicBezTo>
                  <a:cubicBezTo>
                    <a:pt x="2256" y="804"/>
                    <a:pt x="2227" y="785"/>
                    <a:pt x="2188" y="781"/>
                  </a:cubicBezTo>
                  <a:cubicBezTo>
                    <a:pt x="2141" y="776"/>
                    <a:pt x="2099" y="792"/>
                    <a:pt x="2062" y="821"/>
                  </a:cubicBezTo>
                  <a:cubicBezTo>
                    <a:pt x="2017" y="857"/>
                    <a:pt x="1983" y="902"/>
                    <a:pt x="1958" y="953"/>
                  </a:cubicBezTo>
                  <a:cubicBezTo>
                    <a:pt x="1948" y="972"/>
                    <a:pt x="1935" y="987"/>
                    <a:pt x="1917" y="999"/>
                  </a:cubicBezTo>
                  <a:cubicBezTo>
                    <a:pt x="1880" y="1024"/>
                    <a:pt x="1853" y="1060"/>
                    <a:pt x="1826" y="1096"/>
                  </a:cubicBezTo>
                  <a:cubicBezTo>
                    <a:pt x="1797" y="1133"/>
                    <a:pt x="1773" y="1172"/>
                    <a:pt x="1748" y="1212"/>
                  </a:cubicBezTo>
                  <a:cubicBezTo>
                    <a:pt x="1744" y="1218"/>
                    <a:pt x="1741" y="1225"/>
                    <a:pt x="1733" y="1227"/>
                  </a:cubicBezTo>
                  <a:cubicBezTo>
                    <a:pt x="1694" y="1239"/>
                    <a:pt x="1669" y="1269"/>
                    <a:pt x="1645" y="1300"/>
                  </a:cubicBezTo>
                  <a:cubicBezTo>
                    <a:pt x="1605" y="1351"/>
                    <a:pt x="1569" y="1405"/>
                    <a:pt x="1534" y="1460"/>
                  </a:cubicBezTo>
                  <a:cubicBezTo>
                    <a:pt x="1524" y="1476"/>
                    <a:pt x="1513" y="1489"/>
                    <a:pt x="1497" y="1499"/>
                  </a:cubicBezTo>
                  <a:cubicBezTo>
                    <a:pt x="1479" y="1511"/>
                    <a:pt x="1465" y="1529"/>
                    <a:pt x="1453" y="1548"/>
                  </a:cubicBezTo>
                  <a:cubicBezTo>
                    <a:pt x="1424" y="1595"/>
                    <a:pt x="1384" y="1629"/>
                    <a:pt x="1332" y="1647"/>
                  </a:cubicBezTo>
                  <a:cubicBezTo>
                    <a:pt x="1286" y="1664"/>
                    <a:pt x="1260" y="1648"/>
                    <a:pt x="1248" y="1600"/>
                  </a:cubicBezTo>
                  <a:cubicBezTo>
                    <a:pt x="1246" y="1589"/>
                    <a:pt x="1245" y="1578"/>
                    <a:pt x="1245" y="1567"/>
                  </a:cubicBezTo>
                  <a:cubicBezTo>
                    <a:pt x="1245" y="1503"/>
                    <a:pt x="1247" y="1440"/>
                    <a:pt x="1241" y="1377"/>
                  </a:cubicBezTo>
                  <a:cubicBezTo>
                    <a:pt x="1238" y="1338"/>
                    <a:pt x="1219" y="1308"/>
                    <a:pt x="1191" y="1282"/>
                  </a:cubicBezTo>
                  <a:cubicBezTo>
                    <a:pt x="1149" y="1241"/>
                    <a:pt x="1098" y="1218"/>
                    <a:pt x="1039" y="1217"/>
                  </a:cubicBezTo>
                  <a:cubicBezTo>
                    <a:pt x="986" y="1217"/>
                    <a:pt x="960" y="1245"/>
                    <a:pt x="959" y="1298"/>
                  </a:cubicBezTo>
                  <a:cubicBezTo>
                    <a:pt x="959" y="1332"/>
                    <a:pt x="971" y="1363"/>
                    <a:pt x="982" y="1395"/>
                  </a:cubicBezTo>
                  <a:cubicBezTo>
                    <a:pt x="992" y="1423"/>
                    <a:pt x="1004" y="1451"/>
                    <a:pt x="1014" y="1479"/>
                  </a:cubicBezTo>
                  <a:cubicBezTo>
                    <a:pt x="1020" y="1497"/>
                    <a:pt x="1021" y="1514"/>
                    <a:pt x="1017" y="1532"/>
                  </a:cubicBezTo>
                  <a:cubicBezTo>
                    <a:pt x="1007" y="1578"/>
                    <a:pt x="992" y="1622"/>
                    <a:pt x="980" y="1667"/>
                  </a:cubicBezTo>
                  <a:cubicBezTo>
                    <a:pt x="967" y="1717"/>
                    <a:pt x="956" y="1767"/>
                    <a:pt x="956" y="1819"/>
                  </a:cubicBezTo>
                  <a:cubicBezTo>
                    <a:pt x="956" y="1881"/>
                    <a:pt x="964" y="1942"/>
                    <a:pt x="979" y="2002"/>
                  </a:cubicBezTo>
                  <a:cubicBezTo>
                    <a:pt x="984" y="2022"/>
                    <a:pt x="981" y="2036"/>
                    <a:pt x="967" y="2049"/>
                  </a:cubicBezTo>
                  <a:cubicBezTo>
                    <a:pt x="900" y="2109"/>
                    <a:pt x="836" y="2172"/>
                    <a:pt x="769" y="2232"/>
                  </a:cubicBezTo>
                  <a:cubicBezTo>
                    <a:pt x="731" y="2265"/>
                    <a:pt x="695" y="2300"/>
                    <a:pt x="654" y="2328"/>
                  </a:cubicBezTo>
                  <a:cubicBezTo>
                    <a:pt x="590" y="2374"/>
                    <a:pt x="521" y="2412"/>
                    <a:pt x="454" y="2453"/>
                  </a:cubicBezTo>
                  <a:cubicBezTo>
                    <a:pt x="338" y="2523"/>
                    <a:pt x="223" y="2594"/>
                    <a:pt x="112" y="2672"/>
                  </a:cubicBezTo>
                  <a:cubicBezTo>
                    <a:pt x="104" y="2677"/>
                    <a:pt x="97" y="2685"/>
                    <a:pt x="85" y="2682"/>
                  </a:cubicBezTo>
                  <a:cubicBezTo>
                    <a:pt x="71" y="2667"/>
                    <a:pt x="75" y="2649"/>
                    <a:pt x="73" y="2631"/>
                  </a:cubicBezTo>
                  <a:cubicBezTo>
                    <a:pt x="71" y="2614"/>
                    <a:pt x="75" y="2596"/>
                    <a:pt x="70" y="2578"/>
                  </a:cubicBezTo>
                  <a:cubicBezTo>
                    <a:pt x="62" y="2488"/>
                    <a:pt x="55" y="2398"/>
                    <a:pt x="48" y="2308"/>
                  </a:cubicBezTo>
                  <a:cubicBezTo>
                    <a:pt x="41" y="2218"/>
                    <a:pt x="33" y="2128"/>
                    <a:pt x="26" y="2038"/>
                  </a:cubicBezTo>
                  <a:cubicBezTo>
                    <a:pt x="20" y="1964"/>
                    <a:pt x="15" y="1890"/>
                    <a:pt x="8" y="1817"/>
                  </a:cubicBezTo>
                  <a:cubicBezTo>
                    <a:pt x="6" y="1792"/>
                    <a:pt x="5" y="1768"/>
                    <a:pt x="2" y="1743"/>
                  </a:cubicBezTo>
                  <a:cubicBezTo>
                    <a:pt x="0" y="1733"/>
                    <a:pt x="0" y="1722"/>
                    <a:pt x="3" y="1712"/>
                  </a:cubicBezTo>
                  <a:cubicBezTo>
                    <a:pt x="13" y="1698"/>
                    <a:pt x="30" y="1696"/>
                    <a:pt x="44" y="1696"/>
                  </a:cubicBezTo>
                  <a:cubicBezTo>
                    <a:pt x="76" y="1695"/>
                    <a:pt x="106" y="1686"/>
                    <a:pt x="137" y="1677"/>
                  </a:cubicBezTo>
                  <a:cubicBezTo>
                    <a:pt x="181" y="1665"/>
                    <a:pt x="221" y="1646"/>
                    <a:pt x="264" y="1632"/>
                  </a:cubicBezTo>
                  <a:cubicBezTo>
                    <a:pt x="288" y="1624"/>
                    <a:pt x="307" y="1605"/>
                    <a:pt x="330" y="1596"/>
                  </a:cubicBezTo>
                  <a:cubicBezTo>
                    <a:pt x="355" y="1585"/>
                    <a:pt x="375" y="1568"/>
                    <a:pt x="397" y="1555"/>
                  </a:cubicBezTo>
                  <a:cubicBezTo>
                    <a:pt x="430" y="1535"/>
                    <a:pt x="459" y="1512"/>
                    <a:pt x="485" y="1484"/>
                  </a:cubicBezTo>
                  <a:cubicBezTo>
                    <a:pt x="505" y="1473"/>
                    <a:pt x="521" y="1459"/>
                    <a:pt x="533" y="1440"/>
                  </a:cubicBezTo>
                  <a:cubicBezTo>
                    <a:pt x="542" y="1427"/>
                    <a:pt x="555" y="1419"/>
                    <a:pt x="565" y="1407"/>
                  </a:cubicBezTo>
                  <a:cubicBezTo>
                    <a:pt x="604" y="1361"/>
                    <a:pt x="642" y="1313"/>
                    <a:pt x="667" y="1258"/>
                  </a:cubicBezTo>
                  <a:cubicBezTo>
                    <a:pt x="690" y="1210"/>
                    <a:pt x="711" y="1160"/>
                    <a:pt x="729" y="1109"/>
                  </a:cubicBezTo>
                  <a:cubicBezTo>
                    <a:pt x="747" y="1056"/>
                    <a:pt x="754" y="1002"/>
                    <a:pt x="762" y="948"/>
                  </a:cubicBezTo>
                  <a:cubicBezTo>
                    <a:pt x="770" y="891"/>
                    <a:pt x="775" y="833"/>
                    <a:pt x="768" y="777"/>
                  </a:cubicBezTo>
                  <a:cubicBezTo>
                    <a:pt x="759" y="700"/>
                    <a:pt x="743" y="623"/>
                    <a:pt x="717" y="550"/>
                  </a:cubicBezTo>
                  <a:cubicBezTo>
                    <a:pt x="715" y="546"/>
                    <a:pt x="713" y="542"/>
                    <a:pt x="711" y="539"/>
                  </a:cubicBezTo>
                  <a:cubicBezTo>
                    <a:pt x="698" y="492"/>
                    <a:pt x="673" y="450"/>
                    <a:pt x="650" y="408"/>
                  </a:cubicBezTo>
                  <a:cubicBezTo>
                    <a:pt x="622" y="354"/>
                    <a:pt x="583" y="310"/>
                    <a:pt x="541" y="269"/>
                  </a:cubicBezTo>
                  <a:cubicBezTo>
                    <a:pt x="515" y="243"/>
                    <a:pt x="492" y="216"/>
                    <a:pt x="464" y="193"/>
                  </a:cubicBezTo>
                  <a:cubicBezTo>
                    <a:pt x="452" y="183"/>
                    <a:pt x="441" y="173"/>
                    <a:pt x="426" y="168"/>
                  </a:cubicBezTo>
                  <a:cubicBezTo>
                    <a:pt x="425" y="166"/>
                    <a:pt x="425" y="164"/>
                    <a:pt x="426" y="163"/>
                  </a:cubicBezTo>
                  <a:cubicBezTo>
                    <a:pt x="444" y="158"/>
                    <a:pt x="463" y="154"/>
                    <a:pt x="478" y="144"/>
                  </a:cubicBezTo>
                  <a:close/>
                </a:path>
              </a:pathLst>
            </a:custGeom>
            <a:solidFill>
              <a:srgbClr val="C7E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293D15B4-D9D9-E404-59D7-B7DB943B1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1862"/>
              <a:ext cx="2160" cy="2003"/>
            </a:xfrm>
            <a:custGeom>
              <a:avLst/>
              <a:gdLst>
                <a:gd name="T0" fmla="*/ 737 w 3754"/>
                <a:gd name="T1" fmla="*/ 3478 h 3482"/>
                <a:gd name="T2" fmla="*/ 509 w 3754"/>
                <a:gd name="T3" fmla="*/ 3251 h 3482"/>
                <a:gd name="T4" fmla="*/ 8 w 3754"/>
                <a:gd name="T5" fmla="*/ 2984 h 3482"/>
                <a:gd name="T6" fmla="*/ 309 w 3754"/>
                <a:gd name="T7" fmla="*/ 2629 h 3482"/>
                <a:gd name="T8" fmla="*/ 353 w 3754"/>
                <a:gd name="T9" fmla="*/ 2659 h 3482"/>
                <a:gd name="T10" fmla="*/ 841 w 3754"/>
                <a:gd name="T11" fmla="*/ 2041 h 3482"/>
                <a:gd name="T12" fmla="*/ 940 w 3754"/>
                <a:gd name="T13" fmla="*/ 2017 h 3482"/>
                <a:gd name="T14" fmla="*/ 656 w 3754"/>
                <a:gd name="T15" fmla="*/ 2527 h 3482"/>
                <a:gd name="T16" fmla="*/ 1438 w 3754"/>
                <a:gd name="T17" fmla="*/ 2612 h 3482"/>
                <a:gd name="T18" fmla="*/ 1222 w 3754"/>
                <a:gd name="T19" fmla="*/ 2140 h 3482"/>
                <a:gd name="T20" fmla="*/ 1387 w 3754"/>
                <a:gd name="T21" fmla="*/ 1857 h 3482"/>
                <a:gd name="T22" fmla="*/ 1160 w 3754"/>
                <a:gd name="T23" fmla="*/ 2011 h 3482"/>
                <a:gd name="T24" fmla="*/ 957 w 3754"/>
                <a:gd name="T25" fmla="*/ 2108 h 3482"/>
                <a:gd name="T26" fmla="*/ 1050 w 3754"/>
                <a:gd name="T27" fmla="*/ 1852 h 3482"/>
                <a:gd name="T28" fmla="*/ 1868 w 3754"/>
                <a:gd name="T29" fmla="*/ 1276 h 3482"/>
                <a:gd name="T30" fmla="*/ 1861 w 3754"/>
                <a:gd name="T31" fmla="*/ 856 h 3482"/>
                <a:gd name="T32" fmla="*/ 1909 w 3754"/>
                <a:gd name="T33" fmla="*/ 435 h 3482"/>
                <a:gd name="T34" fmla="*/ 1980 w 3754"/>
                <a:gd name="T35" fmla="*/ 610 h 3482"/>
                <a:gd name="T36" fmla="*/ 2122 w 3754"/>
                <a:gd name="T37" fmla="*/ 851 h 3482"/>
                <a:gd name="T38" fmla="*/ 2235 w 3754"/>
                <a:gd name="T39" fmla="*/ 944 h 3482"/>
                <a:gd name="T40" fmla="*/ 2428 w 3754"/>
                <a:gd name="T41" fmla="*/ 656 h 3482"/>
                <a:gd name="T42" fmla="*/ 2482 w 3754"/>
                <a:gd name="T43" fmla="*/ 621 h 3482"/>
                <a:gd name="T44" fmla="*/ 2715 w 3754"/>
                <a:gd name="T45" fmla="*/ 461 h 3482"/>
                <a:gd name="T46" fmla="*/ 2695 w 3754"/>
                <a:gd name="T47" fmla="*/ 423 h 3482"/>
                <a:gd name="T48" fmla="*/ 2913 w 3754"/>
                <a:gd name="T49" fmla="*/ 209 h 3482"/>
                <a:gd name="T50" fmla="*/ 2855 w 3754"/>
                <a:gd name="T51" fmla="*/ 138 h 3482"/>
                <a:gd name="T52" fmla="*/ 3044 w 3754"/>
                <a:gd name="T53" fmla="*/ 96 h 3482"/>
                <a:gd name="T54" fmla="*/ 2641 w 3754"/>
                <a:gd name="T55" fmla="*/ 670 h 3482"/>
                <a:gd name="T56" fmla="*/ 2767 w 3754"/>
                <a:gd name="T57" fmla="*/ 718 h 3482"/>
                <a:gd name="T58" fmla="*/ 2903 w 3754"/>
                <a:gd name="T59" fmla="*/ 489 h 3482"/>
                <a:gd name="T60" fmla="*/ 3001 w 3754"/>
                <a:gd name="T61" fmla="*/ 485 h 3482"/>
                <a:gd name="T62" fmla="*/ 3076 w 3754"/>
                <a:gd name="T63" fmla="*/ 284 h 3482"/>
                <a:gd name="T64" fmla="*/ 3095 w 3754"/>
                <a:gd name="T65" fmla="*/ 261 h 3482"/>
                <a:gd name="T66" fmla="*/ 3317 w 3754"/>
                <a:gd name="T67" fmla="*/ 172 h 3482"/>
                <a:gd name="T68" fmla="*/ 2823 w 3754"/>
                <a:gd name="T69" fmla="*/ 799 h 3482"/>
                <a:gd name="T70" fmla="*/ 2939 w 3754"/>
                <a:gd name="T71" fmla="*/ 866 h 3482"/>
                <a:gd name="T72" fmla="*/ 3198 w 3754"/>
                <a:gd name="T73" fmla="*/ 766 h 3482"/>
                <a:gd name="T74" fmla="*/ 3023 w 3754"/>
                <a:gd name="T75" fmla="*/ 1011 h 3482"/>
                <a:gd name="T76" fmla="*/ 3245 w 3754"/>
                <a:gd name="T77" fmla="*/ 955 h 3482"/>
                <a:gd name="T78" fmla="*/ 3268 w 3754"/>
                <a:gd name="T79" fmla="*/ 932 h 3482"/>
                <a:gd name="T80" fmla="*/ 3510 w 3754"/>
                <a:gd name="T81" fmla="*/ 803 h 3482"/>
                <a:gd name="T82" fmla="*/ 3699 w 3754"/>
                <a:gd name="T83" fmla="*/ 675 h 3482"/>
                <a:gd name="T84" fmla="*/ 3457 w 3754"/>
                <a:gd name="T85" fmla="*/ 958 h 3482"/>
                <a:gd name="T86" fmla="*/ 3063 w 3754"/>
                <a:gd name="T87" fmla="*/ 1144 h 3482"/>
                <a:gd name="T88" fmla="*/ 2927 w 3754"/>
                <a:gd name="T89" fmla="*/ 1341 h 3482"/>
                <a:gd name="T90" fmla="*/ 2568 w 3754"/>
                <a:gd name="T91" fmla="*/ 1579 h 3482"/>
                <a:gd name="T92" fmla="*/ 2378 w 3754"/>
                <a:gd name="T93" fmla="*/ 1670 h 3482"/>
                <a:gd name="T94" fmla="*/ 2242 w 3754"/>
                <a:gd name="T95" fmla="*/ 1669 h 3482"/>
                <a:gd name="T96" fmla="*/ 2066 w 3754"/>
                <a:gd name="T97" fmla="*/ 1900 h 3482"/>
                <a:gd name="T98" fmla="*/ 1656 w 3754"/>
                <a:gd name="T99" fmla="*/ 2544 h 3482"/>
                <a:gd name="T100" fmla="*/ 1091 w 3754"/>
                <a:gd name="T101" fmla="*/ 3042 h 3482"/>
                <a:gd name="T102" fmla="*/ 903 w 3754"/>
                <a:gd name="T103" fmla="*/ 3223 h 3482"/>
                <a:gd name="T104" fmla="*/ 814 w 3754"/>
                <a:gd name="T105" fmla="*/ 3420 h 3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54" h="3482">
                  <a:moveTo>
                    <a:pt x="806" y="3453"/>
                  </a:moveTo>
                  <a:cubicBezTo>
                    <a:pt x="809" y="3461"/>
                    <a:pt x="792" y="3462"/>
                    <a:pt x="800" y="3472"/>
                  </a:cubicBezTo>
                  <a:cubicBezTo>
                    <a:pt x="800" y="3472"/>
                    <a:pt x="798" y="3474"/>
                    <a:pt x="797" y="3474"/>
                  </a:cubicBezTo>
                  <a:cubicBezTo>
                    <a:pt x="776" y="3463"/>
                    <a:pt x="756" y="3482"/>
                    <a:pt x="737" y="3478"/>
                  </a:cubicBezTo>
                  <a:cubicBezTo>
                    <a:pt x="713" y="3473"/>
                    <a:pt x="688" y="3470"/>
                    <a:pt x="667" y="3454"/>
                  </a:cubicBezTo>
                  <a:cubicBezTo>
                    <a:pt x="642" y="3434"/>
                    <a:pt x="615" y="3416"/>
                    <a:pt x="595" y="3390"/>
                  </a:cubicBezTo>
                  <a:cubicBezTo>
                    <a:pt x="571" y="3358"/>
                    <a:pt x="554" y="3324"/>
                    <a:pt x="547" y="3284"/>
                  </a:cubicBezTo>
                  <a:cubicBezTo>
                    <a:pt x="543" y="3263"/>
                    <a:pt x="530" y="3253"/>
                    <a:pt x="509" y="3251"/>
                  </a:cubicBezTo>
                  <a:cubicBezTo>
                    <a:pt x="476" y="3249"/>
                    <a:pt x="445" y="3259"/>
                    <a:pt x="413" y="3267"/>
                  </a:cubicBezTo>
                  <a:cubicBezTo>
                    <a:pt x="356" y="3281"/>
                    <a:pt x="298" y="3296"/>
                    <a:pt x="238" y="3295"/>
                  </a:cubicBezTo>
                  <a:cubicBezTo>
                    <a:pt x="142" y="3294"/>
                    <a:pt x="88" y="3249"/>
                    <a:pt x="54" y="3162"/>
                  </a:cubicBezTo>
                  <a:cubicBezTo>
                    <a:pt x="32" y="3104"/>
                    <a:pt x="16" y="3045"/>
                    <a:pt x="8" y="2984"/>
                  </a:cubicBezTo>
                  <a:cubicBezTo>
                    <a:pt x="1" y="2937"/>
                    <a:pt x="0" y="2891"/>
                    <a:pt x="19" y="2847"/>
                  </a:cubicBezTo>
                  <a:cubicBezTo>
                    <a:pt x="30" y="2840"/>
                    <a:pt x="40" y="2832"/>
                    <a:pt x="47" y="2821"/>
                  </a:cubicBezTo>
                  <a:cubicBezTo>
                    <a:pt x="76" y="2777"/>
                    <a:pt x="118" y="2748"/>
                    <a:pt x="160" y="2719"/>
                  </a:cubicBezTo>
                  <a:cubicBezTo>
                    <a:pt x="208" y="2686"/>
                    <a:pt x="257" y="2655"/>
                    <a:pt x="309" y="2629"/>
                  </a:cubicBezTo>
                  <a:cubicBezTo>
                    <a:pt x="315" y="2625"/>
                    <a:pt x="323" y="2617"/>
                    <a:pt x="330" y="2624"/>
                  </a:cubicBezTo>
                  <a:cubicBezTo>
                    <a:pt x="337" y="2631"/>
                    <a:pt x="331" y="2639"/>
                    <a:pt x="329" y="2647"/>
                  </a:cubicBezTo>
                  <a:cubicBezTo>
                    <a:pt x="311" y="2699"/>
                    <a:pt x="293" y="2751"/>
                    <a:pt x="279" y="2807"/>
                  </a:cubicBezTo>
                  <a:cubicBezTo>
                    <a:pt x="307" y="2758"/>
                    <a:pt x="326" y="2707"/>
                    <a:pt x="353" y="2659"/>
                  </a:cubicBezTo>
                  <a:cubicBezTo>
                    <a:pt x="388" y="2595"/>
                    <a:pt x="429" y="2534"/>
                    <a:pt x="471" y="2475"/>
                  </a:cubicBezTo>
                  <a:cubicBezTo>
                    <a:pt x="544" y="2373"/>
                    <a:pt x="623" y="2277"/>
                    <a:pt x="706" y="2184"/>
                  </a:cubicBezTo>
                  <a:cubicBezTo>
                    <a:pt x="745" y="2140"/>
                    <a:pt x="786" y="2098"/>
                    <a:pt x="827" y="2054"/>
                  </a:cubicBezTo>
                  <a:cubicBezTo>
                    <a:pt x="832" y="2050"/>
                    <a:pt x="836" y="2045"/>
                    <a:pt x="841" y="2041"/>
                  </a:cubicBezTo>
                  <a:cubicBezTo>
                    <a:pt x="861" y="2022"/>
                    <a:pt x="880" y="2002"/>
                    <a:pt x="901" y="1983"/>
                  </a:cubicBezTo>
                  <a:cubicBezTo>
                    <a:pt x="907" y="1979"/>
                    <a:pt x="912" y="1972"/>
                    <a:pt x="918" y="1968"/>
                  </a:cubicBezTo>
                  <a:cubicBezTo>
                    <a:pt x="923" y="1965"/>
                    <a:pt x="928" y="1958"/>
                    <a:pt x="934" y="1967"/>
                  </a:cubicBezTo>
                  <a:cubicBezTo>
                    <a:pt x="937" y="1983"/>
                    <a:pt x="937" y="2001"/>
                    <a:pt x="940" y="2017"/>
                  </a:cubicBezTo>
                  <a:cubicBezTo>
                    <a:pt x="940" y="2045"/>
                    <a:pt x="943" y="2073"/>
                    <a:pt x="946" y="2101"/>
                  </a:cubicBezTo>
                  <a:cubicBezTo>
                    <a:pt x="950" y="2130"/>
                    <a:pt x="946" y="2135"/>
                    <a:pt x="920" y="2145"/>
                  </a:cubicBezTo>
                  <a:cubicBezTo>
                    <a:pt x="829" y="2179"/>
                    <a:pt x="758" y="2237"/>
                    <a:pt x="710" y="2321"/>
                  </a:cubicBezTo>
                  <a:cubicBezTo>
                    <a:pt x="673" y="2385"/>
                    <a:pt x="654" y="2454"/>
                    <a:pt x="656" y="2527"/>
                  </a:cubicBezTo>
                  <a:cubicBezTo>
                    <a:pt x="659" y="2611"/>
                    <a:pt x="684" y="2686"/>
                    <a:pt x="734" y="2754"/>
                  </a:cubicBezTo>
                  <a:cubicBezTo>
                    <a:pt x="801" y="2844"/>
                    <a:pt x="890" y="2897"/>
                    <a:pt x="1000" y="2911"/>
                  </a:cubicBezTo>
                  <a:cubicBezTo>
                    <a:pt x="1111" y="2926"/>
                    <a:pt x="1213" y="2898"/>
                    <a:pt x="1301" y="2827"/>
                  </a:cubicBezTo>
                  <a:cubicBezTo>
                    <a:pt x="1372" y="2771"/>
                    <a:pt x="1417" y="2699"/>
                    <a:pt x="1438" y="2612"/>
                  </a:cubicBezTo>
                  <a:cubicBezTo>
                    <a:pt x="1455" y="2543"/>
                    <a:pt x="1452" y="2475"/>
                    <a:pt x="1432" y="2405"/>
                  </a:cubicBezTo>
                  <a:cubicBezTo>
                    <a:pt x="1411" y="2335"/>
                    <a:pt x="1373" y="2278"/>
                    <a:pt x="1321" y="2228"/>
                  </a:cubicBezTo>
                  <a:cubicBezTo>
                    <a:pt x="1296" y="2204"/>
                    <a:pt x="1268" y="2184"/>
                    <a:pt x="1237" y="2168"/>
                  </a:cubicBezTo>
                  <a:cubicBezTo>
                    <a:pt x="1226" y="2162"/>
                    <a:pt x="1215" y="2155"/>
                    <a:pt x="1222" y="2140"/>
                  </a:cubicBezTo>
                  <a:cubicBezTo>
                    <a:pt x="1223" y="2137"/>
                    <a:pt x="1225" y="2135"/>
                    <a:pt x="1227" y="2132"/>
                  </a:cubicBezTo>
                  <a:cubicBezTo>
                    <a:pt x="1245" y="2119"/>
                    <a:pt x="1254" y="2099"/>
                    <a:pt x="1264" y="2081"/>
                  </a:cubicBezTo>
                  <a:cubicBezTo>
                    <a:pt x="1288" y="2040"/>
                    <a:pt x="1312" y="1999"/>
                    <a:pt x="1330" y="1954"/>
                  </a:cubicBezTo>
                  <a:cubicBezTo>
                    <a:pt x="1346" y="1920"/>
                    <a:pt x="1364" y="1887"/>
                    <a:pt x="1387" y="1857"/>
                  </a:cubicBezTo>
                  <a:cubicBezTo>
                    <a:pt x="1382" y="1854"/>
                    <a:pt x="1380" y="1859"/>
                    <a:pt x="1377" y="1859"/>
                  </a:cubicBezTo>
                  <a:cubicBezTo>
                    <a:pt x="1362" y="1866"/>
                    <a:pt x="1351" y="1878"/>
                    <a:pt x="1336" y="1884"/>
                  </a:cubicBezTo>
                  <a:cubicBezTo>
                    <a:pt x="1280" y="1920"/>
                    <a:pt x="1227" y="1960"/>
                    <a:pt x="1174" y="2001"/>
                  </a:cubicBezTo>
                  <a:cubicBezTo>
                    <a:pt x="1170" y="2005"/>
                    <a:pt x="1165" y="2009"/>
                    <a:pt x="1160" y="2011"/>
                  </a:cubicBezTo>
                  <a:cubicBezTo>
                    <a:pt x="1121" y="2032"/>
                    <a:pt x="1092" y="2064"/>
                    <a:pt x="1066" y="2099"/>
                  </a:cubicBezTo>
                  <a:cubicBezTo>
                    <a:pt x="1060" y="2106"/>
                    <a:pt x="1056" y="2116"/>
                    <a:pt x="1046" y="2120"/>
                  </a:cubicBezTo>
                  <a:cubicBezTo>
                    <a:pt x="1024" y="2128"/>
                    <a:pt x="1000" y="2126"/>
                    <a:pt x="977" y="2128"/>
                  </a:cubicBezTo>
                  <a:cubicBezTo>
                    <a:pt x="965" y="2129"/>
                    <a:pt x="958" y="2120"/>
                    <a:pt x="957" y="2108"/>
                  </a:cubicBezTo>
                  <a:cubicBezTo>
                    <a:pt x="956" y="2073"/>
                    <a:pt x="949" y="2040"/>
                    <a:pt x="949" y="2005"/>
                  </a:cubicBezTo>
                  <a:cubicBezTo>
                    <a:pt x="950" y="1986"/>
                    <a:pt x="942" y="1967"/>
                    <a:pt x="946" y="1948"/>
                  </a:cubicBezTo>
                  <a:cubicBezTo>
                    <a:pt x="947" y="1939"/>
                    <a:pt x="953" y="1934"/>
                    <a:pt x="959" y="1929"/>
                  </a:cubicBezTo>
                  <a:cubicBezTo>
                    <a:pt x="989" y="1903"/>
                    <a:pt x="1019" y="1876"/>
                    <a:pt x="1050" y="1852"/>
                  </a:cubicBezTo>
                  <a:cubicBezTo>
                    <a:pt x="1129" y="1784"/>
                    <a:pt x="1220" y="1737"/>
                    <a:pt x="1309" y="1686"/>
                  </a:cubicBezTo>
                  <a:cubicBezTo>
                    <a:pt x="1439" y="1612"/>
                    <a:pt x="1557" y="1520"/>
                    <a:pt x="1670" y="1423"/>
                  </a:cubicBezTo>
                  <a:cubicBezTo>
                    <a:pt x="1727" y="1374"/>
                    <a:pt x="1781" y="1323"/>
                    <a:pt x="1835" y="1272"/>
                  </a:cubicBezTo>
                  <a:cubicBezTo>
                    <a:pt x="1851" y="1257"/>
                    <a:pt x="1855" y="1258"/>
                    <a:pt x="1868" y="1276"/>
                  </a:cubicBezTo>
                  <a:cubicBezTo>
                    <a:pt x="1884" y="1300"/>
                    <a:pt x="1898" y="1324"/>
                    <a:pt x="1919" y="1344"/>
                  </a:cubicBezTo>
                  <a:cubicBezTo>
                    <a:pt x="1909" y="1306"/>
                    <a:pt x="1893" y="1270"/>
                    <a:pt x="1883" y="1232"/>
                  </a:cubicBezTo>
                  <a:cubicBezTo>
                    <a:pt x="1869" y="1184"/>
                    <a:pt x="1863" y="1135"/>
                    <a:pt x="1857" y="1085"/>
                  </a:cubicBezTo>
                  <a:cubicBezTo>
                    <a:pt x="1848" y="1008"/>
                    <a:pt x="1853" y="932"/>
                    <a:pt x="1861" y="856"/>
                  </a:cubicBezTo>
                  <a:cubicBezTo>
                    <a:pt x="1865" y="828"/>
                    <a:pt x="1872" y="800"/>
                    <a:pt x="1883" y="773"/>
                  </a:cubicBezTo>
                  <a:cubicBezTo>
                    <a:pt x="1908" y="708"/>
                    <a:pt x="1907" y="644"/>
                    <a:pt x="1872" y="582"/>
                  </a:cubicBezTo>
                  <a:cubicBezTo>
                    <a:pt x="1860" y="560"/>
                    <a:pt x="1847" y="538"/>
                    <a:pt x="1843" y="512"/>
                  </a:cubicBezTo>
                  <a:cubicBezTo>
                    <a:pt x="1835" y="464"/>
                    <a:pt x="1860" y="434"/>
                    <a:pt x="1909" y="435"/>
                  </a:cubicBezTo>
                  <a:cubicBezTo>
                    <a:pt x="1955" y="435"/>
                    <a:pt x="1994" y="454"/>
                    <a:pt x="2025" y="488"/>
                  </a:cubicBezTo>
                  <a:cubicBezTo>
                    <a:pt x="2046" y="510"/>
                    <a:pt x="2061" y="536"/>
                    <a:pt x="2071" y="565"/>
                  </a:cubicBezTo>
                  <a:cubicBezTo>
                    <a:pt x="2077" y="581"/>
                    <a:pt x="2073" y="586"/>
                    <a:pt x="2056" y="589"/>
                  </a:cubicBezTo>
                  <a:cubicBezTo>
                    <a:pt x="2031" y="593"/>
                    <a:pt x="2005" y="592"/>
                    <a:pt x="1980" y="610"/>
                  </a:cubicBezTo>
                  <a:cubicBezTo>
                    <a:pt x="1995" y="612"/>
                    <a:pt x="2005" y="608"/>
                    <a:pt x="2016" y="607"/>
                  </a:cubicBezTo>
                  <a:cubicBezTo>
                    <a:pt x="2073" y="602"/>
                    <a:pt x="2079" y="609"/>
                    <a:pt x="2073" y="665"/>
                  </a:cubicBezTo>
                  <a:cubicBezTo>
                    <a:pt x="2068" y="710"/>
                    <a:pt x="2072" y="754"/>
                    <a:pt x="2082" y="798"/>
                  </a:cubicBezTo>
                  <a:cubicBezTo>
                    <a:pt x="2087" y="822"/>
                    <a:pt x="2102" y="838"/>
                    <a:pt x="2122" y="851"/>
                  </a:cubicBezTo>
                  <a:cubicBezTo>
                    <a:pt x="2205" y="904"/>
                    <a:pt x="2228" y="983"/>
                    <a:pt x="2218" y="1076"/>
                  </a:cubicBezTo>
                  <a:cubicBezTo>
                    <a:pt x="2214" y="1111"/>
                    <a:pt x="2201" y="1143"/>
                    <a:pt x="2190" y="1177"/>
                  </a:cubicBezTo>
                  <a:cubicBezTo>
                    <a:pt x="2204" y="1170"/>
                    <a:pt x="2206" y="1168"/>
                    <a:pt x="2213" y="1154"/>
                  </a:cubicBezTo>
                  <a:cubicBezTo>
                    <a:pt x="2245" y="1087"/>
                    <a:pt x="2255" y="1017"/>
                    <a:pt x="2235" y="944"/>
                  </a:cubicBezTo>
                  <a:cubicBezTo>
                    <a:pt x="2229" y="924"/>
                    <a:pt x="2217" y="906"/>
                    <a:pt x="2205" y="888"/>
                  </a:cubicBezTo>
                  <a:cubicBezTo>
                    <a:pt x="2194" y="873"/>
                    <a:pt x="2195" y="869"/>
                    <a:pt x="2213" y="863"/>
                  </a:cubicBezTo>
                  <a:cubicBezTo>
                    <a:pt x="2235" y="855"/>
                    <a:pt x="2251" y="841"/>
                    <a:pt x="2267" y="826"/>
                  </a:cubicBezTo>
                  <a:cubicBezTo>
                    <a:pt x="2322" y="771"/>
                    <a:pt x="2373" y="712"/>
                    <a:pt x="2428" y="656"/>
                  </a:cubicBezTo>
                  <a:cubicBezTo>
                    <a:pt x="2449" y="634"/>
                    <a:pt x="2471" y="631"/>
                    <a:pt x="2498" y="640"/>
                  </a:cubicBezTo>
                  <a:cubicBezTo>
                    <a:pt x="2522" y="648"/>
                    <a:pt x="2546" y="654"/>
                    <a:pt x="2571" y="657"/>
                  </a:cubicBezTo>
                  <a:cubicBezTo>
                    <a:pt x="2560" y="640"/>
                    <a:pt x="2543" y="635"/>
                    <a:pt x="2525" y="630"/>
                  </a:cubicBezTo>
                  <a:cubicBezTo>
                    <a:pt x="2511" y="626"/>
                    <a:pt x="2496" y="625"/>
                    <a:pt x="2482" y="621"/>
                  </a:cubicBezTo>
                  <a:cubicBezTo>
                    <a:pt x="2465" y="617"/>
                    <a:pt x="2461" y="611"/>
                    <a:pt x="2469" y="596"/>
                  </a:cubicBezTo>
                  <a:cubicBezTo>
                    <a:pt x="2497" y="542"/>
                    <a:pt x="2529" y="491"/>
                    <a:pt x="2578" y="452"/>
                  </a:cubicBezTo>
                  <a:cubicBezTo>
                    <a:pt x="2600" y="434"/>
                    <a:pt x="2625" y="437"/>
                    <a:pt x="2650" y="441"/>
                  </a:cubicBezTo>
                  <a:cubicBezTo>
                    <a:pt x="2673" y="444"/>
                    <a:pt x="2694" y="452"/>
                    <a:pt x="2715" y="461"/>
                  </a:cubicBezTo>
                  <a:cubicBezTo>
                    <a:pt x="2723" y="465"/>
                    <a:pt x="2732" y="468"/>
                    <a:pt x="2742" y="470"/>
                  </a:cubicBezTo>
                  <a:cubicBezTo>
                    <a:pt x="2747" y="470"/>
                    <a:pt x="2754" y="474"/>
                    <a:pt x="2757" y="466"/>
                  </a:cubicBezTo>
                  <a:cubicBezTo>
                    <a:pt x="2760" y="460"/>
                    <a:pt x="2754" y="455"/>
                    <a:pt x="2750" y="451"/>
                  </a:cubicBezTo>
                  <a:cubicBezTo>
                    <a:pt x="2734" y="438"/>
                    <a:pt x="2714" y="430"/>
                    <a:pt x="2695" y="423"/>
                  </a:cubicBezTo>
                  <a:cubicBezTo>
                    <a:pt x="2645" y="405"/>
                    <a:pt x="2644" y="405"/>
                    <a:pt x="2672" y="360"/>
                  </a:cubicBezTo>
                  <a:cubicBezTo>
                    <a:pt x="2706" y="303"/>
                    <a:pt x="2748" y="254"/>
                    <a:pt x="2795" y="208"/>
                  </a:cubicBezTo>
                  <a:cubicBezTo>
                    <a:pt x="2814" y="190"/>
                    <a:pt x="2833" y="188"/>
                    <a:pt x="2856" y="193"/>
                  </a:cubicBezTo>
                  <a:cubicBezTo>
                    <a:pt x="2875" y="197"/>
                    <a:pt x="2894" y="204"/>
                    <a:pt x="2913" y="209"/>
                  </a:cubicBezTo>
                  <a:cubicBezTo>
                    <a:pt x="2919" y="210"/>
                    <a:pt x="2928" y="214"/>
                    <a:pt x="2931" y="206"/>
                  </a:cubicBezTo>
                  <a:cubicBezTo>
                    <a:pt x="2933" y="200"/>
                    <a:pt x="2926" y="196"/>
                    <a:pt x="2921" y="192"/>
                  </a:cubicBezTo>
                  <a:cubicBezTo>
                    <a:pt x="2906" y="181"/>
                    <a:pt x="2888" y="175"/>
                    <a:pt x="2870" y="169"/>
                  </a:cubicBezTo>
                  <a:cubicBezTo>
                    <a:pt x="2850" y="162"/>
                    <a:pt x="2848" y="158"/>
                    <a:pt x="2855" y="138"/>
                  </a:cubicBezTo>
                  <a:cubicBezTo>
                    <a:pt x="2883" y="55"/>
                    <a:pt x="2957" y="0"/>
                    <a:pt x="3038" y="3"/>
                  </a:cubicBezTo>
                  <a:cubicBezTo>
                    <a:pt x="3049" y="3"/>
                    <a:pt x="3060" y="3"/>
                    <a:pt x="3068" y="13"/>
                  </a:cubicBezTo>
                  <a:cubicBezTo>
                    <a:pt x="3074" y="34"/>
                    <a:pt x="3073" y="53"/>
                    <a:pt x="3060" y="71"/>
                  </a:cubicBezTo>
                  <a:cubicBezTo>
                    <a:pt x="3055" y="79"/>
                    <a:pt x="3050" y="88"/>
                    <a:pt x="3044" y="96"/>
                  </a:cubicBezTo>
                  <a:cubicBezTo>
                    <a:pt x="2992" y="162"/>
                    <a:pt x="2951" y="236"/>
                    <a:pt x="2910" y="310"/>
                  </a:cubicBezTo>
                  <a:cubicBezTo>
                    <a:pt x="2874" y="376"/>
                    <a:pt x="2836" y="439"/>
                    <a:pt x="2790" y="498"/>
                  </a:cubicBezTo>
                  <a:cubicBezTo>
                    <a:pt x="2761" y="536"/>
                    <a:pt x="2726" y="570"/>
                    <a:pt x="2696" y="607"/>
                  </a:cubicBezTo>
                  <a:cubicBezTo>
                    <a:pt x="2678" y="628"/>
                    <a:pt x="2661" y="650"/>
                    <a:pt x="2641" y="670"/>
                  </a:cubicBezTo>
                  <a:cubicBezTo>
                    <a:pt x="2633" y="677"/>
                    <a:pt x="2629" y="685"/>
                    <a:pt x="2642" y="689"/>
                  </a:cubicBezTo>
                  <a:cubicBezTo>
                    <a:pt x="2682" y="702"/>
                    <a:pt x="2719" y="723"/>
                    <a:pt x="2760" y="734"/>
                  </a:cubicBezTo>
                  <a:cubicBezTo>
                    <a:pt x="2765" y="735"/>
                    <a:pt x="2773" y="740"/>
                    <a:pt x="2776" y="733"/>
                  </a:cubicBezTo>
                  <a:cubicBezTo>
                    <a:pt x="2778" y="727"/>
                    <a:pt x="2771" y="722"/>
                    <a:pt x="2767" y="718"/>
                  </a:cubicBezTo>
                  <a:cubicBezTo>
                    <a:pt x="2760" y="712"/>
                    <a:pt x="2753" y="706"/>
                    <a:pt x="2745" y="701"/>
                  </a:cubicBezTo>
                  <a:cubicBezTo>
                    <a:pt x="2731" y="691"/>
                    <a:pt x="2732" y="680"/>
                    <a:pt x="2740" y="666"/>
                  </a:cubicBezTo>
                  <a:cubicBezTo>
                    <a:pt x="2757" y="639"/>
                    <a:pt x="2778" y="615"/>
                    <a:pt x="2799" y="592"/>
                  </a:cubicBezTo>
                  <a:cubicBezTo>
                    <a:pt x="2832" y="555"/>
                    <a:pt x="2866" y="520"/>
                    <a:pt x="2903" y="489"/>
                  </a:cubicBezTo>
                  <a:cubicBezTo>
                    <a:pt x="2924" y="472"/>
                    <a:pt x="2935" y="471"/>
                    <a:pt x="2959" y="485"/>
                  </a:cubicBezTo>
                  <a:cubicBezTo>
                    <a:pt x="2978" y="496"/>
                    <a:pt x="2995" y="511"/>
                    <a:pt x="3013" y="523"/>
                  </a:cubicBezTo>
                  <a:cubicBezTo>
                    <a:pt x="3018" y="526"/>
                    <a:pt x="3022" y="530"/>
                    <a:pt x="3032" y="531"/>
                  </a:cubicBezTo>
                  <a:cubicBezTo>
                    <a:pt x="3025" y="512"/>
                    <a:pt x="3015" y="497"/>
                    <a:pt x="3001" y="485"/>
                  </a:cubicBezTo>
                  <a:cubicBezTo>
                    <a:pt x="2985" y="472"/>
                    <a:pt x="2968" y="459"/>
                    <a:pt x="2949" y="452"/>
                  </a:cubicBezTo>
                  <a:cubicBezTo>
                    <a:pt x="2935" y="446"/>
                    <a:pt x="2933" y="437"/>
                    <a:pt x="2941" y="425"/>
                  </a:cubicBezTo>
                  <a:cubicBezTo>
                    <a:pt x="2967" y="382"/>
                    <a:pt x="2995" y="339"/>
                    <a:pt x="3027" y="300"/>
                  </a:cubicBezTo>
                  <a:cubicBezTo>
                    <a:pt x="3040" y="284"/>
                    <a:pt x="3055" y="277"/>
                    <a:pt x="3076" y="284"/>
                  </a:cubicBezTo>
                  <a:cubicBezTo>
                    <a:pt x="3096" y="290"/>
                    <a:pt x="3115" y="297"/>
                    <a:pt x="3134" y="305"/>
                  </a:cubicBezTo>
                  <a:cubicBezTo>
                    <a:pt x="3142" y="308"/>
                    <a:pt x="3155" y="317"/>
                    <a:pt x="3159" y="309"/>
                  </a:cubicBezTo>
                  <a:cubicBezTo>
                    <a:pt x="3165" y="300"/>
                    <a:pt x="3151" y="293"/>
                    <a:pt x="3144" y="287"/>
                  </a:cubicBezTo>
                  <a:cubicBezTo>
                    <a:pt x="3130" y="274"/>
                    <a:pt x="3112" y="268"/>
                    <a:pt x="3095" y="261"/>
                  </a:cubicBezTo>
                  <a:cubicBezTo>
                    <a:pt x="3062" y="247"/>
                    <a:pt x="3061" y="245"/>
                    <a:pt x="3083" y="217"/>
                  </a:cubicBezTo>
                  <a:cubicBezTo>
                    <a:pt x="3122" y="164"/>
                    <a:pt x="3170" y="121"/>
                    <a:pt x="3228" y="90"/>
                  </a:cubicBezTo>
                  <a:cubicBezTo>
                    <a:pt x="3253" y="77"/>
                    <a:pt x="3280" y="66"/>
                    <a:pt x="3309" y="81"/>
                  </a:cubicBezTo>
                  <a:cubicBezTo>
                    <a:pt x="3333" y="109"/>
                    <a:pt x="3327" y="142"/>
                    <a:pt x="3317" y="172"/>
                  </a:cubicBezTo>
                  <a:cubicBezTo>
                    <a:pt x="3291" y="252"/>
                    <a:pt x="3238" y="317"/>
                    <a:pt x="3188" y="383"/>
                  </a:cubicBezTo>
                  <a:cubicBezTo>
                    <a:pt x="3154" y="427"/>
                    <a:pt x="3117" y="469"/>
                    <a:pt x="3086" y="514"/>
                  </a:cubicBezTo>
                  <a:cubicBezTo>
                    <a:pt x="3031" y="595"/>
                    <a:pt x="2963" y="664"/>
                    <a:pt x="2897" y="734"/>
                  </a:cubicBezTo>
                  <a:cubicBezTo>
                    <a:pt x="2874" y="758"/>
                    <a:pt x="2848" y="778"/>
                    <a:pt x="2823" y="799"/>
                  </a:cubicBezTo>
                  <a:cubicBezTo>
                    <a:pt x="2826" y="812"/>
                    <a:pt x="2839" y="816"/>
                    <a:pt x="2847" y="824"/>
                  </a:cubicBezTo>
                  <a:cubicBezTo>
                    <a:pt x="2878" y="850"/>
                    <a:pt x="2909" y="875"/>
                    <a:pt x="2942" y="896"/>
                  </a:cubicBezTo>
                  <a:cubicBezTo>
                    <a:pt x="2948" y="900"/>
                    <a:pt x="2954" y="905"/>
                    <a:pt x="2963" y="906"/>
                  </a:cubicBezTo>
                  <a:cubicBezTo>
                    <a:pt x="2959" y="889"/>
                    <a:pt x="2949" y="877"/>
                    <a:pt x="2939" y="866"/>
                  </a:cubicBezTo>
                  <a:cubicBezTo>
                    <a:pt x="2927" y="853"/>
                    <a:pt x="2928" y="841"/>
                    <a:pt x="2938" y="827"/>
                  </a:cubicBezTo>
                  <a:cubicBezTo>
                    <a:pt x="2960" y="797"/>
                    <a:pt x="2984" y="769"/>
                    <a:pt x="3015" y="747"/>
                  </a:cubicBezTo>
                  <a:cubicBezTo>
                    <a:pt x="3063" y="712"/>
                    <a:pt x="3106" y="712"/>
                    <a:pt x="3155" y="746"/>
                  </a:cubicBezTo>
                  <a:cubicBezTo>
                    <a:pt x="3168" y="756"/>
                    <a:pt x="3179" y="770"/>
                    <a:pt x="3198" y="766"/>
                  </a:cubicBezTo>
                  <a:cubicBezTo>
                    <a:pt x="3203" y="766"/>
                    <a:pt x="3206" y="768"/>
                    <a:pt x="3207" y="772"/>
                  </a:cubicBezTo>
                  <a:cubicBezTo>
                    <a:pt x="3199" y="790"/>
                    <a:pt x="3182" y="801"/>
                    <a:pt x="3169" y="814"/>
                  </a:cubicBezTo>
                  <a:cubicBezTo>
                    <a:pt x="3127" y="856"/>
                    <a:pt x="3085" y="898"/>
                    <a:pt x="3043" y="940"/>
                  </a:cubicBezTo>
                  <a:cubicBezTo>
                    <a:pt x="3023" y="960"/>
                    <a:pt x="3013" y="983"/>
                    <a:pt x="3023" y="1011"/>
                  </a:cubicBezTo>
                  <a:cubicBezTo>
                    <a:pt x="3026" y="1019"/>
                    <a:pt x="3028" y="1028"/>
                    <a:pt x="3037" y="1032"/>
                  </a:cubicBezTo>
                  <a:cubicBezTo>
                    <a:pt x="3080" y="1010"/>
                    <a:pt x="3120" y="983"/>
                    <a:pt x="3164" y="963"/>
                  </a:cubicBezTo>
                  <a:cubicBezTo>
                    <a:pt x="3171" y="960"/>
                    <a:pt x="3179" y="955"/>
                    <a:pt x="3187" y="952"/>
                  </a:cubicBezTo>
                  <a:cubicBezTo>
                    <a:pt x="3207" y="944"/>
                    <a:pt x="3226" y="945"/>
                    <a:pt x="3245" y="955"/>
                  </a:cubicBezTo>
                  <a:cubicBezTo>
                    <a:pt x="3262" y="965"/>
                    <a:pt x="3278" y="977"/>
                    <a:pt x="3293" y="990"/>
                  </a:cubicBezTo>
                  <a:cubicBezTo>
                    <a:pt x="3300" y="996"/>
                    <a:pt x="3307" y="1003"/>
                    <a:pt x="3318" y="1006"/>
                  </a:cubicBezTo>
                  <a:cubicBezTo>
                    <a:pt x="3319" y="994"/>
                    <a:pt x="3313" y="985"/>
                    <a:pt x="3308" y="976"/>
                  </a:cubicBezTo>
                  <a:cubicBezTo>
                    <a:pt x="3297" y="959"/>
                    <a:pt x="3283" y="945"/>
                    <a:pt x="3268" y="932"/>
                  </a:cubicBezTo>
                  <a:cubicBezTo>
                    <a:pt x="3254" y="919"/>
                    <a:pt x="3254" y="914"/>
                    <a:pt x="3268" y="901"/>
                  </a:cubicBezTo>
                  <a:cubicBezTo>
                    <a:pt x="3279" y="890"/>
                    <a:pt x="3293" y="882"/>
                    <a:pt x="3307" y="873"/>
                  </a:cubicBezTo>
                  <a:cubicBezTo>
                    <a:pt x="3357" y="843"/>
                    <a:pt x="3409" y="817"/>
                    <a:pt x="3464" y="795"/>
                  </a:cubicBezTo>
                  <a:cubicBezTo>
                    <a:pt x="3481" y="788"/>
                    <a:pt x="3496" y="791"/>
                    <a:pt x="3510" y="803"/>
                  </a:cubicBezTo>
                  <a:cubicBezTo>
                    <a:pt x="3518" y="809"/>
                    <a:pt x="3526" y="816"/>
                    <a:pt x="3539" y="824"/>
                  </a:cubicBezTo>
                  <a:cubicBezTo>
                    <a:pt x="3535" y="804"/>
                    <a:pt x="3526" y="791"/>
                    <a:pt x="3516" y="779"/>
                  </a:cubicBezTo>
                  <a:cubicBezTo>
                    <a:pt x="3505" y="767"/>
                    <a:pt x="3507" y="757"/>
                    <a:pt x="3518" y="747"/>
                  </a:cubicBezTo>
                  <a:cubicBezTo>
                    <a:pt x="3570" y="702"/>
                    <a:pt x="3629" y="673"/>
                    <a:pt x="3699" y="675"/>
                  </a:cubicBezTo>
                  <a:cubicBezTo>
                    <a:pt x="3720" y="676"/>
                    <a:pt x="3742" y="679"/>
                    <a:pt x="3753" y="702"/>
                  </a:cubicBezTo>
                  <a:cubicBezTo>
                    <a:pt x="3754" y="738"/>
                    <a:pt x="3730" y="761"/>
                    <a:pt x="3710" y="785"/>
                  </a:cubicBezTo>
                  <a:cubicBezTo>
                    <a:pt x="3672" y="829"/>
                    <a:pt x="3621" y="857"/>
                    <a:pt x="3572" y="887"/>
                  </a:cubicBezTo>
                  <a:cubicBezTo>
                    <a:pt x="3533" y="910"/>
                    <a:pt x="3495" y="934"/>
                    <a:pt x="3457" y="958"/>
                  </a:cubicBezTo>
                  <a:cubicBezTo>
                    <a:pt x="3410" y="988"/>
                    <a:pt x="3364" y="1020"/>
                    <a:pt x="3318" y="1051"/>
                  </a:cubicBezTo>
                  <a:cubicBezTo>
                    <a:pt x="3286" y="1074"/>
                    <a:pt x="3254" y="1096"/>
                    <a:pt x="3224" y="1122"/>
                  </a:cubicBezTo>
                  <a:cubicBezTo>
                    <a:pt x="3199" y="1144"/>
                    <a:pt x="3174" y="1166"/>
                    <a:pt x="3137" y="1166"/>
                  </a:cubicBezTo>
                  <a:cubicBezTo>
                    <a:pt x="3110" y="1166"/>
                    <a:pt x="3088" y="1151"/>
                    <a:pt x="3063" y="1144"/>
                  </a:cubicBezTo>
                  <a:cubicBezTo>
                    <a:pt x="3057" y="1142"/>
                    <a:pt x="3051" y="1136"/>
                    <a:pt x="3045" y="1141"/>
                  </a:cubicBezTo>
                  <a:cubicBezTo>
                    <a:pt x="3038" y="1146"/>
                    <a:pt x="3044" y="1153"/>
                    <a:pt x="3045" y="1159"/>
                  </a:cubicBezTo>
                  <a:cubicBezTo>
                    <a:pt x="3049" y="1182"/>
                    <a:pt x="3047" y="1204"/>
                    <a:pt x="3034" y="1226"/>
                  </a:cubicBezTo>
                  <a:cubicBezTo>
                    <a:pt x="3006" y="1271"/>
                    <a:pt x="2966" y="1305"/>
                    <a:pt x="2927" y="1341"/>
                  </a:cubicBezTo>
                  <a:cubicBezTo>
                    <a:pt x="2886" y="1378"/>
                    <a:pt x="2839" y="1409"/>
                    <a:pt x="2802" y="1452"/>
                  </a:cubicBezTo>
                  <a:cubicBezTo>
                    <a:pt x="2786" y="1470"/>
                    <a:pt x="2762" y="1478"/>
                    <a:pt x="2743" y="1492"/>
                  </a:cubicBezTo>
                  <a:cubicBezTo>
                    <a:pt x="2724" y="1505"/>
                    <a:pt x="2707" y="1522"/>
                    <a:pt x="2686" y="1530"/>
                  </a:cubicBezTo>
                  <a:cubicBezTo>
                    <a:pt x="2647" y="1546"/>
                    <a:pt x="2612" y="1574"/>
                    <a:pt x="2568" y="1579"/>
                  </a:cubicBezTo>
                  <a:cubicBezTo>
                    <a:pt x="2554" y="1580"/>
                    <a:pt x="2544" y="1593"/>
                    <a:pt x="2537" y="1605"/>
                  </a:cubicBezTo>
                  <a:cubicBezTo>
                    <a:pt x="2532" y="1613"/>
                    <a:pt x="2529" y="1621"/>
                    <a:pt x="2518" y="1614"/>
                  </a:cubicBezTo>
                  <a:cubicBezTo>
                    <a:pt x="2511" y="1610"/>
                    <a:pt x="2507" y="1617"/>
                    <a:pt x="2502" y="1619"/>
                  </a:cubicBezTo>
                  <a:cubicBezTo>
                    <a:pt x="2461" y="1638"/>
                    <a:pt x="2420" y="1655"/>
                    <a:pt x="2378" y="1670"/>
                  </a:cubicBezTo>
                  <a:cubicBezTo>
                    <a:pt x="2373" y="1672"/>
                    <a:pt x="2368" y="1673"/>
                    <a:pt x="2363" y="1673"/>
                  </a:cubicBezTo>
                  <a:cubicBezTo>
                    <a:pt x="2343" y="1675"/>
                    <a:pt x="2323" y="1671"/>
                    <a:pt x="2303" y="1669"/>
                  </a:cubicBezTo>
                  <a:cubicBezTo>
                    <a:pt x="2293" y="1669"/>
                    <a:pt x="2283" y="1669"/>
                    <a:pt x="2274" y="1673"/>
                  </a:cubicBezTo>
                  <a:cubicBezTo>
                    <a:pt x="2263" y="1678"/>
                    <a:pt x="2252" y="1675"/>
                    <a:pt x="2242" y="1669"/>
                  </a:cubicBezTo>
                  <a:cubicBezTo>
                    <a:pt x="2222" y="1657"/>
                    <a:pt x="2200" y="1648"/>
                    <a:pt x="2179" y="1638"/>
                  </a:cubicBezTo>
                  <a:cubicBezTo>
                    <a:pt x="2160" y="1629"/>
                    <a:pt x="2152" y="1634"/>
                    <a:pt x="2151" y="1655"/>
                  </a:cubicBezTo>
                  <a:cubicBezTo>
                    <a:pt x="2151" y="1708"/>
                    <a:pt x="2138" y="1757"/>
                    <a:pt x="2114" y="1803"/>
                  </a:cubicBezTo>
                  <a:cubicBezTo>
                    <a:pt x="2097" y="1835"/>
                    <a:pt x="2084" y="1868"/>
                    <a:pt x="2066" y="1900"/>
                  </a:cubicBezTo>
                  <a:cubicBezTo>
                    <a:pt x="2013" y="1995"/>
                    <a:pt x="1957" y="2089"/>
                    <a:pt x="1899" y="2181"/>
                  </a:cubicBezTo>
                  <a:cubicBezTo>
                    <a:pt x="1879" y="2213"/>
                    <a:pt x="1858" y="2243"/>
                    <a:pt x="1838" y="2275"/>
                  </a:cubicBezTo>
                  <a:cubicBezTo>
                    <a:pt x="1806" y="2328"/>
                    <a:pt x="1770" y="2378"/>
                    <a:pt x="1735" y="2429"/>
                  </a:cubicBezTo>
                  <a:cubicBezTo>
                    <a:pt x="1709" y="2467"/>
                    <a:pt x="1682" y="2505"/>
                    <a:pt x="1656" y="2544"/>
                  </a:cubicBezTo>
                  <a:cubicBezTo>
                    <a:pt x="1615" y="2605"/>
                    <a:pt x="1570" y="2663"/>
                    <a:pt x="1512" y="2708"/>
                  </a:cubicBezTo>
                  <a:cubicBezTo>
                    <a:pt x="1462" y="2746"/>
                    <a:pt x="1417" y="2788"/>
                    <a:pt x="1368" y="2828"/>
                  </a:cubicBezTo>
                  <a:cubicBezTo>
                    <a:pt x="1315" y="2871"/>
                    <a:pt x="1262" y="2916"/>
                    <a:pt x="1207" y="2957"/>
                  </a:cubicBezTo>
                  <a:cubicBezTo>
                    <a:pt x="1168" y="2986"/>
                    <a:pt x="1134" y="3020"/>
                    <a:pt x="1091" y="3042"/>
                  </a:cubicBezTo>
                  <a:cubicBezTo>
                    <a:pt x="1076" y="3049"/>
                    <a:pt x="1064" y="3064"/>
                    <a:pt x="1051" y="3075"/>
                  </a:cubicBezTo>
                  <a:cubicBezTo>
                    <a:pt x="1001" y="3115"/>
                    <a:pt x="948" y="3150"/>
                    <a:pt x="898" y="3191"/>
                  </a:cubicBezTo>
                  <a:cubicBezTo>
                    <a:pt x="886" y="3202"/>
                    <a:pt x="868" y="3206"/>
                    <a:pt x="857" y="3222"/>
                  </a:cubicBezTo>
                  <a:cubicBezTo>
                    <a:pt x="874" y="3225"/>
                    <a:pt x="889" y="3220"/>
                    <a:pt x="903" y="3223"/>
                  </a:cubicBezTo>
                  <a:cubicBezTo>
                    <a:pt x="912" y="3225"/>
                    <a:pt x="913" y="3231"/>
                    <a:pt x="910" y="3238"/>
                  </a:cubicBezTo>
                  <a:cubicBezTo>
                    <a:pt x="908" y="3244"/>
                    <a:pt x="905" y="3250"/>
                    <a:pt x="902" y="3256"/>
                  </a:cubicBezTo>
                  <a:cubicBezTo>
                    <a:pt x="890" y="3274"/>
                    <a:pt x="881" y="3294"/>
                    <a:pt x="870" y="3313"/>
                  </a:cubicBezTo>
                  <a:cubicBezTo>
                    <a:pt x="850" y="3348"/>
                    <a:pt x="831" y="3384"/>
                    <a:pt x="814" y="3420"/>
                  </a:cubicBezTo>
                  <a:cubicBezTo>
                    <a:pt x="809" y="3430"/>
                    <a:pt x="804" y="3441"/>
                    <a:pt x="806" y="3453"/>
                  </a:cubicBezTo>
                  <a:close/>
                </a:path>
              </a:pathLst>
            </a:custGeom>
            <a:solidFill>
              <a:srgbClr val="FAD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F25409AC-390C-1862-F787-9D31DDE1E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929"/>
              <a:ext cx="1028" cy="1406"/>
            </a:xfrm>
            <a:custGeom>
              <a:avLst/>
              <a:gdLst>
                <a:gd name="T0" fmla="*/ 1218 w 1787"/>
                <a:gd name="T1" fmla="*/ 2443 h 2443"/>
                <a:gd name="T2" fmla="*/ 1145 w 1787"/>
                <a:gd name="T3" fmla="*/ 2316 h 2443"/>
                <a:gd name="T4" fmla="*/ 1065 w 1787"/>
                <a:gd name="T5" fmla="*/ 2200 h 2443"/>
                <a:gd name="T6" fmla="*/ 941 w 1787"/>
                <a:gd name="T7" fmla="*/ 2068 h 2443"/>
                <a:gd name="T8" fmla="*/ 874 w 1787"/>
                <a:gd name="T9" fmla="*/ 2009 h 2443"/>
                <a:gd name="T10" fmla="*/ 767 w 1787"/>
                <a:gd name="T11" fmla="*/ 1941 h 2443"/>
                <a:gd name="T12" fmla="*/ 526 w 1787"/>
                <a:gd name="T13" fmla="*/ 1838 h 2443"/>
                <a:gd name="T14" fmla="*/ 371 w 1787"/>
                <a:gd name="T15" fmla="*/ 1790 h 2443"/>
                <a:gd name="T16" fmla="*/ 150 w 1787"/>
                <a:gd name="T17" fmla="*/ 1629 h 2443"/>
                <a:gd name="T18" fmla="*/ 53 w 1787"/>
                <a:gd name="T19" fmla="*/ 1456 h 2443"/>
                <a:gd name="T20" fmla="*/ 4 w 1787"/>
                <a:gd name="T21" fmla="*/ 1234 h 2443"/>
                <a:gd name="T22" fmla="*/ 1 w 1787"/>
                <a:gd name="T23" fmla="*/ 1100 h 2443"/>
                <a:gd name="T24" fmla="*/ 38 w 1787"/>
                <a:gd name="T25" fmla="*/ 853 h 2443"/>
                <a:gd name="T26" fmla="*/ 62 w 1787"/>
                <a:gd name="T27" fmla="*/ 763 h 2443"/>
                <a:gd name="T28" fmla="*/ 90 w 1787"/>
                <a:gd name="T29" fmla="*/ 691 h 2443"/>
                <a:gd name="T30" fmla="*/ 151 w 1787"/>
                <a:gd name="T31" fmla="*/ 562 h 2443"/>
                <a:gd name="T32" fmla="*/ 310 w 1787"/>
                <a:gd name="T33" fmla="*/ 334 h 2443"/>
                <a:gd name="T34" fmla="*/ 460 w 1787"/>
                <a:gd name="T35" fmla="*/ 196 h 2443"/>
                <a:gd name="T36" fmla="*/ 652 w 1787"/>
                <a:gd name="T37" fmla="*/ 66 h 2443"/>
                <a:gd name="T38" fmla="*/ 753 w 1787"/>
                <a:gd name="T39" fmla="*/ 3 h 2443"/>
                <a:gd name="T40" fmla="*/ 761 w 1787"/>
                <a:gd name="T41" fmla="*/ 2 h 2443"/>
                <a:gd name="T42" fmla="*/ 774 w 1787"/>
                <a:gd name="T43" fmla="*/ 72 h 2443"/>
                <a:gd name="T44" fmla="*/ 789 w 1787"/>
                <a:gd name="T45" fmla="*/ 140 h 2443"/>
                <a:gd name="T46" fmla="*/ 821 w 1787"/>
                <a:gd name="T47" fmla="*/ 244 h 2443"/>
                <a:gd name="T48" fmla="*/ 881 w 1787"/>
                <a:gd name="T49" fmla="*/ 362 h 2443"/>
                <a:gd name="T50" fmla="*/ 971 w 1787"/>
                <a:gd name="T51" fmla="*/ 488 h 2443"/>
                <a:gd name="T52" fmla="*/ 1061 w 1787"/>
                <a:gd name="T53" fmla="*/ 571 h 2443"/>
                <a:gd name="T54" fmla="*/ 1108 w 1787"/>
                <a:gd name="T55" fmla="*/ 612 h 2443"/>
                <a:gd name="T56" fmla="*/ 1151 w 1787"/>
                <a:gd name="T57" fmla="*/ 640 h 2443"/>
                <a:gd name="T58" fmla="*/ 1190 w 1787"/>
                <a:gd name="T59" fmla="*/ 667 h 2443"/>
                <a:gd name="T60" fmla="*/ 1419 w 1787"/>
                <a:gd name="T61" fmla="*/ 759 h 2443"/>
                <a:gd name="T62" fmla="*/ 1553 w 1787"/>
                <a:gd name="T63" fmla="*/ 778 h 2443"/>
                <a:gd name="T64" fmla="*/ 1676 w 1787"/>
                <a:gd name="T65" fmla="*/ 781 h 2443"/>
                <a:gd name="T66" fmla="*/ 1709 w 1787"/>
                <a:gd name="T67" fmla="*/ 806 h 2443"/>
                <a:gd name="T68" fmla="*/ 1731 w 1787"/>
                <a:gd name="T69" fmla="*/ 1071 h 2443"/>
                <a:gd name="T70" fmla="*/ 1748 w 1787"/>
                <a:gd name="T71" fmla="*/ 1276 h 2443"/>
                <a:gd name="T72" fmla="*/ 1761 w 1787"/>
                <a:gd name="T73" fmla="*/ 1444 h 2443"/>
                <a:gd name="T74" fmla="*/ 1778 w 1787"/>
                <a:gd name="T75" fmla="*/ 1657 h 2443"/>
                <a:gd name="T76" fmla="*/ 1786 w 1787"/>
                <a:gd name="T77" fmla="*/ 1749 h 2443"/>
                <a:gd name="T78" fmla="*/ 1785 w 1787"/>
                <a:gd name="T79" fmla="*/ 1772 h 2443"/>
                <a:gd name="T80" fmla="*/ 1766 w 1787"/>
                <a:gd name="T81" fmla="*/ 1794 h 2443"/>
                <a:gd name="T82" fmla="*/ 1660 w 1787"/>
                <a:gd name="T83" fmla="*/ 1880 h 2443"/>
                <a:gd name="T84" fmla="*/ 1642 w 1787"/>
                <a:gd name="T85" fmla="*/ 1898 h 2443"/>
                <a:gd name="T86" fmla="*/ 1357 w 1787"/>
                <a:gd name="T87" fmla="*/ 2243 h 2443"/>
                <a:gd name="T88" fmla="*/ 1232 w 1787"/>
                <a:gd name="T89" fmla="*/ 2431 h 2443"/>
                <a:gd name="T90" fmla="*/ 1218 w 1787"/>
                <a:gd name="T91" fmla="*/ 2443 h 2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87" h="2443">
                  <a:moveTo>
                    <a:pt x="1218" y="2443"/>
                  </a:moveTo>
                  <a:cubicBezTo>
                    <a:pt x="1196" y="2400"/>
                    <a:pt x="1170" y="2358"/>
                    <a:pt x="1145" y="2316"/>
                  </a:cubicBezTo>
                  <a:cubicBezTo>
                    <a:pt x="1120" y="2276"/>
                    <a:pt x="1094" y="2238"/>
                    <a:pt x="1065" y="2200"/>
                  </a:cubicBezTo>
                  <a:cubicBezTo>
                    <a:pt x="1028" y="2153"/>
                    <a:pt x="988" y="2107"/>
                    <a:pt x="941" y="2068"/>
                  </a:cubicBezTo>
                  <a:cubicBezTo>
                    <a:pt x="919" y="2049"/>
                    <a:pt x="898" y="2027"/>
                    <a:pt x="874" y="2009"/>
                  </a:cubicBezTo>
                  <a:cubicBezTo>
                    <a:pt x="840" y="1983"/>
                    <a:pt x="804" y="1962"/>
                    <a:pt x="767" y="1941"/>
                  </a:cubicBezTo>
                  <a:cubicBezTo>
                    <a:pt x="691" y="1897"/>
                    <a:pt x="609" y="1865"/>
                    <a:pt x="526" y="1838"/>
                  </a:cubicBezTo>
                  <a:cubicBezTo>
                    <a:pt x="474" y="1822"/>
                    <a:pt x="421" y="1809"/>
                    <a:pt x="371" y="1790"/>
                  </a:cubicBezTo>
                  <a:cubicBezTo>
                    <a:pt x="283" y="1756"/>
                    <a:pt x="209" y="1704"/>
                    <a:pt x="150" y="1629"/>
                  </a:cubicBezTo>
                  <a:cubicBezTo>
                    <a:pt x="108" y="1576"/>
                    <a:pt x="75" y="1519"/>
                    <a:pt x="53" y="1456"/>
                  </a:cubicBezTo>
                  <a:cubicBezTo>
                    <a:pt x="26" y="1385"/>
                    <a:pt x="10" y="1310"/>
                    <a:pt x="4" y="1234"/>
                  </a:cubicBezTo>
                  <a:cubicBezTo>
                    <a:pt x="0" y="1189"/>
                    <a:pt x="0" y="1145"/>
                    <a:pt x="1" y="1100"/>
                  </a:cubicBezTo>
                  <a:cubicBezTo>
                    <a:pt x="3" y="1016"/>
                    <a:pt x="16" y="934"/>
                    <a:pt x="38" y="853"/>
                  </a:cubicBezTo>
                  <a:cubicBezTo>
                    <a:pt x="46" y="823"/>
                    <a:pt x="52" y="792"/>
                    <a:pt x="62" y="763"/>
                  </a:cubicBezTo>
                  <a:cubicBezTo>
                    <a:pt x="70" y="738"/>
                    <a:pt x="80" y="715"/>
                    <a:pt x="90" y="691"/>
                  </a:cubicBezTo>
                  <a:cubicBezTo>
                    <a:pt x="108" y="646"/>
                    <a:pt x="128" y="603"/>
                    <a:pt x="151" y="562"/>
                  </a:cubicBezTo>
                  <a:cubicBezTo>
                    <a:pt x="197" y="480"/>
                    <a:pt x="249" y="404"/>
                    <a:pt x="310" y="334"/>
                  </a:cubicBezTo>
                  <a:cubicBezTo>
                    <a:pt x="355" y="282"/>
                    <a:pt x="406" y="237"/>
                    <a:pt x="460" y="196"/>
                  </a:cubicBezTo>
                  <a:cubicBezTo>
                    <a:pt x="521" y="149"/>
                    <a:pt x="589" y="111"/>
                    <a:pt x="652" y="66"/>
                  </a:cubicBezTo>
                  <a:cubicBezTo>
                    <a:pt x="685" y="44"/>
                    <a:pt x="722" y="29"/>
                    <a:pt x="753" y="3"/>
                  </a:cubicBezTo>
                  <a:cubicBezTo>
                    <a:pt x="755" y="1"/>
                    <a:pt x="758" y="0"/>
                    <a:pt x="761" y="2"/>
                  </a:cubicBezTo>
                  <a:cubicBezTo>
                    <a:pt x="766" y="25"/>
                    <a:pt x="773" y="48"/>
                    <a:pt x="774" y="72"/>
                  </a:cubicBezTo>
                  <a:cubicBezTo>
                    <a:pt x="775" y="95"/>
                    <a:pt x="784" y="118"/>
                    <a:pt x="789" y="140"/>
                  </a:cubicBezTo>
                  <a:cubicBezTo>
                    <a:pt x="797" y="175"/>
                    <a:pt x="804" y="212"/>
                    <a:pt x="821" y="244"/>
                  </a:cubicBezTo>
                  <a:cubicBezTo>
                    <a:pt x="841" y="283"/>
                    <a:pt x="857" y="325"/>
                    <a:pt x="881" y="362"/>
                  </a:cubicBezTo>
                  <a:cubicBezTo>
                    <a:pt x="909" y="405"/>
                    <a:pt x="939" y="448"/>
                    <a:pt x="971" y="488"/>
                  </a:cubicBezTo>
                  <a:cubicBezTo>
                    <a:pt x="996" y="520"/>
                    <a:pt x="1025" y="550"/>
                    <a:pt x="1061" y="571"/>
                  </a:cubicBezTo>
                  <a:cubicBezTo>
                    <a:pt x="1077" y="585"/>
                    <a:pt x="1092" y="598"/>
                    <a:pt x="1108" y="612"/>
                  </a:cubicBezTo>
                  <a:cubicBezTo>
                    <a:pt x="1121" y="623"/>
                    <a:pt x="1134" y="634"/>
                    <a:pt x="1151" y="640"/>
                  </a:cubicBezTo>
                  <a:cubicBezTo>
                    <a:pt x="1167" y="645"/>
                    <a:pt x="1176" y="660"/>
                    <a:pt x="1190" y="667"/>
                  </a:cubicBezTo>
                  <a:cubicBezTo>
                    <a:pt x="1263" y="705"/>
                    <a:pt x="1338" y="739"/>
                    <a:pt x="1419" y="759"/>
                  </a:cubicBezTo>
                  <a:cubicBezTo>
                    <a:pt x="1462" y="769"/>
                    <a:pt x="1507" y="776"/>
                    <a:pt x="1553" y="778"/>
                  </a:cubicBezTo>
                  <a:cubicBezTo>
                    <a:pt x="1594" y="780"/>
                    <a:pt x="1635" y="781"/>
                    <a:pt x="1676" y="781"/>
                  </a:cubicBezTo>
                  <a:cubicBezTo>
                    <a:pt x="1701" y="781"/>
                    <a:pt x="1702" y="782"/>
                    <a:pt x="1709" y="806"/>
                  </a:cubicBezTo>
                  <a:cubicBezTo>
                    <a:pt x="1719" y="894"/>
                    <a:pt x="1724" y="983"/>
                    <a:pt x="1731" y="1071"/>
                  </a:cubicBezTo>
                  <a:cubicBezTo>
                    <a:pt x="1737" y="1139"/>
                    <a:pt x="1744" y="1207"/>
                    <a:pt x="1748" y="1276"/>
                  </a:cubicBezTo>
                  <a:cubicBezTo>
                    <a:pt x="1752" y="1332"/>
                    <a:pt x="1756" y="1388"/>
                    <a:pt x="1761" y="1444"/>
                  </a:cubicBezTo>
                  <a:cubicBezTo>
                    <a:pt x="1768" y="1515"/>
                    <a:pt x="1774" y="1586"/>
                    <a:pt x="1778" y="1657"/>
                  </a:cubicBezTo>
                  <a:cubicBezTo>
                    <a:pt x="1779" y="1688"/>
                    <a:pt x="1785" y="1718"/>
                    <a:pt x="1786" y="1749"/>
                  </a:cubicBezTo>
                  <a:cubicBezTo>
                    <a:pt x="1787" y="1757"/>
                    <a:pt x="1787" y="1765"/>
                    <a:pt x="1785" y="1772"/>
                  </a:cubicBezTo>
                  <a:cubicBezTo>
                    <a:pt x="1783" y="1783"/>
                    <a:pt x="1773" y="1788"/>
                    <a:pt x="1766" y="1794"/>
                  </a:cubicBezTo>
                  <a:cubicBezTo>
                    <a:pt x="1729" y="1821"/>
                    <a:pt x="1693" y="1849"/>
                    <a:pt x="1660" y="1880"/>
                  </a:cubicBezTo>
                  <a:cubicBezTo>
                    <a:pt x="1654" y="1886"/>
                    <a:pt x="1648" y="1892"/>
                    <a:pt x="1642" y="1898"/>
                  </a:cubicBezTo>
                  <a:cubicBezTo>
                    <a:pt x="1533" y="2002"/>
                    <a:pt x="1444" y="2121"/>
                    <a:pt x="1357" y="2243"/>
                  </a:cubicBezTo>
                  <a:cubicBezTo>
                    <a:pt x="1313" y="2304"/>
                    <a:pt x="1272" y="2367"/>
                    <a:pt x="1232" y="2431"/>
                  </a:cubicBezTo>
                  <a:cubicBezTo>
                    <a:pt x="1228" y="2436"/>
                    <a:pt x="1226" y="2443"/>
                    <a:pt x="1218" y="2443"/>
                  </a:cubicBezTo>
                  <a:close/>
                </a:path>
              </a:pathLst>
            </a:custGeom>
            <a:solidFill>
              <a:srgbClr val="C7E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D5837B95-92D2-9F51-9219-9F94EE811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3019"/>
              <a:ext cx="467" cy="484"/>
            </a:xfrm>
            <a:custGeom>
              <a:avLst/>
              <a:gdLst>
                <a:gd name="T0" fmla="*/ 341 w 812"/>
                <a:gd name="T1" fmla="*/ 549 h 842"/>
                <a:gd name="T2" fmla="*/ 457 w 812"/>
                <a:gd name="T3" fmla="*/ 374 h 842"/>
                <a:gd name="T4" fmla="*/ 741 w 812"/>
                <a:gd name="T5" fmla="*/ 20 h 842"/>
                <a:gd name="T6" fmla="*/ 763 w 812"/>
                <a:gd name="T7" fmla="*/ 0 h 842"/>
                <a:gd name="T8" fmla="*/ 812 w 812"/>
                <a:gd name="T9" fmla="*/ 45 h 842"/>
                <a:gd name="T10" fmla="*/ 695 w 812"/>
                <a:gd name="T11" fmla="*/ 172 h 842"/>
                <a:gd name="T12" fmla="*/ 359 w 812"/>
                <a:gd name="T13" fmla="*/ 613 h 842"/>
                <a:gd name="T14" fmla="*/ 270 w 812"/>
                <a:gd name="T15" fmla="*/ 788 h 842"/>
                <a:gd name="T16" fmla="*/ 252 w 812"/>
                <a:gd name="T17" fmla="*/ 811 h 842"/>
                <a:gd name="T18" fmla="*/ 313 w 812"/>
                <a:gd name="T19" fmla="*/ 611 h 842"/>
                <a:gd name="T20" fmla="*/ 206 w 812"/>
                <a:gd name="T21" fmla="*/ 672 h 842"/>
                <a:gd name="T22" fmla="*/ 80 w 812"/>
                <a:gd name="T23" fmla="*/ 760 h 842"/>
                <a:gd name="T24" fmla="*/ 27 w 812"/>
                <a:gd name="T25" fmla="*/ 819 h 842"/>
                <a:gd name="T26" fmla="*/ 0 w 812"/>
                <a:gd name="T27" fmla="*/ 836 h 842"/>
                <a:gd name="T28" fmla="*/ 42 w 812"/>
                <a:gd name="T29" fmla="*/ 751 h 842"/>
                <a:gd name="T30" fmla="*/ 299 w 812"/>
                <a:gd name="T31" fmla="*/ 572 h 842"/>
                <a:gd name="T32" fmla="*/ 341 w 812"/>
                <a:gd name="T33" fmla="*/ 549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2" h="842">
                  <a:moveTo>
                    <a:pt x="341" y="549"/>
                  </a:moveTo>
                  <a:cubicBezTo>
                    <a:pt x="379" y="491"/>
                    <a:pt x="417" y="431"/>
                    <a:pt x="457" y="374"/>
                  </a:cubicBezTo>
                  <a:cubicBezTo>
                    <a:pt x="543" y="249"/>
                    <a:pt x="634" y="128"/>
                    <a:pt x="741" y="20"/>
                  </a:cubicBezTo>
                  <a:cubicBezTo>
                    <a:pt x="748" y="13"/>
                    <a:pt x="756" y="7"/>
                    <a:pt x="763" y="0"/>
                  </a:cubicBezTo>
                  <a:cubicBezTo>
                    <a:pt x="787" y="7"/>
                    <a:pt x="799" y="27"/>
                    <a:pt x="812" y="45"/>
                  </a:cubicBezTo>
                  <a:cubicBezTo>
                    <a:pt x="773" y="87"/>
                    <a:pt x="733" y="129"/>
                    <a:pt x="695" y="172"/>
                  </a:cubicBezTo>
                  <a:cubicBezTo>
                    <a:pt x="571" y="310"/>
                    <a:pt x="456" y="454"/>
                    <a:pt x="359" y="613"/>
                  </a:cubicBezTo>
                  <a:cubicBezTo>
                    <a:pt x="325" y="669"/>
                    <a:pt x="300" y="730"/>
                    <a:pt x="270" y="788"/>
                  </a:cubicBezTo>
                  <a:cubicBezTo>
                    <a:pt x="266" y="795"/>
                    <a:pt x="264" y="803"/>
                    <a:pt x="252" y="811"/>
                  </a:cubicBezTo>
                  <a:cubicBezTo>
                    <a:pt x="267" y="741"/>
                    <a:pt x="292" y="678"/>
                    <a:pt x="313" y="611"/>
                  </a:cubicBezTo>
                  <a:cubicBezTo>
                    <a:pt x="274" y="630"/>
                    <a:pt x="240" y="651"/>
                    <a:pt x="206" y="672"/>
                  </a:cubicBezTo>
                  <a:cubicBezTo>
                    <a:pt x="162" y="699"/>
                    <a:pt x="119" y="727"/>
                    <a:pt x="80" y="760"/>
                  </a:cubicBezTo>
                  <a:cubicBezTo>
                    <a:pt x="60" y="778"/>
                    <a:pt x="43" y="798"/>
                    <a:pt x="27" y="819"/>
                  </a:cubicBezTo>
                  <a:cubicBezTo>
                    <a:pt x="21" y="827"/>
                    <a:pt x="16" y="842"/>
                    <a:pt x="0" y="836"/>
                  </a:cubicBezTo>
                  <a:cubicBezTo>
                    <a:pt x="3" y="802"/>
                    <a:pt x="20" y="775"/>
                    <a:pt x="42" y="751"/>
                  </a:cubicBezTo>
                  <a:cubicBezTo>
                    <a:pt x="115" y="673"/>
                    <a:pt x="204" y="618"/>
                    <a:pt x="299" y="572"/>
                  </a:cubicBezTo>
                  <a:cubicBezTo>
                    <a:pt x="314" y="565"/>
                    <a:pt x="329" y="561"/>
                    <a:pt x="341" y="549"/>
                  </a:cubicBezTo>
                  <a:close/>
                </a:path>
              </a:pathLst>
            </a:custGeom>
            <a:solidFill>
              <a:srgbClr val="04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C9619DDE-E50E-2A80-3942-4CBA8E35F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1383"/>
              <a:ext cx="498" cy="108"/>
            </a:xfrm>
            <a:custGeom>
              <a:avLst/>
              <a:gdLst>
                <a:gd name="T0" fmla="*/ 864 w 864"/>
                <a:gd name="T1" fmla="*/ 167 h 187"/>
                <a:gd name="T2" fmla="*/ 813 w 864"/>
                <a:gd name="T3" fmla="*/ 187 h 187"/>
                <a:gd name="T4" fmla="*/ 774 w 864"/>
                <a:gd name="T5" fmla="*/ 169 h 187"/>
                <a:gd name="T6" fmla="*/ 587 w 864"/>
                <a:gd name="T7" fmla="*/ 72 h 187"/>
                <a:gd name="T8" fmla="*/ 339 w 864"/>
                <a:gd name="T9" fmla="*/ 19 h 187"/>
                <a:gd name="T10" fmla="*/ 159 w 864"/>
                <a:gd name="T11" fmla="*/ 30 h 187"/>
                <a:gd name="T12" fmla="*/ 24 w 864"/>
                <a:gd name="T13" fmla="*/ 63 h 187"/>
                <a:gd name="T14" fmla="*/ 5 w 864"/>
                <a:gd name="T15" fmla="*/ 64 h 187"/>
                <a:gd name="T16" fmla="*/ 11 w 864"/>
                <a:gd name="T17" fmla="*/ 52 h 187"/>
                <a:gd name="T18" fmla="*/ 41 w 864"/>
                <a:gd name="T19" fmla="*/ 43 h 187"/>
                <a:gd name="T20" fmla="*/ 88 w 864"/>
                <a:gd name="T21" fmla="*/ 26 h 187"/>
                <a:gd name="T22" fmla="*/ 163 w 864"/>
                <a:gd name="T23" fmla="*/ 9 h 187"/>
                <a:gd name="T24" fmla="*/ 357 w 864"/>
                <a:gd name="T25" fmla="*/ 5 h 187"/>
                <a:gd name="T26" fmla="*/ 431 w 864"/>
                <a:gd name="T27" fmla="*/ 10 h 187"/>
                <a:gd name="T28" fmla="*/ 485 w 864"/>
                <a:gd name="T29" fmla="*/ 21 h 187"/>
                <a:gd name="T30" fmla="*/ 582 w 864"/>
                <a:gd name="T31" fmla="*/ 48 h 187"/>
                <a:gd name="T32" fmla="*/ 631 w 864"/>
                <a:gd name="T33" fmla="*/ 69 h 187"/>
                <a:gd name="T34" fmla="*/ 752 w 864"/>
                <a:gd name="T35" fmla="*/ 132 h 187"/>
                <a:gd name="T36" fmla="*/ 797 w 864"/>
                <a:gd name="T37" fmla="*/ 164 h 187"/>
                <a:gd name="T38" fmla="*/ 855 w 864"/>
                <a:gd name="T39" fmla="*/ 168 h 187"/>
                <a:gd name="T40" fmla="*/ 864 w 864"/>
                <a:gd name="T41" fmla="*/ 16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4" h="187">
                  <a:moveTo>
                    <a:pt x="864" y="167"/>
                  </a:moveTo>
                  <a:cubicBezTo>
                    <a:pt x="850" y="181"/>
                    <a:pt x="832" y="185"/>
                    <a:pt x="813" y="187"/>
                  </a:cubicBezTo>
                  <a:cubicBezTo>
                    <a:pt x="798" y="185"/>
                    <a:pt x="785" y="177"/>
                    <a:pt x="774" y="169"/>
                  </a:cubicBezTo>
                  <a:cubicBezTo>
                    <a:pt x="716" y="129"/>
                    <a:pt x="654" y="97"/>
                    <a:pt x="587" y="72"/>
                  </a:cubicBezTo>
                  <a:cubicBezTo>
                    <a:pt x="507" y="41"/>
                    <a:pt x="424" y="28"/>
                    <a:pt x="339" y="19"/>
                  </a:cubicBezTo>
                  <a:cubicBezTo>
                    <a:pt x="278" y="13"/>
                    <a:pt x="219" y="23"/>
                    <a:pt x="159" y="30"/>
                  </a:cubicBezTo>
                  <a:cubicBezTo>
                    <a:pt x="113" y="35"/>
                    <a:pt x="68" y="47"/>
                    <a:pt x="24" y="63"/>
                  </a:cubicBezTo>
                  <a:cubicBezTo>
                    <a:pt x="18" y="65"/>
                    <a:pt x="12" y="67"/>
                    <a:pt x="5" y="64"/>
                  </a:cubicBezTo>
                  <a:cubicBezTo>
                    <a:pt x="0" y="56"/>
                    <a:pt x="5" y="54"/>
                    <a:pt x="11" y="52"/>
                  </a:cubicBezTo>
                  <a:cubicBezTo>
                    <a:pt x="21" y="49"/>
                    <a:pt x="31" y="46"/>
                    <a:pt x="41" y="43"/>
                  </a:cubicBezTo>
                  <a:cubicBezTo>
                    <a:pt x="56" y="35"/>
                    <a:pt x="71" y="27"/>
                    <a:pt x="88" y="26"/>
                  </a:cubicBezTo>
                  <a:cubicBezTo>
                    <a:pt x="114" y="25"/>
                    <a:pt x="137" y="11"/>
                    <a:pt x="163" y="9"/>
                  </a:cubicBezTo>
                  <a:cubicBezTo>
                    <a:pt x="228" y="3"/>
                    <a:pt x="293" y="0"/>
                    <a:pt x="357" y="5"/>
                  </a:cubicBezTo>
                  <a:cubicBezTo>
                    <a:pt x="382" y="8"/>
                    <a:pt x="406" y="7"/>
                    <a:pt x="431" y="10"/>
                  </a:cubicBezTo>
                  <a:cubicBezTo>
                    <a:pt x="449" y="12"/>
                    <a:pt x="467" y="18"/>
                    <a:pt x="485" y="21"/>
                  </a:cubicBezTo>
                  <a:cubicBezTo>
                    <a:pt x="518" y="26"/>
                    <a:pt x="549" y="41"/>
                    <a:pt x="582" y="48"/>
                  </a:cubicBezTo>
                  <a:cubicBezTo>
                    <a:pt x="599" y="51"/>
                    <a:pt x="616" y="60"/>
                    <a:pt x="631" y="69"/>
                  </a:cubicBezTo>
                  <a:cubicBezTo>
                    <a:pt x="672" y="90"/>
                    <a:pt x="715" y="104"/>
                    <a:pt x="752" y="132"/>
                  </a:cubicBezTo>
                  <a:cubicBezTo>
                    <a:pt x="767" y="143"/>
                    <a:pt x="784" y="151"/>
                    <a:pt x="797" y="164"/>
                  </a:cubicBezTo>
                  <a:cubicBezTo>
                    <a:pt x="816" y="182"/>
                    <a:pt x="834" y="181"/>
                    <a:pt x="855" y="168"/>
                  </a:cubicBezTo>
                  <a:cubicBezTo>
                    <a:pt x="857" y="167"/>
                    <a:pt x="861" y="167"/>
                    <a:pt x="864" y="167"/>
                  </a:cubicBezTo>
                  <a:close/>
                </a:path>
              </a:pathLst>
            </a:custGeom>
            <a:solidFill>
              <a:srgbClr val="D8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B1CA9011-0D9A-72B8-ED62-9BF5F8C8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1599"/>
              <a:ext cx="95" cy="332"/>
            </a:xfrm>
            <a:custGeom>
              <a:avLst/>
              <a:gdLst>
                <a:gd name="T0" fmla="*/ 9 w 166"/>
                <a:gd name="T1" fmla="*/ 576 h 576"/>
                <a:gd name="T2" fmla="*/ 1 w 166"/>
                <a:gd name="T3" fmla="*/ 576 h 576"/>
                <a:gd name="T4" fmla="*/ 4 w 166"/>
                <a:gd name="T5" fmla="*/ 562 h 576"/>
                <a:gd name="T6" fmla="*/ 4 w 166"/>
                <a:gd name="T7" fmla="*/ 456 h 576"/>
                <a:gd name="T8" fmla="*/ 22 w 166"/>
                <a:gd name="T9" fmla="*/ 322 h 576"/>
                <a:gd name="T10" fmla="*/ 25 w 166"/>
                <a:gd name="T11" fmla="*/ 297 h 576"/>
                <a:gd name="T12" fmla="*/ 64 w 166"/>
                <a:gd name="T13" fmla="*/ 168 h 576"/>
                <a:gd name="T14" fmla="*/ 130 w 166"/>
                <a:gd name="T15" fmla="*/ 43 h 576"/>
                <a:gd name="T16" fmla="*/ 145 w 166"/>
                <a:gd name="T17" fmla="*/ 15 h 576"/>
                <a:gd name="T18" fmla="*/ 165 w 166"/>
                <a:gd name="T19" fmla="*/ 0 h 576"/>
                <a:gd name="T20" fmla="*/ 166 w 166"/>
                <a:gd name="T21" fmla="*/ 5 h 576"/>
                <a:gd name="T22" fmla="*/ 155 w 166"/>
                <a:gd name="T23" fmla="*/ 29 h 576"/>
                <a:gd name="T24" fmla="*/ 146 w 166"/>
                <a:gd name="T25" fmla="*/ 42 h 576"/>
                <a:gd name="T26" fmla="*/ 128 w 166"/>
                <a:gd name="T27" fmla="*/ 71 h 576"/>
                <a:gd name="T28" fmla="*/ 93 w 166"/>
                <a:gd name="T29" fmla="*/ 145 h 576"/>
                <a:gd name="T30" fmla="*/ 83 w 166"/>
                <a:gd name="T31" fmla="*/ 165 h 576"/>
                <a:gd name="T32" fmla="*/ 64 w 166"/>
                <a:gd name="T33" fmla="*/ 213 h 576"/>
                <a:gd name="T34" fmla="*/ 44 w 166"/>
                <a:gd name="T35" fmla="*/ 279 h 576"/>
                <a:gd name="T36" fmla="*/ 37 w 166"/>
                <a:gd name="T37" fmla="*/ 313 h 576"/>
                <a:gd name="T38" fmla="*/ 35 w 166"/>
                <a:gd name="T39" fmla="*/ 319 h 576"/>
                <a:gd name="T40" fmla="*/ 30 w 166"/>
                <a:gd name="T41" fmla="*/ 360 h 576"/>
                <a:gd name="T42" fmla="*/ 22 w 166"/>
                <a:gd name="T43" fmla="*/ 539 h 576"/>
                <a:gd name="T44" fmla="*/ 18 w 166"/>
                <a:gd name="T45" fmla="*/ 570 h 576"/>
                <a:gd name="T46" fmla="*/ 9 w 166"/>
                <a:gd name="T47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6" h="576">
                  <a:moveTo>
                    <a:pt x="9" y="576"/>
                  </a:moveTo>
                  <a:cubicBezTo>
                    <a:pt x="6" y="576"/>
                    <a:pt x="3" y="576"/>
                    <a:pt x="1" y="576"/>
                  </a:cubicBezTo>
                  <a:cubicBezTo>
                    <a:pt x="2" y="571"/>
                    <a:pt x="5" y="567"/>
                    <a:pt x="4" y="562"/>
                  </a:cubicBezTo>
                  <a:cubicBezTo>
                    <a:pt x="0" y="527"/>
                    <a:pt x="4" y="491"/>
                    <a:pt x="4" y="456"/>
                  </a:cubicBezTo>
                  <a:cubicBezTo>
                    <a:pt x="3" y="411"/>
                    <a:pt x="2" y="365"/>
                    <a:pt x="22" y="322"/>
                  </a:cubicBezTo>
                  <a:cubicBezTo>
                    <a:pt x="26" y="315"/>
                    <a:pt x="24" y="305"/>
                    <a:pt x="25" y="297"/>
                  </a:cubicBezTo>
                  <a:cubicBezTo>
                    <a:pt x="30" y="251"/>
                    <a:pt x="49" y="209"/>
                    <a:pt x="64" y="168"/>
                  </a:cubicBezTo>
                  <a:cubicBezTo>
                    <a:pt x="80" y="124"/>
                    <a:pt x="97" y="79"/>
                    <a:pt x="130" y="43"/>
                  </a:cubicBezTo>
                  <a:cubicBezTo>
                    <a:pt x="137" y="36"/>
                    <a:pt x="140" y="24"/>
                    <a:pt x="145" y="15"/>
                  </a:cubicBezTo>
                  <a:cubicBezTo>
                    <a:pt x="150" y="8"/>
                    <a:pt x="155" y="1"/>
                    <a:pt x="165" y="0"/>
                  </a:cubicBezTo>
                  <a:cubicBezTo>
                    <a:pt x="166" y="1"/>
                    <a:pt x="166" y="3"/>
                    <a:pt x="166" y="5"/>
                  </a:cubicBezTo>
                  <a:cubicBezTo>
                    <a:pt x="164" y="13"/>
                    <a:pt x="159" y="21"/>
                    <a:pt x="155" y="29"/>
                  </a:cubicBezTo>
                  <a:cubicBezTo>
                    <a:pt x="153" y="34"/>
                    <a:pt x="150" y="38"/>
                    <a:pt x="146" y="42"/>
                  </a:cubicBezTo>
                  <a:cubicBezTo>
                    <a:pt x="137" y="50"/>
                    <a:pt x="134" y="61"/>
                    <a:pt x="128" y="71"/>
                  </a:cubicBezTo>
                  <a:cubicBezTo>
                    <a:pt x="115" y="95"/>
                    <a:pt x="104" y="120"/>
                    <a:pt x="93" y="145"/>
                  </a:cubicBezTo>
                  <a:cubicBezTo>
                    <a:pt x="90" y="152"/>
                    <a:pt x="87" y="159"/>
                    <a:pt x="83" y="165"/>
                  </a:cubicBezTo>
                  <a:cubicBezTo>
                    <a:pt x="74" y="180"/>
                    <a:pt x="66" y="196"/>
                    <a:pt x="64" y="213"/>
                  </a:cubicBezTo>
                  <a:cubicBezTo>
                    <a:pt x="57" y="235"/>
                    <a:pt x="52" y="258"/>
                    <a:pt x="44" y="279"/>
                  </a:cubicBezTo>
                  <a:cubicBezTo>
                    <a:pt x="36" y="289"/>
                    <a:pt x="38" y="302"/>
                    <a:pt x="37" y="313"/>
                  </a:cubicBezTo>
                  <a:cubicBezTo>
                    <a:pt x="36" y="315"/>
                    <a:pt x="36" y="317"/>
                    <a:pt x="35" y="319"/>
                  </a:cubicBezTo>
                  <a:cubicBezTo>
                    <a:pt x="29" y="332"/>
                    <a:pt x="30" y="346"/>
                    <a:pt x="30" y="360"/>
                  </a:cubicBezTo>
                  <a:cubicBezTo>
                    <a:pt x="23" y="419"/>
                    <a:pt x="21" y="479"/>
                    <a:pt x="22" y="539"/>
                  </a:cubicBezTo>
                  <a:cubicBezTo>
                    <a:pt x="22" y="549"/>
                    <a:pt x="24" y="560"/>
                    <a:pt x="18" y="570"/>
                  </a:cubicBezTo>
                  <a:cubicBezTo>
                    <a:pt x="16" y="573"/>
                    <a:pt x="13" y="575"/>
                    <a:pt x="9" y="576"/>
                  </a:cubicBezTo>
                  <a:close/>
                </a:path>
              </a:pathLst>
            </a:custGeom>
            <a:solidFill>
              <a:srgbClr val="DAD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178903EE-529D-9949-9EF8-28B1FBF29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1408"/>
              <a:ext cx="238" cy="158"/>
            </a:xfrm>
            <a:custGeom>
              <a:avLst/>
              <a:gdLst>
                <a:gd name="T0" fmla="*/ 414 w 414"/>
                <a:gd name="T1" fmla="*/ 0 h 274"/>
                <a:gd name="T2" fmla="*/ 378 w 414"/>
                <a:gd name="T3" fmla="*/ 20 h 274"/>
                <a:gd name="T4" fmla="*/ 373 w 414"/>
                <a:gd name="T5" fmla="*/ 23 h 274"/>
                <a:gd name="T6" fmla="*/ 343 w 414"/>
                <a:gd name="T7" fmla="*/ 35 h 274"/>
                <a:gd name="T8" fmla="*/ 323 w 414"/>
                <a:gd name="T9" fmla="*/ 44 h 274"/>
                <a:gd name="T10" fmla="*/ 283 w 414"/>
                <a:gd name="T11" fmla="*/ 62 h 274"/>
                <a:gd name="T12" fmla="*/ 244 w 414"/>
                <a:gd name="T13" fmla="*/ 83 h 274"/>
                <a:gd name="T14" fmla="*/ 217 w 414"/>
                <a:gd name="T15" fmla="*/ 100 h 274"/>
                <a:gd name="T16" fmla="*/ 133 w 414"/>
                <a:gd name="T17" fmla="*/ 163 h 274"/>
                <a:gd name="T18" fmla="*/ 32 w 414"/>
                <a:gd name="T19" fmla="*/ 258 h 274"/>
                <a:gd name="T20" fmla="*/ 17 w 414"/>
                <a:gd name="T21" fmla="*/ 271 h 274"/>
                <a:gd name="T22" fmla="*/ 4 w 414"/>
                <a:gd name="T23" fmla="*/ 273 h 274"/>
                <a:gd name="T24" fmla="*/ 2 w 414"/>
                <a:gd name="T25" fmla="*/ 272 h 274"/>
                <a:gd name="T26" fmla="*/ 11 w 414"/>
                <a:gd name="T27" fmla="*/ 253 h 274"/>
                <a:gd name="T28" fmla="*/ 128 w 414"/>
                <a:gd name="T29" fmla="*/ 145 h 274"/>
                <a:gd name="T30" fmla="*/ 234 w 414"/>
                <a:gd name="T31" fmla="*/ 73 h 274"/>
                <a:gd name="T32" fmla="*/ 303 w 414"/>
                <a:gd name="T33" fmla="*/ 38 h 274"/>
                <a:gd name="T34" fmla="*/ 341 w 414"/>
                <a:gd name="T35" fmla="*/ 20 h 274"/>
                <a:gd name="T36" fmla="*/ 414 w 414"/>
                <a:gd name="T37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4" h="274">
                  <a:moveTo>
                    <a:pt x="414" y="0"/>
                  </a:moveTo>
                  <a:cubicBezTo>
                    <a:pt x="404" y="11"/>
                    <a:pt x="385" y="5"/>
                    <a:pt x="378" y="20"/>
                  </a:cubicBezTo>
                  <a:cubicBezTo>
                    <a:pt x="376" y="21"/>
                    <a:pt x="375" y="22"/>
                    <a:pt x="373" y="23"/>
                  </a:cubicBezTo>
                  <a:cubicBezTo>
                    <a:pt x="363" y="25"/>
                    <a:pt x="351" y="25"/>
                    <a:pt x="343" y="35"/>
                  </a:cubicBezTo>
                  <a:cubicBezTo>
                    <a:pt x="337" y="39"/>
                    <a:pt x="330" y="41"/>
                    <a:pt x="323" y="44"/>
                  </a:cubicBezTo>
                  <a:cubicBezTo>
                    <a:pt x="309" y="49"/>
                    <a:pt x="294" y="52"/>
                    <a:pt x="283" y="62"/>
                  </a:cubicBezTo>
                  <a:cubicBezTo>
                    <a:pt x="269" y="68"/>
                    <a:pt x="257" y="77"/>
                    <a:pt x="244" y="83"/>
                  </a:cubicBezTo>
                  <a:cubicBezTo>
                    <a:pt x="234" y="88"/>
                    <a:pt x="224" y="91"/>
                    <a:pt x="217" y="100"/>
                  </a:cubicBezTo>
                  <a:cubicBezTo>
                    <a:pt x="192" y="125"/>
                    <a:pt x="161" y="142"/>
                    <a:pt x="133" y="163"/>
                  </a:cubicBezTo>
                  <a:cubicBezTo>
                    <a:pt x="97" y="192"/>
                    <a:pt x="65" y="225"/>
                    <a:pt x="32" y="258"/>
                  </a:cubicBezTo>
                  <a:cubicBezTo>
                    <a:pt x="28" y="263"/>
                    <a:pt x="24" y="269"/>
                    <a:pt x="17" y="271"/>
                  </a:cubicBezTo>
                  <a:cubicBezTo>
                    <a:pt x="13" y="272"/>
                    <a:pt x="9" y="274"/>
                    <a:pt x="4" y="273"/>
                  </a:cubicBezTo>
                  <a:cubicBezTo>
                    <a:pt x="3" y="273"/>
                    <a:pt x="2" y="272"/>
                    <a:pt x="2" y="272"/>
                  </a:cubicBezTo>
                  <a:cubicBezTo>
                    <a:pt x="0" y="263"/>
                    <a:pt x="5" y="258"/>
                    <a:pt x="11" y="253"/>
                  </a:cubicBezTo>
                  <a:cubicBezTo>
                    <a:pt x="48" y="215"/>
                    <a:pt x="86" y="177"/>
                    <a:pt x="128" y="145"/>
                  </a:cubicBezTo>
                  <a:cubicBezTo>
                    <a:pt x="161" y="119"/>
                    <a:pt x="196" y="92"/>
                    <a:pt x="234" y="73"/>
                  </a:cubicBezTo>
                  <a:cubicBezTo>
                    <a:pt x="257" y="61"/>
                    <a:pt x="277" y="45"/>
                    <a:pt x="303" y="38"/>
                  </a:cubicBezTo>
                  <a:cubicBezTo>
                    <a:pt x="315" y="35"/>
                    <a:pt x="327" y="25"/>
                    <a:pt x="341" y="20"/>
                  </a:cubicBezTo>
                  <a:cubicBezTo>
                    <a:pt x="364" y="11"/>
                    <a:pt x="388" y="1"/>
                    <a:pt x="414" y="0"/>
                  </a:cubicBezTo>
                  <a:close/>
                </a:path>
              </a:pathLst>
            </a:custGeom>
            <a:solidFill>
              <a:srgbClr val="D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F76707F4-7FF3-8DBE-9534-D9842C7F3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" y="3728"/>
              <a:ext cx="47" cy="83"/>
            </a:xfrm>
            <a:custGeom>
              <a:avLst/>
              <a:gdLst>
                <a:gd name="T0" fmla="*/ 16 w 81"/>
                <a:gd name="T1" fmla="*/ 67 h 144"/>
                <a:gd name="T2" fmla="*/ 47 w 81"/>
                <a:gd name="T3" fmla="*/ 11 h 144"/>
                <a:gd name="T4" fmla="*/ 69 w 81"/>
                <a:gd name="T5" fmla="*/ 8 h 144"/>
                <a:gd name="T6" fmla="*/ 70 w 81"/>
                <a:gd name="T7" fmla="*/ 33 h 144"/>
                <a:gd name="T8" fmla="*/ 54 w 81"/>
                <a:gd name="T9" fmla="*/ 57 h 144"/>
                <a:gd name="T10" fmla="*/ 78 w 81"/>
                <a:gd name="T11" fmla="*/ 43 h 144"/>
                <a:gd name="T12" fmla="*/ 80 w 81"/>
                <a:gd name="T13" fmla="*/ 44 h 144"/>
                <a:gd name="T14" fmla="*/ 80 w 81"/>
                <a:gd name="T15" fmla="*/ 48 h 144"/>
                <a:gd name="T16" fmla="*/ 16 w 81"/>
                <a:gd name="T17" fmla="*/ 144 h 144"/>
                <a:gd name="T18" fmla="*/ 8 w 81"/>
                <a:gd name="T19" fmla="*/ 124 h 144"/>
                <a:gd name="T20" fmla="*/ 16 w 81"/>
                <a:gd name="T21" fmla="*/ 6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44">
                  <a:moveTo>
                    <a:pt x="16" y="67"/>
                  </a:moveTo>
                  <a:cubicBezTo>
                    <a:pt x="25" y="48"/>
                    <a:pt x="34" y="28"/>
                    <a:pt x="47" y="11"/>
                  </a:cubicBezTo>
                  <a:cubicBezTo>
                    <a:pt x="53" y="4"/>
                    <a:pt x="61" y="0"/>
                    <a:pt x="69" y="8"/>
                  </a:cubicBezTo>
                  <a:cubicBezTo>
                    <a:pt x="77" y="16"/>
                    <a:pt x="76" y="24"/>
                    <a:pt x="70" y="33"/>
                  </a:cubicBezTo>
                  <a:cubicBezTo>
                    <a:pt x="65" y="40"/>
                    <a:pt x="56" y="45"/>
                    <a:pt x="54" y="57"/>
                  </a:cubicBezTo>
                  <a:cubicBezTo>
                    <a:pt x="66" y="59"/>
                    <a:pt x="68" y="43"/>
                    <a:pt x="78" y="43"/>
                  </a:cubicBezTo>
                  <a:cubicBezTo>
                    <a:pt x="79" y="43"/>
                    <a:pt x="79" y="44"/>
                    <a:pt x="80" y="44"/>
                  </a:cubicBezTo>
                  <a:cubicBezTo>
                    <a:pt x="81" y="45"/>
                    <a:pt x="81" y="46"/>
                    <a:pt x="80" y="48"/>
                  </a:cubicBezTo>
                  <a:cubicBezTo>
                    <a:pt x="63" y="82"/>
                    <a:pt x="40" y="114"/>
                    <a:pt x="16" y="144"/>
                  </a:cubicBezTo>
                  <a:cubicBezTo>
                    <a:pt x="0" y="143"/>
                    <a:pt x="4" y="132"/>
                    <a:pt x="8" y="124"/>
                  </a:cubicBezTo>
                  <a:cubicBezTo>
                    <a:pt x="16" y="106"/>
                    <a:pt x="19" y="87"/>
                    <a:pt x="16" y="67"/>
                  </a:cubicBezTo>
                  <a:close/>
                </a:path>
              </a:pathLst>
            </a:custGeom>
            <a:solidFill>
              <a:srgbClr val="0A0A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A0B88EB-D7DB-D71D-90C7-A944017D2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3767"/>
              <a:ext cx="53" cy="82"/>
            </a:xfrm>
            <a:custGeom>
              <a:avLst/>
              <a:gdLst>
                <a:gd name="T0" fmla="*/ 77 w 92"/>
                <a:gd name="T1" fmla="*/ 0 h 142"/>
                <a:gd name="T2" fmla="*/ 74 w 92"/>
                <a:gd name="T3" fmla="*/ 57 h 142"/>
                <a:gd name="T4" fmla="*/ 77 w 92"/>
                <a:gd name="T5" fmla="*/ 77 h 142"/>
                <a:gd name="T6" fmla="*/ 16 w 92"/>
                <a:gd name="T7" fmla="*/ 142 h 142"/>
                <a:gd name="T8" fmla="*/ 12 w 92"/>
                <a:gd name="T9" fmla="*/ 122 h 142"/>
                <a:gd name="T10" fmla="*/ 59 w 92"/>
                <a:gd name="T11" fmla="*/ 29 h 142"/>
                <a:gd name="T12" fmla="*/ 77 w 92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42">
                  <a:moveTo>
                    <a:pt x="77" y="0"/>
                  </a:moveTo>
                  <a:cubicBezTo>
                    <a:pt x="92" y="20"/>
                    <a:pt x="82" y="39"/>
                    <a:pt x="74" y="57"/>
                  </a:cubicBezTo>
                  <a:cubicBezTo>
                    <a:pt x="70" y="65"/>
                    <a:pt x="66" y="72"/>
                    <a:pt x="77" y="77"/>
                  </a:cubicBezTo>
                  <a:cubicBezTo>
                    <a:pt x="60" y="101"/>
                    <a:pt x="42" y="125"/>
                    <a:pt x="16" y="142"/>
                  </a:cubicBezTo>
                  <a:cubicBezTo>
                    <a:pt x="0" y="138"/>
                    <a:pt x="10" y="128"/>
                    <a:pt x="12" y="122"/>
                  </a:cubicBezTo>
                  <a:cubicBezTo>
                    <a:pt x="27" y="91"/>
                    <a:pt x="43" y="60"/>
                    <a:pt x="59" y="29"/>
                  </a:cubicBezTo>
                  <a:cubicBezTo>
                    <a:pt x="64" y="19"/>
                    <a:pt x="71" y="10"/>
                    <a:pt x="77" y="0"/>
                  </a:cubicBezTo>
                  <a:close/>
                </a:path>
              </a:pathLst>
            </a:custGeom>
            <a:solidFill>
              <a:srgbClr val="3F3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4E82E021-3D93-A111-BECB-8166ECC9A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" y="3711"/>
              <a:ext cx="34" cy="55"/>
            </a:xfrm>
            <a:custGeom>
              <a:avLst/>
              <a:gdLst>
                <a:gd name="T0" fmla="*/ 38 w 59"/>
                <a:gd name="T1" fmla="*/ 79 h 97"/>
                <a:gd name="T2" fmla="*/ 23 w 59"/>
                <a:gd name="T3" fmla="*/ 91 h 97"/>
                <a:gd name="T4" fmla="*/ 6 w 59"/>
                <a:gd name="T5" fmla="*/ 92 h 97"/>
                <a:gd name="T6" fmla="*/ 9 w 59"/>
                <a:gd name="T7" fmla="*/ 79 h 97"/>
                <a:gd name="T8" fmla="*/ 21 w 59"/>
                <a:gd name="T9" fmla="*/ 65 h 97"/>
                <a:gd name="T10" fmla="*/ 27 w 59"/>
                <a:gd name="T11" fmla="*/ 45 h 97"/>
                <a:gd name="T12" fmla="*/ 5 w 59"/>
                <a:gd name="T13" fmla="*/ 42 h 97"/>
                <a:gd name="T14" fmla="*/ 14 w 59"/>
                <a:gd name="T15" fmla="*/ 23 h 97"/>
                <a:gd name="T16" fmla="*/ 9 w 59"/>
                <a:gd name="T17" fmla="*/ 14 h 97"/>
                <a:gd name="T18" fmla="*/ 35 w 59"/>
                <a:gd name="T19" fmla="*/ 12 h 97"/>
                <a:gd name="T20" fmla="*/ 59 w 59"/>
                <a:gd name="T21" fmla="*/ 47 h 97"/>
                <a:gd name="T22" fmla="*/ 42 w 59"/>
                <a:gd name="T23" fmla="*/ 78 h 97"/>
                <a:gd name="T24" fmla="*/ 38 w 59"/>
                <a:gd name="T25" fmla="*/ 7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97">
                  <a:moveTo>
                    <a:pt x="38" y="79"/>
                  </a:moveTo>
                  <a:cubicBezTo>
                    <a:pt x="30" y="79"/>
                    <a:pt x="28" y="87"/>
                    <a:pt x="23" y="91"/>
                  </a:cubicBezTo>
                  <a:cubicBezTo>
                    <a:pt x="17" y="97"/>
                    <a:pt x="12" y="97"/>
                    <a:pt x="6" y="92"/>
                  </a:cubicBezTo>
                  <a:cubicBezTo>
                    <a:pt x="0" y="86"/>
                    <a:pt x="6" y="83"/>
                    <a:pt x="9" y="79"/>
                  </a:cubicBezTo>
                  <a:cubicBezTo>
                    <a:pt x="13" y="74"/>
                    <a:pt x="17" y="70"/>
                    <a:pt x="21" y="65"/>
                  </a:cubicBezTo>
                  <a:cubicBezTo>
                    <a:pt x="26" y="60"/>
                    <a:pt x="32" y="55"/>
                    <a:pt x="27" y="45"/>
                  </a:cubicBezTo>
                  <a:cubicBezTo>
                    <a:pt x="21" y="34"/>
                    <a:pt x="13" y="40"/>
                    <a:pt x="5" y="42"/>
                  </a:cubicBezTo>
                  <a:cubicBezTo>
                    <a:pt x="8" y="36"/>
                    <a:pt x="11" y="29"/>
                    <a:pt x="14" y="23"/>
                  </a:cubicBezTo>
                  <a:cubicBezTo>
                    <a:pt x="16" y="18"/>
                    <a:pt x="16" y="15"/>
                    <a:pt x="9" y="14"/>
                  </a:cubicBezTo>
                  <a:cubicBezTo>
                    <a:pt x="17" y="0"/>
                    <a:pt x="27" y="9"/>
                    <a:pt x="35" y="12"/>
                  </a:cubicBezTo>
                  <a:cubicBezTo>
                    <a:pt x="50" y="18"/>
                    <a:pt x="58" y="30"/>
                    <a:pt x="59" y="47"/>
                  </a:cubicBezTo>
                  <a:cubicBezTo>
                    <a:pt x="53" y="57"/>
                    <a:pt x="47" y="68"/>
                    <a:pt x="42" y="78"/>
                  </a:cubicBezTo>
                  <a:cubicBezTo>
                    <a:pt x="40" y="78"/>
                    <a:pt x="39" y="78"/>
                    <a:pt x="38" y="79"/>
                  </a:cubicBezTo>
                  <a:close/>
                </a:path>
              </a:pathLst>
            </a:custGeom>
            <a:solidFill>
              <a:srgbClr val="3E4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AA5717EA-94E8-A35F-94B1-32746C4BA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1565"/>
              <a:ext cx="32" cy="38"/>
            </a:xfrm>
            <a:custGeom>
              <a:avLst/>
              <a:gdLst>
                <a:gd name="T0" fmla="*/ 4 w 55"/>
                <a:gd name="T1" fmla="*/ 64 h 66"/>
                <a:gd name="T2" fmla="*/ 4 w 55"/>
                <a:gd name="T3" fmla="*/ 60 h 66"/>
                <a:gd name="T4" fmla="*/ 5 w 55"/>
                <a:gd name="T5" fmla="*/ 45 h 66"/>
                <a:gd name="T6" fmla="*/ 48 w 55"/>
                <a:gd name="T7" fmla="*/ 0 h 66"/>
                <a:gd name="T8" fmla="*/ 48 w 55"/>
                <a:gd name="T9" fmla="*/ 0 h 66"/>
                <a:gd name="T10" fmla="*/ 42 w 55"/>
                <a:gd name="T11" fmla="*/ 22 h 66"/>
                <a:gd name="T12" fmla="*/ 17 w 55"/>
                <a:gd name="T13" fmla="*/ 53 h 66"/>
                <a:gd name="T14" fmla="*/ 14 w 55"/>
                <a:gd name="T15" fmla="*/ 58 h 66"/>
                <a:gd name="T16" fmla="*/ 4 w 55"/>
                <a:gd name="T17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66">
                  <a:moveTo>
                    <a:pt x="4" y="64"/>
                  </a:moveTo>
                  <a:cubicBezTo>
                    <a:pt x="4" y="62"/>
                    <a:pt x="4" y="61"/>
                    <a:pt x="4" y="60"/>
                  </a:cubicBezTo>
                  <a:cubicBezTo>
                    <a:pt x="0" y="54"/>
                    <a:pt x="1" y="49"/>
                    <a:pt x="5" y="45"/>
                  </a:cubicBezTo>
                  <a:cubicBezTo>
                    <a:pt x="21" y="31"/>
                    <a:pt x="30" y="12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5" y="10"/>
                    <a:pt x="47" y="16"/>
                    <a:pt x="42" y="22"/>
                  </a:cubicBezTo>
                  <a:cubicBezTo>
                    <a:pt x="32" y="32"/>
                    <a:pt x="23" y="41"/>
                    <a:pt x="17" y="53"/>
                  </a:cubicBezTo>
                  <a:cubicBezTo>
                    <a:pt x="16" y="55"/>
                    <a:pt x="15" y="56"/>
                    <a:pt x="14" y="58"/>
                  </a:cubicBezTo>
                  <a:cubicBezTo>
                    <a:pt x="11" y="61"/>
                    <a:pt x="10" y="66"/>
                    <a:pt x="4" y="64"/>
                  </a:cubicBezTo>
                  <a:close/>
                </a:path>
              </a:pathLst>
            </a:custGeom>
            <a:solidFill>
              <a:srgbClr val="D8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C8B326DA-EFD8-C121-C15F-88798AC05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" y="1833"/>
              <a:ext cx="1746" cy="1205"/>
            </a:xfrm>
            <a:custGeom>
              <a:avLst/>
              <a:gdLst>
                <a:gd name="T0" fmla="*/ 369 w 3035"/>
                <a:gd name="T1" fmla="*/ 1779 h 2094"/>
                <a:gd name="T2" fmla="*/ 1038 w 3035"/>
                <a:gd name="T3" fmla="*/ 1253 h 2094"/>
                <a:gd name="T4" fmla="*/ 1018 w 3035"/>
                <a:gd name="T5" fmla="*/ 567 h 2094"/>
                <a:gd name="T6" fmla="*/ 1311 w 3035"/>
                <a:gd name="T7" fmla="*/ 684 h 2094"/>
                <a:gd name="T8" fmla="*/ 1512 w 3035"/>
                <a:gd name="T9" fmla="*/ 785 h 2094"/>
                <a:gd name="T10" fmla="*/ 1792 w 3035"/>
                <a:gd name="T11" fmla="*/ 466 h 2094"/>
                <a:gd name="T12" fmla="*/ 2189 w 3035"/>
                <a:gd name="T13" fmla="*/ 24 h 2094"/>
                <a:gd name="T14" fmla="*/ 2563 w 3035"/>
                <a:gd name="T15" fmla="*/ 133 h 2094"/>
                <a:gd name="T16" fmla="*/ 2475 w 3035"/>
                <a:gd name="T17" fmla="*/ 543 h 2094"/>
                <a:gd name="T18" fmla="*/ 2813 w 3035"/>
                <a:gd name="T19" fmla="*/ 530 h 2094"/>
                <a:gd name="T20" fmla="*/ 2562 w 3035"/>
                <a:gd name="T21" fmla="*/ 863 h 2094"/>
                <a:gd name="T22" fmla="*/ 3013 w 3035"/>
                <a:gd name="T23" fmla="*/ 820 h 2094"/>
                <a:gd name="T24" fmla="*/ 2263 w 3035"/>
                <a:gd name="T25" fmla="*/ 1422 h 2094"/>
                <a:gd name="T26" fmla="*/ 1770 w 3035"/>
                <a:gd name="T27" fmla="*/ 1699 h 2094"/>
                <a:gd name="T28" fmla="*/ 2272 w 3035"/>
                <a:gd name="T29" fmla="*/ 1267 h 2094"/>
                <a:gd name="T30" fmla="*/ 2316 w 3035"/>
                <a:gd name="T31" fmla="*/ 1276 h 2094"/>
                <a:gd name="T32" fmla="*/ 2620 w 3035"/>
                <a:gd name="T33" fmla="*/ 1070 h 2094"/>
                <a:gd name="T34" fmla="*/ 2870 w 3035"/>
                <a:gd name="T35" fmla="*/ 731 h 2094"/>
                <a:gd name="T36" fmla="*/ 2745 w 3035"/>
                <a:gd name="T37" fmla="*/ 881 h 2094"/>
                <a:gd name="T38" fmla="*/ 2492 w 3035"/>
                <a:gd name="T39" fmla="*/ 941 h 2094"/>
                <a:gd name="T40" fmla="*/ 2524 w 3035"/>
                <a:gd name="T41" fmla="*/ 1064 h 2094"/>
                <a:gd name="T42" fmla="*/ 2246 w 3035"/>
                <a:gd name="T43" fmla="*/ 1086 h 2094"/>
                <a:gd name="T44" fmla="*/ 2521 w 3035"/>
                <a:gd name="T45" fmla="*/ 786 h 2094"/>
                <a:gd name="T46" fmla="*/ 2639 w 3035"/>
                <a:gd name="T47" fmla="*/ 429 h 2094"/>
                <a:gd name="T48" fmla="*/ 2572 w 3035"/>
                <a:gd name="T49" fmla="*/ 656 h 2094"/>
                <a:gd name="T50" fmla="*/ 2317 w 3035"/>
                <a:gd name="T51" fmla="*/ 717 h 2094"/>
                <a:gd name="T52" fmla="*/ 2380 w 3035"/>
                <a:gd name="T53" fmla="*/ 819 h 2094"/>
                <a:gd name="T54" fmla="*/ 2140 w 3035"/>
                <a:gd name="T55" fmla="*/ 907 h 2094"/>
                <a:gd name="T56" fmla="*/ 2088 w 3035"/>
                <a:gd name="T57" fmla="*/ 911 h 2094"/>
                <a:gd name="T58" fmla="*/ 2092 w 3035"/>
                <a:gd name="T59" fmla="*/ 842 h 2094"/>
                <a:gd name="T60" fmla="*/ 2307 w 3035"/>
                <a:gd name="T61" fmla="*/ 622 h 2094"/>
                <a:gd name="T62" fmla="*/ 2508 w 3035"/>
                <a:gd name="T63" fmla="*/ 133 h 2094"/>
                <a:gd name="T64" fmla="*/ 2363 w 3035"/>
                <a:gd name="T65" fmla="*/ 346 h 2094"/>
                <a:gd name="T66" fmla="*/ 2239 w 3035"/>
                <a:gd name="T67" fmla="*/ 346 h 2094"/>
                <a:gd name="T68" fmla="*/ 2238 w 3035"/>
                <a:gd name="T69" fmla="*/ 576 h 2094"/>
                <a:gd name="T70" fmla="*/ 2103 w 3035"/>
                <a:gd name="T71" fmla="*/ 547 h 2094"/>
                <a:gd name="T72" fmla="*/ 1987 w 3035"/>
                <a:gd name="T73" fmla="*/ 790 h 2094"/>
                <a:gd name="T74" fmla="*/ 1826 w 3035"/>
                <a:gd name="T75" fmla="*/ 732 h 2094"/>
                <a:gd name="T76" fmla="*/ 2027 w 3035"/>
                <a:gd name="T77" fmla="*/ 542 h 2094"/>
                <a:gd name="T78" fmla="*/ 2286 w 3035"/>
                <a:gd name="T79" fmla="*/ 85 h 2094"/>
                <a:gd name="T80" fmla="*/ 2067 w 3035"/>
                <a:gd name="T81" fmla="*/ 213 h 2094"/>
                <a:gd name="T82" fmla="*/ 2129 w 3035"/>
                <a:gd name="T83" fmla="*/ 266 h 2094"/>
                <a:gd name="T84" fmla="*/ 1872 w 3035"/>
                <a:gd name="T85" fmla="*/ 459 h 2094"/>
                <a:gd name="T86" fmla="*/ 1949 w 3035"/>
                <a:gd name="T87" fmla="*/ 526 h 2094"/>
                <a:gd name="T88" fmla="*/ 1675 w 3035"/>
                <a:gd name="T89" fmla="*/ 648 h 2094"/>
                <a:gd name="T90" fmla="*/ 1758 w 3035"/>
                <a:gd name="T91" fmla="*/ 711 h 2094"/>
                <a:gd name="T92" fmla="*/ 1400 w 3035"/>
                <a:gd name="T93" fmla="*/ 923 h 2094"/>
                <a:gd name="T94" fmla="*/ 1410 w 3035"/>
                <a:gd name="T95" fmla="*/ 1027 h 2094"/>
                <a:gd name="T96" fmla="*/ 1261 w 3035"/>
                <a:gd name="T97" fmla="*/ 664 h 2094"/>
                <a:gd name="T98" fmla="*/ 1245 w 3035"/>
                <a:gd name="T99" fmla="*/ 635 h 2094"/>
                <a:gd name="T100" fmla="*/ 1049 w 3035"/>
                <a:gd name="T101" fmla="*/ 550 h 2094"/>
                <a:gd name="T102" fmla="*/ 1061 w 3035"/>
                <a:gd name="T103" fmla="*/ 999 h 2094"/>
                <a:gd name="T104" fmla="*/ 898 w 3035"/>
                <a:gd name="T105" fmla="*/ 1458 h 2094"/>
                <a:gd name="T106" fmla="*/ 253 w 3035"/>
                <a:gd name="T107" fmla="*/ 1906 h 2094"/>
                <a:gd name="T108" fmla="*/ 45 w 3035"/>
                <a:gd name="T109" fmla="*/ 2094 h 2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35" h="2094">
                  <a:moveTo>
                    <a:pt x="0" y="2044"/>
                  </a:moveTo>
                  <a:cubicBezTo>
                    <a:pt x="38" y="2008"/>
                    <a:pt x="81" y="1976"/>
                    <a:pt x="124" y="1945"/>
                  </a:cubicBezTo>
                  <a:cubicBezTo>
                    <a:pt x="131" y="1934"/>
                    <a:pt x="140" y="1924"/>
                    <a:pt x="154" y="1922"/>
                  </a:cubicBezTo>
                  <a:cubicBezTo>
                    <a:pt x="223" y="1871"/>
                    <a:pt x="296" y="1825"/>
                    <a:pt x="369" y="1779"/>
                  </a:cubicBezTo>
                  <a:cubicBezTo>
                    <a:pt x="479" y="1709"/>
                    <a:pt x="594" y="1647"/>
                    <a:pt x="702" y="1574"/>
                  </a:cubicBezTo>
                  <a:cubicBezTo>
                    <a:pt x="779" y="1522"/>
                    <a:pt x="844" y="1455"/>
                    <a:pt x="912" y="1393"/>
                  </a:cubicBezTo>
                  <a:cubicBezTo>
                    <a:pt x="952" y="1356"/>
                    <a:pt x="991" y="1318"/>
                    <a:pt x="1031" y="1281"/>
                  </a:cubicBezTo>
                  <a:cubicBezTo>
                    <a:pt x="1040" y="1272"/>
                    <a:pt x="1041" y="1265"/>
                    <a:pt x="1038" y="1253"/>
                  </a:cubicBezTo>
                  <a:cubicBezTo>
                    <a:pt x="1008" y="1131"/>
                    <a:pt x="1003" y="1010"/>
                    <a:pt x="1043" y="889"/>
                  </a:cubicBezTo>
                  <a:cubicBezTo>
                    <a:pt x="1055" y="853"/>
                    <a:pt x="1062" y="815"/>
                    <a:pt x="1073" y="778"/>
                  </a:cubicBezTo>
                  <a:cubicBezTo>
                    <a:pt x="1081" y="751"/>
                    <a:pt x="1074" y="726"/>
                    <a:pt x="1064" y="701"/>
                  </a:cubicBezTo>
                  <a:cubicBezTo>
                    <a:pt x="1046" y="657"/>
                    <a:pt x="1026" y="614"/>
                    <a:pt x="1018" y="567"/>
                  </a:cubicBezTo>
                  <a:cubicBezTo>
                    <a:pt x="1015" y="551"/>
                    <a:pt x="1015" y="534"/>
                    <a:pt x="1017" y="518"/>
                  </a:cubicBezTo>
                  <a:cubicBezTo>
                    <a:pt x="1021" y="484"/>
                    <a:pt x="1048" y="459"/>
                    <a:pt x="1085" y="454"/>
                  </a:cubicBezTo>
                  <a:cubicBezTo>
                    <a:pt x="1166" y="444"/>
                    <a:pt x="1285" y="507"/>
                    <a:pt x="1306" y="602"/>
                  </a:cubicBezTo>
                  <a:cubicBezTo>
                    <a:pt x="1312" y="629"/>
                    <a:pt x="1311" y="656"/>
                    <a:pt x="1311" y="684"/>
                  </a:cubicBezTo>
                  <a:cubicBezTo>
                    <a:pt x="1312" y="729"/>
                    <a:pt x="1309" y="774"/>
                    <a:pt x="1312" y="819"/>
                  </a:cubicBezTo>
                  <a:cubicBezTo>
                    <a:pt x="1313" y="831"/>
                    <a:pt x="1315" y="842"/>
                    <a:pt x="1318" y="853"/>
                  </a:cubicBezTo>
                  <a:cubicBezTo>
                    <a:pt x="1327" y="885"/>
                    <a:pt x="1353" y="898"/>
                    <a:pt x="1386" y="887"/>
                  </a:cubicBezTo>
                  <a:cubicBezTo>
                    <a:pt x="1441" y="869"/>
                    <a:pt x="1482" y="834"/>
                    <a:pt x="1512" y="785"/>
                  </a:cubicBezTo>
                  <a:cubicBezTo>
                    <a:pt x="1526" y="763"/>
                    <a:pt x="1542" y="743"/>
                    <a:pt x="1566" y="731"/>
                  </a:cubicBezTo>
                  <a:cubicBezTo>
                    <a:pt x="1579" y="725"/>
                    <a:pt x="1584" y="711"/>
                    <a:pt x="1591" y="701"/>
                  </a:cubicBezTo>
                  <a:cubicBezTo>
                    <a:pt x="1633" y="636"/>
                    <a:pt x="1674" y="571"/>
                    <a:pt x="1725" y="513"/>
                  </a:cubicBezTo>
                  <a:cubicBezTo>
                    <a:pt x="1743" y="492"/>
                    <a:pt x="1763" y="471"/>
                    <a:pt x="1792" y="466"/>
                  </a:cubicBezTo>
                  <a:cubicBezTo>
                    <a:pt x="1801" y="464"/>
                    <a:pt x="1801" y="457"/>
                    <a:pt x="1805" y="452"/>
                  </a:cubicBezTo>
                  <a:cubicBezTo>
                    <a:pt x="1850" y="381"/>
                    <a:pt x="1891" y="305"/>
                    <a:pt x="1958" y="254"/>
                  </a:cubicBezTo>
                  <a:cubicBezTo>
                    <a:pt x="2004" y="218"/>
                    <a:pt x="2024" y="166"/>
                    <a:pt x="2058" y="124"/>
                  </a:cubicBezTo>
                  <a:cubicBezTo>
                    <a:pt x="2094" y="80"/>
                    <a:pt x="2133" y="40"/>
                    <a:pt x="2189" y="24"/>
                  </a:cubicBezTo>
                  <a:cubicBezTo>
                    <a:pt x="2271" y="0"/>
                    <a:pt x="2354" y="38"/>
                    <a:pt x="2345" y="146"/>
                  </a:cubicBezTo>
                  <a:cubicBezTo>
                    <a:pt x="2345" y="149"/>
                    <a:pt x="2345" y="152"/>
                    <a:pt x="2345" y="157"/>
                  </a:cubicBezTo>
                  <a:cubicBezTo>
                    <a:pt x="2363" y="144"/>
                    <a:pt x="2379" y="131"/>
                    <a:pt x="2396" y="121"/>
                  </a:cubicBezTo>
                  <a:cubicBezTo>
                    <a:pt x="2465" y="83"/>
                    <a:pt x="2507" y="83"/>
                    <a:pt x="2563" y="133"/>
                  </a:cubicBezTo>
                  <a:cubicBezTo>
                    <a:pt x="2593" y="159"/>
                    <a:pt x="2600" y="190"/>
                    <a:pt x="2590" y="227"/>
                  </a:cubicBezTo>
                  <a:cubicBezTo>
                    <a:pt x="2577" y="273"/>
                    <a:pt x="2550" y="312"/>
                    <a:pt x="2525" y="352"/>
                  </a:cubicBezTo>
                  <a:cubicBezTo>
                    <a:pt x="2471" y="440"/>
                    <a:pt x="2415" y="528"/>
                    <a:pt x="2359" y="617"/>
                  </a:cubicBezTo>
                  <a:cubicBezTo>
                    <a:pt x="2402" y="597"/>
                    <a:pt x="2446" y="588"/>
                    <a:pt x="2475" y="543"/>
                  </a:cubicBezTo>
                  <a:cubicBezTo>
                    <a:pt x="2507" y="493"/>
                    <a:pt x="2547" y="448"/>
                    <a:pt x="2594" y="410"/>
                  </a:cubicBezTo>
                  <a:cubicBezTo>
                    <a:pt x="2621" y="388"/>
                    <a:pt x="2650" y="366"/>
                    <a:pt x="2687" y="364"/>
                  </a:cubicBezTo>
                  <a:cubicBezTo>
                    <a:pt x="2739" y="362"/>
                    <a:pt x="2786" y="376"/>
                    <a:pt x="2820" y="419"/>
                  </a:cubicBezTo>
                  <a:cubicBezTo>
                    <a:pt x="2846" y="453"/>
                    <a:pt x="2844" y="494"/>
                    <a:pt x="2813" y="530"/>
                  </a:cubicBezTo>
                  <a:cubicBezTo>
                    <a:pt x="2778" y="572"/>
                    <a:pt x="2742" y="613"/>
                    <a:pt x="2705" y="653"/>
                  </a:cubicBezTo>
                  <a:cubicBezTo>
                    <a:pt x="2671" y="692"/>
                    <a:pt x="2633" y="728"/>
                    <a:pt x="2601" y="769"/>
                  </a:cubicBezTo>
                  <a:cubicBezTo>
                    <a:pt x="2573" y="803"/>
                    <a:pt x="2551" y="842"/>
                    <a:pt x="2525" y="881"/>
                  </a:cubicBezTo>
                  <a:cubicBezTo>
                    <a:pt x="2540" y="879"/>
                    <a:pt x="2550" y="869"/>
                    <a:pt x="2562" y="863"/>
                  </a:cubicBezTo>
                  <a:cubicBezTo>
                    <a:pt x="2584" y="853"/>
                    <a:pt x="2605" y="837"/>
                    <a:pt x="2629" y="832"/>
                  </a:cubicBezTo>
                  <a:cubicBezTo>
                    <a:pt x="2667" y="825"/>
                    <a:pt x="2688" y="796"/>
                    <a:pt x="2712" y="772"/>
                  </a:cubicBezTo>
                  <a:cubicBezTo>
                    <a:pt x="2788" y="697"/>
                    <a:pt x="2893" y="680"/>
                    <a:pt x="2986" y="729"/>
                  </a:cubicBezTo>
                  <a:cubicBezTo>
                    <a:pt x="3025" y="750"/>
                    <a:pt x="3035" y="781"/>
                    <a:pt x="3013" y="820"/>
                  </a:cubicBezTo>
                  <a:cubicBezTo>
                    <a:pt x="2985" y="869"/>
                    <a:pt x="2943" y="903"/>
                    <a:pt x="2898" y="935"/>
                  </a:cubicBezTo>
                  <a:cubicBezTo>
                    <a:pt x="2772" y="1026"/>
                    <a:pt x="2645" y="1115"/>
                    <a:pt x="2518" y="1206"/>
                  </a:cubicBezTo>
                  <a:cubicBezTo>
                    <a:pt x="2471" y="1240"/>
                    <a:pt x="2423" y="1273"/>
                    <a:pt x="2376" y="1309"/>
                  </a:cubicBezTo>
                  <a:cubicBezTo>
                    <a:pt x="2334" y="1342"/>
                    <a:pt x="2301" y="1384"/>
                    <a:pt x="2263" y="1422"/>
                  </a:cubicBezTo>
                  <a:cubicBezTo>
                    <a:pt x="2156" y="1527"/>
                    <a:pt x="2041" y="1623"/>
                    <a:pt x="1906" y="1691"/>
                  </a:cubicBezTo>
                  <a:cubicBezTo>
                    <a:pt x="1855" y="1717"/>
                    <a:pt x="1802" y="1740"/>
                    <a:pt x="1745" y="1750"/>
                  </a:cubicBezTo>
                  <a:cubicBezTo>
                    <a:pt x="1732" y="1744"/>
                    <a:pt x="1731" y="1741"/>
                    <a:pt x="1739" y="1731"/>
                  </a:cubicBezTo>
                  <a:cubicBezTo>
                    <a:pt x="1748" y="1719"/>
                    <a:pt x="1759" y="1709"/>
                    <a:pt x="1770" y="1699"/>
                  </a:cubicBezTo>
                  <a:cubicBezTo>
                    <a:pt x="1795" y="1685"/>
                    <a:pt x="1823" y="1680"/>
                    <a:pt x="1849" y="1669"/>
                  </a:cubicBezTo>
                  <a:cubicBezTo>
                    <a:pt x="1935" y="1634"/>
                    <a:pt x="2012" y="1583"/>
                    <a:pt x="2084" y="1525"/>
                  </a:cubicBezTo>
                  <a:cubicBezTo>
                    <a:pt x="2147" y="1474"/>
                    <a:pt x="2201" y="1415"/>
                    <a:pt x="2256" y="1357"/>
                  </a:cubicBezTo>
                  <a:cubicBezTo>
                    <a:pt x="2281" y="1330"/>
                    <a:pt x="2288" y="1301"/>
                    <a:pt x="2272" y="1267"/>
                  </a:cubicBezTo>
                  <a:cubicBezTo>
                    <a:pt x="2267" y="1256"/>
                    <a:pt x="2262" y="1245"/>
                    <a:pt x="2259" y="1234"/>
                  </a:cubicBezTo>
                  <a:cubicBezTo>
                    <a:pt x="2257" y="1229"/>
                    <a:pt x="2257" y="1223"/>
                    <a:pt x="2262" y="1219"/>
                  </a:cubicBezTo>
                  <a:cubicBezTo>
                    <a:pt x="2267" y="1214"/>
                    <a:pt x="2273" y="1217"/>
                    <a:pt x="2278" y="1220"/>
                  </a:cubicBezTo>
                  <a:cubicBezTo>
                    <a:pt x="2298" y="1234"/>
                    <a:pt x="2307" y="1255"/>
                    <a:pt x="2316" y="1276"/>
                  </a:cubicBezTo>
                  <a:cubicBezTo>
                    <a:pt x="2327" y="1302"/>
                    <a:pt x="2332" y="1304"/>
                    <a:pt x="2357" y="1289"/>
                  </a:cubicBezTo>
                  <a:cubicBezTo>
                    <a:pt x="2390" y="1270"/>
                    <a:pt x="2418" y="1244"/>
                    <a:pt x="2446" y="1219"/>
                  </a:cubicBezTo>
                  <a:cubicBezTo>
                    <a:pt x="2469" y="1197"/>
                    <a:pt x="2491" y="1173"/>
                    <a:pt x="2512" y="1149"/>
                  </a:cubicBezTo>
                  <a:cubicBezTo>
                    <a:pt x="2542" y="1116"/>
                    <a:pt x="2583" y="1095"/>
                    <a:pt x="2620" y="1070"/>
                  </a:cubicBezTo>
                  <a:cubicBezTo>
                    <a:pt x="2699" y="1018"/>
                    <a:pt x="2781" y="971"/>
                    <a:pt x="2859" y="918"/>
                  </a:cubicBezTo>
                  <a:cubicBezTo>
                    <a:pt x="2886" y="900"/>
                    <a:pt x="2910" y="879"/>
                    <a:pt x="2933" y="856"/>
                  </a:cubicBezTo>
                  <a:cubicBezTo>
                    <a:pt x="2961" y="826"/>
                    <a:pt x="2979" y="794"/>
                    <a:pt x="2953" y="753"/>
                  </a:cubicBezTo>
                  <a:cubicBezTo>
                    <a:pt x="2931" y="726"/>
                    <a:pt x="2900" y="727"/>
                    <a:pt x="2870" y="731"/>
                  </a:cubicBezTo>
                  <a:cubicBezTo>
                    <a:pt x="2814" y="738"/>
                    <a:pt x="2766" y="764"/>
                    <a:pt x="2723" y="800"/>
                  </a:cubicBezTo>
                  <a:cubicBezTo>
                    <a:pt x="2712" y="809"/>
                    <a:pt x="2712" y="816"/>
                    <a:pt x="2721" y="825"/>
                  </a:cubicBezTo>
                  <a:cubicBezTo>
                    <a:pt x="2734" y="838"/>
                    <a:pt x="2741" y="854"/>
                    <a:pt x="2746" y="870"/>
                  </a:cubicBezTo>
                  <a:cubicBezTo>
                    <a:pt x="2747" y="874"/>
                    <a:pt x="2749" y="878"/>
                    <a:pt x="2745" y="881"/>
                  </a:cubicBezTo>
                  <a:cubicBezTo>
                    <a:pt x="2741" y="883"/>
                    <a:pt x="2739" y="880"/>
                    <a:pt x="2736" y="878"/>
                  </a:cubicBezTo>
                  <a:cubicBezTo>
                    <a:pt x="2735" y="877"/>
                    <a:pt x="2734" y="876"/>
                    <a:pt x="2733" y="875"/>
                  </a:cubicBezTo>
                  <a:cubicBezTo>
                    <a:pt x="2704" y="841"/>
                    <a:pt x="2672" y="843"/>
                    <a:pt x="2634" y="863"/>
                  </a:cubicBezTo>
                  <a:cubicBezTo>
                    <a:pt x="2586" y="888"/>
                    <a:pt x="2537" y="910"/>
                    <a:pt x="2492" y="941"/>
                  </a:cubicBezTo>
                  <a:cubicBezTo>
                    <a:pt x="2488" y="944"/>
                    <a:pt x="2484" y="946"/>
                    <a:pt x="2480" y="949"/>
                  </a:cubicBezTo>
                  <a:cubicBezTo>
                    <a:pt x="2459" y="965"/>
                    <a:pt x="2458" y="966"/>
                    <a:pt x="2478" y="983"/>
                  </a:cubicBezTo>
                  <a:cubicBezTo>
                    <a:pt x="2498" y="1000"/>
                    <a:pt x="2515" y="1019"/>
                    <a:pt x="2524" y="1044"/>
                  </a:cubicBezTo>
                  <a:cubicBezTo>
                    <a:pt x="2526" y="1050"/>
                    <a:pt x="2532" y="1059"/>
                    <a:pt x="2524" y="1064"/>
                  </a:cubicBezTo>
                  <a:cubicBezTo>
                    <a:pt x="2517" y="1068"/>
                    <a:pt x="2513" y="1060"/>
                    <a:pt x="2508" y="1056"/>
                  </a:cubicBezTo>
                  <a:cubicBezTo>
                    <a:pt x="2488" y="1042"/>
                    <a:pt x="2471" y="1024"/>
                    <a:pt x="2449" y="1012"/>
                  </a:cubicBezTo>
                  <a:cubicBezTo>
                    <a:pt x="2429" y="1000"/>
                    <a:pt x="2410" y="998"/>
                    <a:pt x="2389" y="1008"/>
                  </a:cubicBezTo>
                  <a:cubicBezTo>
                    <a:pt x="2339" y="1030"/>
                    <a:pt x="2292" y="1057"/>
                    <a:pt x="2246" y="1086"/>
                  </a:cubicBezTo>
                  <a:cubicBezTo>
                    <a:pt x="2243" y="1088"/>
                    <a:pt x="2240" y="1088"/>
                    <a:pt x="2237" y="1089"/>
                  </a:cubicBezTo>
                  <a:cubicBezTo>
                    <a:pt x="2232" y="1070"/>
                    <a:pt x="2244" y="1057"/>
                    <a:pt x="2254" y="1043"/>
                  </a:cubicBezTo>
                  <a:cubicBezTo>
                    <a:pt x="2275" y="1016"/>
                    <a:pt x="2303" y="996"/>
                    <a:pt x="2328" y="974"/>
                  </a:cubicBezTo>
                  <a:cubicBezTo>
                    <a:pt x="2395" y="914"/>
                    <a:pt x="2460" y="852"/>
                    <a:pt x="2521" y="786"/>
                  </a:cubicBezTo>
                  <a:cubicBezTo>
                    <a:pt x="2579" y="722"/>
                    <a:pt x="2635" y="656"/>
                    <a:pt x="2697" y="596"/>
                  </a:cubicBezTo>
                  <a:cubicBezTo>
                    <a:pt x="2722" y="572"/>
                    <a:pt x="2745" y="546"/>
                    <a:pt x="2768" y="520"/>
                  </a:cubicBezTo>
                  <a:cubicBezTo>
                    <a:pt x="2795" y="491"/>
                    <a:pt x="2793" y="456"/>
                    <a:pt x="2765" y="428"/>
                  </a:cubicBezTo>
                  <a:cubicBezTo>
                    <a:pt x="2724" y="399"/>
                    <a:pt x="2682" y="399"/>
                    <a:pt x="2639" y="429"/>
                  </a:cubicBezTo>
                  <a:cubicBezTo>
                    <a:pt x="2587" y="465"/>
                    <a:pt x="2545" y="512"/>
                    <a:pt x="2508" y="564"/>
                  </a:cubicBezTo>
                  <a:cubicBezTo>
                    <a:pt x="2501" y="574"/>
                    <a:pt x="2503" y="578"/>
                    <a:pt x="2514" y="582"/>
                  </a:cubicBezTo>
                  <a:cubicBezTo>
                    <a:pt x="2545" y="594"/>
                    <a:pt x="2568" y="614"/>
                    <a:pt x="2578" y="646"/>
                  </a:cubicBezTo>
                  <a:cubicBezTo>
                    <a:pt x="2578" y="651"/>
                    <a:pt x="2575" y="654"/>
                    <a:pt x="2572" y="656"/>
                  </a:cubicBezTo>
                  <a:cubicBezTo>
                    <a:pt x="2559" y="659"/>
                    <a:pt x="2547" y="653"/>
                    <a:pt x="2535" y="650"/>
                  </a:cubicBezTo>
                  <a:cubicBezTo>
                    <a:pt x="2532" y="649"/>
                    <a:pt x="2530" y="648"/>
                    <a:pt x="2527" y="647"/>
                  </a:cubicBezTo>
                  <a:cubicBezTo>
                    <a:pt x="2463" y="617"/>
                    <a:pt x="2407" y="632"/>
                    <a:pt x="2357" y="678"/>
                  </a:cubicBezTo>
                  <a:cubicBezTo>
                    <a:pt x="2343" y="691"/>
                    <a:pt x="2328" y="701"/>
                    <a:pt x="2317" y="717"/>
                  </a:cubicBezTo>
                  <a:cubicBezTo>
                    <a:pt x="2310" y="727"/>
                    <a:pt x="2311" y="731"/>
                    <a:pt x="2323" y="735"/>
                  </a:cubicBezTo>
                  <a:cubicBezTo>
                    <a:pt x="2350" y="745"/>
                    <a:pt x="2376" y="757"/>
                    <a:pt x="2395" y="780"/>
                  </a:cubicBezTo>
                  <a:cubicBezTo>
                    <a:pt x="2405" y="791"/>
                    <a:pt x="2409" y="803"/>
                    <a:pt x="2401" y="818"/>
                  </a:cubicBezTo>
                  <a:cubicBezTo>
                    <a:pt x="2394" y="830"/>
                    <a:pt x="2387" y="823"/>
                    <a:pt x="2380" y="819"/>
                  </a:cubicBezTo>
                  <a:cubicBezTo>
                    <a:pt x="2365" y="809"/>
                    <a:pt x="2350" y="798"/>
                    <a:pt x="2335" y="789"/>
                  </a:cubicBezTo>
                  <a:cubicBezTo>
                    <a:pt x="2299" y="768"/>
                    <a:pt x="2263" y="773"/>
                    <a:pt x="2229" y="795"/>
                  </a:cubicBezTo>
                  <a:cubicBezTo>
                    <a:pt x="2193" y="818"/>
                    <a:pt x="2164" y="851"/>
                    <a:pt x="2139" y="886"/>
                  </a:cubicBezTo>
                  <a:cubicBezTo>
                    <a:pt x="2133" y="895"/>
                    <a:pt x="2134" y="900"/>
                    <a:pt x="2140" y="907"/>
                  </a:cubicBezTo>
                  <a:cubicBezTo>
                    <a:pt x="2151" y="919"/>
                    <a:pt x="2160" y="932"/>
                    <a:pt x="2168" y="946"/>
                  </a:cubicBezTo>
                  <a:cubicBezTo>
                    <a:pt x="2170" y="951"/>
                    <a:pt x="2176" y="958"/>
                    <a:pt x="2170" y="962"/>
                  </a:cubicBezTo>
                  <a:cubicBezTo>
                    <a:pt x="2165" y="967"/>
                    <a:pt x="2159" y="961"/>
                    <a:pt x="2154" y="958"/>
                  </a:cubicBezTo>
                  <a:cubicBezTo>
                    <a:pt x="2130" y="945"/>
                    <a:pt x="2109" y="928"/>
                    <a:pt x="2088" y="911"/>
                  </a:cubicBezTo>
                  <a:cubicBezTo>
                    <a:pt x="2068" y="896"/>
                    <a:pt x="2048" y="880"/>
                    <a:pt x="2029" y="863"/>
                  </a:cubicBezTo>
                  <a:cubicBezTo>
                    <a:pt x="2023" y="859"/>
                    <a:pt x="2017" y="855"/>
                    <a:pt x="2017" y="846"/>
                  </a:cubicBezTo>
                  <a:cubicBezTo>
                    <a:pt x="2030" y="840"/>
                    <a:pt x="2043" y="841"/>
                    <a:pt x="2056" y="848"/>
                  </a:cubicBezTo>
                  <a:cubicBezTo>
                    <a:pt x="2070" y="855"/>
                    <a:pt x="2080" y="852"/>
                    <a:pt x="2092" y="842"/>
                  </a:cubicBezTo>
                  <a:cubicBezTo>
                    <a:pt x="2128" y="811"/>
                    <a:pt x="2161" y="777"/>
                    <a:pt x="2200" y="750"/>
                  </a:cubicBezTo>
                  <a:cubicBezTo>
                    <a:pt x="2210" y="743"/>
                    <a:pt x="2219" y="735"/>
                    <a:pt x="2230" y="729"/>
                  </a:cubicBezTo>
                  <a:cubicBezTo>
                    <a:pt x="2238" y="725"/>
                    <a:pt x="2243" y="719"/>
                    <a:pt x="2247" y="711"/>
                  </a:cubicBezTo>
                  <a:cubicBezTo>
                    <a:pt x="2263" y="679"/>
                    <a:pt x="2279" y="647"/>
                    <a:pt x="2307" y="622"/>
                  </a:cubicBezTo>
                  <a:cubicBezTo>
                    <a:pt x="2323" y="607"/>
                    <a:pt x="2331" y="586"/>
                    <a:pt x="2343" y="567"/>
                  </a:cubicBezTo>
                  <a:cubicBezTo>
                    <a:pt x="2401" y="479"/>
                    <a:pt x="2458" y="389"/>
                    <a:pt x="2518" y="302"/>
                  </a:cubicBezTo>
                  <a:cubicBezTo>
                    <a:pt x="2536" y="274"/>
                    <a:pt x="2548" y="244"/>
                    <a:pt x="2550" y="211"/>
                  </a:cubicBezTo>
                  <a:cubicBezTo>
                    <a:pt x="2552" y="177"/>
                    <a:pt x="2536" y="152"/>
                    <a:pt x="2508" y="133"/>
                  </a:cubicBezTo>
                  <a:cubicBezTo>
                    <a:pt x="2491" y="125"/>
                    <a:pt x="2473" y="128"/>
                    <a:pt x="2456" y="135"/>
                  </a:cubicBezTo>
                  <a:cubicBezTo>
                    <a:pt x="2377" y="167"/>
                    <a:pt x="2320" y="224"/>
                    <a:pt x="2270" y="294"/>
                  </a:cubicBezTo>
                  <a:cubicBezTo>
                    <a:pt x="2301" y="309"/>
                    <a:pt x="2334" y="317"/>
                    <a:pt x="2357" y="340"/>
                  </a:cubicBezTo>
                  <a:cubicBezTo>
                    <a:pt x="2359" y="342"/>
                    <a:pt x="2361" y="343"/>
                    <a:pt x="2363" y="346"/>
                  </a:cubicBezTo>
                  <a:cubicBezTo>
                    <a:pt x="2368" y="351"/>
                    <a:pt x="2375" y="357"/>
                    <a:pt x="2371" y="365"/>
                  </a:cubicBezTo>
                  <a:cubicBezTo>
                    <a:pt x="2367" y="374"/>
                    <a:pt x="2358" y="367"/>
                    <a:pt x="2352" y="366"/>
                  </a:cubicBezTo>
                  <a:cubicBezTo>
                    <a:pt x="2324" y="358"/>
                    <a:pt x="2300" y="343"/>
                    <a:pt x="2272" y="337"/>
                  </a:cubicBezTo>
                  <a:cubicBezTo>
                    <a:pt x="2258" y="334"/>
                    <a:pt x="2248" y="336"/>
                    <a:pt x="2239" y="346"/>
                  </a:cubicBezTo>
                  <a:cubicBezTo>
                    <a:pt x="2202" y="388"/>
                    <a:pt x="2173" y="436"/>
                    <a:pt x="2144" y="483"/>
                  </a:cubicBezTo>
                  <a:cubicBezTo>
                    <a:pt x="2137" y="495"/>
                    <a:pt x="2147" y="495"/>
                    <a:pt x="2153" y="497"/>
                  </a:cubicBezTo>
                  <a:cubicBezTo>
                    <a:pt x="2182" y="511"/>
                    <a:pt x="2210" y="528"/>
                    <a:pt x="2228" y="557"/>
                  </a:cubicBezTo>
                  <a:cubicBezTo>
                    <a:pt x="2232" y="563"/>
                    <a:pt x="2235" y="570"/>
                    <a:pt x="2238" y="576"/>
                  </a:cubicBezTo>
                  <a:cubicBezTo>
                    <a:pt x="2240" y="580"/>
                    <a:pt x="2242" y="586"/>
                    <a:pt x="2238" y="589"/>
                  </a:cubicBezTo>
                  <a:cubicBezTo>
                    <a:pt x="2234" y="592"/>
                    <a:pt x="2229" y="589"/>
                    <a:pt x="2225" y="586"/>
                  </a:cubicBezTo>
                  <a:cubicBezTo>
                    <a:pt x="2205" y="571"/>
                    <a:pt x="2184" y="557"/>
                    <a:pt x="2163" y="543"/>
                  </a:cubicBezTo>
                  <a:cubicBezTo>
                    <a:pt x="2135" y="524"/>
                    <a:pt x="2128" y="524"/>
                    <a:pt x="2103" y="547"/>
                  </a:cubicBezTo>
                  <a:cubicBezTo>
                    <a:pt x="2046" y="598"/>
                    <a:pt x="1992" y="653"/>
                    <a:pt x="1948" y="716"/>
                  </a:cubicBezTo>
                  <a:cubicBezTo>
                    <a:pt x="1939" y="728"/>
                    <a:pt x="1933" y="738"/>
                    <a:pt x="1952" y="748"/>
                  </a:cubicBezTo>
                  <a:cubicBezTo>
                    <a:pt x="1964" y="754"/>
                    <a:pt x="1975" y="763"/>
                    <a:pt x="1983" y="776"/>
                  </a:cubicBezTo>
                  <a:cubicBezTo>
                    <a:pt x="1985" y="780"/>
                    <a:pt x="1991" y="784"/>
                    <a:pt x="1987" y="790"/>
                  </a:cubicBezTo>
                  <a:cubicBezTo>
                    <a:pt x="1983" y="795"/>
                    <a:pt x="1977" y="793"/>
                    <a:pt x="1972" y="792"/>
                  </a:cubicBezTo>
                  <a:cubicBezTo>
                    <a:pt x="1942" y="785"/>
                    <a:pt x="1914" y="771"/>
                    <a:pt x="1884" y="760"/>
                  </a:cubicBezTo>
                  <a:cubicBezTo>
                    <a:pt x="1871" y="755"/>
                    <a:pt x="1857" y="750"/>
                    <a:pt x="1844" y="745"/>
                  </a:cubicBezTo>
                  <a:cubicBezTo>
                    <a:pt x="1837" y="742"/>
                    <a:pt x="1827" y="741"/>
                    <a:pt x="1826" y="732"/>
                  </a:cubicBezTo>
                  <a:cubicBezTo>
                    <a:pt x="1825" y="722"/>
                    <a:pt x="1836" y="723"/>
                    <a:pt x="1840" y="718"/>
                  </a:cubicBezTo>
                  <a:cubicBezTo>
                    <a:pt x="1848" y="712"/>
                    <a:pt x="1857" y="712"/>
                    <a:pt x="1865" y="713"/>
                  </a:cubicBezTo>
                  <a:cubicBezTo>
                    <a:pt x="1881" y="716"/>
                    <a:pt x="1890" y="709"/>
                    <a:pt x="1898" y="696"/>
                  </a:cubicBezTo>
                  <a:cubicBezTo>
                    <a:pt x="1935" y="640"/>
                    <a:pt x="1978" y="588"/>
                    <a:pt x="2027" y="542"/>
                  </a:cubicBezTo>
                  <a:cubicBezTo>
                    <a:pt x="2066" y="507"/>
                    <a:pt x="2088" y="460"/>
                    <a:pt x="2116" y="418"/>
                  </a:cubicBezTo>
                  <a:cubicBezTo>
                    <a:pt x="2145" y="375"/>
                    <a:pt x="2175" y="333"/>
                    <a:pt x="2207" y="292"/>
                  </a:cubicBezTo>
                  <a:cubicBezTo>
                    <a:pt x="2245" y="245"/>
                    <a:pt x="2275" y="194"/>
                    <a:pt x="2299" y="138"/>
                  </a:cubicBezTo>
                  <a:cubicBezTo>
                    <a:pt x="2308" y="117"/>
                    <a:pt x="2298" y="101"/>
                    <a:pt x="2286" y="85"/>
                  </a:cubicBezTo>
                  <a:cubicBezTo>
                    <a:pt x="2281" y="78"/>
                    <a:pt x="2274" y="72"/>
                    <a:pt x="2268" y="66"/>
                  </a:cubicBezTo>
                  <a:cubicBezTo>
                    <a:pt x="2239" y="49"/>
                    <a:pt x="2208" y="57"/>
                    <a:pt x="2180" y="67"/>
                  </a:cubicBezTo>
                  <a:cubicBezTo>
                    <a:pt x="2117" y="89"/>
                    <a:pt x="2078" y="135"/>
                    <a:pt x="2058" y="198"/>
                  </a:cubicBezTo>
                  <a:cubicBezTo>
                    <a:pt x="2055" y="209"/>
                    <a:pt x="2059" y="211"/>
                    <a:pt x="2067" y="213"/>
                  </a:cubicBezTo>
                  <a:cubicBezTo>
                    <a:pt x="2088" y="217"/>
                    <a:pt x="2107" y="225"/>
                    <a:pt x="2124" y="237"/>
                  </a:cubicBezTo>
                  <a:cubicBezTo>
                    <a:pt x="2129" y="240"/>
                    <a:pt x="2134" y="244"/>
                    <a:pt x="2138" y="248"/>
                  </a:cubicBezTo>
                  <a:cubicBezTo>
                    <a:pt x="2142" y="252"/>
                    <a:pt x="2147" y="258"/>
                    <a:pt x="2143" y="264"/>
                  </a:cubicBezTo>
                  <a:cubicBezTo>
                    <a:pt x="2140" y="269"/>
                    <a:pt x="2134" y="267"/>
                    <a:pt x="2129" y="266"/>
                  </a:cubicBezTo>
                  <a:cubicBezTo>
                    <a:pt x="2109" y="264"/>
                    <a:pt x="2090" y="257"/>
                    <a:pt x="2071" y="251"/>
                  </a:cubicBezTo>
                  <a:cubicBezTo>
                    <a:pt x="2043" y="242"/>
                    <a:pt x="2018" y="243"/>
                    <a:pt x="1995" y="267"/>
                  </a:cubicBezTo>
                  <a:cubicBezTo>
                    <a:pt x="1944" y="318"/>
                    <a:pt x="1899" y="373"/>
                    <a:pt x="1864" y="437"/>
                  </a:cubicBezTo>
                  <a:cubicBezTo>
                    <a:pt x="1858" y="448"/>
                    <a:pt x="1856" y="454"/>
                    <a:pt x="1872" y="459"/>
                  </a:cubicBezTo>
                  <a:cubicBezTo>
                    <a:pt x="1899" y="467"/>
                    <a:pt x="1927" y="476"/>
                    <a:pt x="1950" y="493"/>
                  </a:cubicBezTo>
                  <a:cubicBezTo>
                    <a:pt x="1954" y="496"/>
                    <a:pt x="1958" y="500"/>
                    <a:pt x="1962" y="503"/>
                  </a:cubicBezTo>
                  <a:cubicBezTo>
                    <a:pt x="1968" y="509"/>
                    <a:pt x="1971" y="516"/>
                    <a:pt x="1967" y="523"/>
                  </a:cubicBezTo>
                  <a:cubicBezTo>
                    <a:pt x="1963" y="531"/>
                    <a:pt x="1956" y="527"/>
                    <a:pt x="1949" y="526"/>
                  </a:cubicBezTo>
                  <a:cubicBezTo>
                    <a:pt x="1926" y="523"/>
                    <a:pt x="1906" y="510"/>
                    <a:pt x="1883" y="504"/>
                  </a:cubicBezTo>
                  <a:cubicBezTo>
                    <a:pt x="1871" y="501"/>
                    <a:pt x="1859" y="497"/>
                    <a:pt x="1847" y="494"/>
                  </a:cubicBezTo>
                  <a:cubicBezTo>
                    <a:pt x="1813" y="487"/>
                    <a:pt x="1786" y="498"/>
                    <a:pt x="1763" y="523"/>
                  </a:cubicBezTo>
                  <a:cubicBezTo>
                    <a:pt x="1727" y="560"/>
                    <a:pt x="1698" y="602"/>
                    <a:pt x="1675" y="648"/>
                  </a:cubicBezTo>
                  <a:cubicBezTo>
                    <a:pt x="1669" y="660"/>
                    <a:pt x="1668" y="664"/>
                    <a:pt x="1684" y="666"/>
                  </a:cubicBezTo>
                  <a:cubicBezTo>
                    <a:pt x="1713" y="670"/>
                    <a:pt x="1741" y="675"/>
                    <a:pt x="1766" y="690"/>
                  </a:cubicBezTo>
                  <a:cubicBezTo>
                    <a:pt x="1775" y="695"/>
                    <a:pt x="1788" y="703"/>
                    <a:pt x="1784" y="711"/>
                  </a:cubicBezTo>
                  <a:cubicBezTo>
                    <a:pt x="1780" y="721"/>
                    <a:pt x="1767" y="714"/>
                    <a:pt x="1758" y="711"/>
                  </a:cubicBezTo>
                  <a:cubicBezTo>
                    <a:pt x="1735" y="706"/>
                    <a:pt x="1712" y="699"/>
                    <a:pt x="1689" y="692"/>
                  </a:cubicBezTo>
                  <a:cubicBezTo>
                    <a:pt x="1670" y="687"/>
                    <a:pt x="1654" y="688"/>
                    <a:pt x="1638" y="704"/>
                  </a:cubicBezTo>
                  <a:cubicBezTo>
                    <a:pt x="1586" y="761"/>
                    <a:pt x="1532" y="818"/>
                    <a:pt x="1478" y="874"/>
                  </a:cubicBezTo>
                  <a:cubicBezTo>
                    <a:pt x="1446" y="907"/>
                    <a:pt x="1443" y="908"/>
                    <a:pt x="1400" y="923"/>
                  </a:cubicBezTo>
                  <a:cubicBezTo>
                    <a:pt x="1464" y="995"/>
                    <a:pt x="1461" y="1077"/>
                    <a:pt x="1438" y="1163"/>
                  </a:cubicBezTo>
                  <a:cubicBezTo>
                    <a:pt x="1429" y="1194"/>
                    <a:pt x="1417" y="1224"/>
                    <a:pt x="1386" y="1242"/>
                  </a:cubicBezTo>
                  <a:cubicBezTo>
                    <a:pt x="1382" y="1229"/>
                    <a:pt x="1389" y="1219"/>
                    <a:pt x="1393" y="1208"/>
                  </a:cubicBezTo>
                  <a:cubicBezTo>
                    <a:pt x="1415" y="1149"/>
                    <a:pt x="1426" y="1089"/>
                    <a:pt x="1410" y="1027"/>
                  </a:cubicBezTo>
                  <a:cubicBezTo>
                    <a:pt x="1396" y="975"/>
                    <a:pt x="1368" y="933"/>
                    <a:pt x="1320" y="905"/>
                  </a:cubicBezTo>
                  <a:cubicBezTo>
                    <a:pt x="1286" y="886"/>
                    <a:pt x="1277" y="852"/>
                    <a:pt x="1272" y="816"/>
                  </a:cubicBezTo>
                  <a:cubicBezTo>
                    <a:pt x="1266" y="770"/>
                    <a:pt x="1268" y="724"/>
                    <a:pt x="1273" y="678"/>
                  </a:cubicBezTo>
                  <a:cubicBezTo>
                    <a:pt x="1274" y="667"/>
                    <a:pt x="1271" y="665"/>
                    <a:pt x="1261" y="664"/>
                  </a:cubicBezTo>
                  <a:cubicBezTo>
                    <a:pt x="1236" y="662"/>
                    <a:pt x="1212" y="663"/>
                    <a:pt x="1187" y="666"/>
                  </a:cubicBezTo>
                  <a:cubicBezTo>
                    <a:pt x="1183" y="667"/>
                    <a:pt x="1178" y="671"/>
                    <a:pt x="1175" y="664"/>
                  </a:cubicBezTo>
                  <a:cubicBezTo>
                    <a:pt x="1173" y="659"/>
                    <a:pt x="1178" y="655"/>
                    <a:pt x="1182" y="652"/>
                  </a:cubicBezTo>
                  <a:cubicBezTo>
                    <a:pt x="1202" y="639"/>
                    <a:pt x="1224" y="638"/>
                    <a:pt x="1245" y="635"/>
                  </a:cubicBezTo>
                  <a:cubicBezTo>
                    <a:pt x="1276" y="632"/>
                    <a:pt x="1276" y="632"/>
                    <a:pt x="1263" y="604"/>
                  </a:cubicBezTo>
                  <a:cubicBezTo>
                    <a:pt x="1240" y="553"/>
                    <a:pt x="1208" y="513"/>
                    <a:pt x="1152" y="496"/>
                  </a:cubicBezTo>
                  <a:cubicBezTo>
                    <a:pt x="1132" y="490"/>
                    <a:pt x="1112" y="487"/>
                    <a:pt x="1091" y="491"/>
                  </a:cubicBezTo>
                  <a:cubicBezTo>
                    <a:pt x="1063" y="497"/>
                    <a:pt x="1047" y="519"/>
                    <a:pt x="1049" y="550"/>
                  </a:cubicBezTo>
                  <a:cubicBezTo>
                    <a:pt x="1051" y="569"/>
                    <a:pt x="1056" y="588"/>
                    <a:pt x="1065" y="605"/>
                  </a:cubicBezTo>
                  <a:cubicBezTo>
                    <a:pt x="1084" y="638"/>
                    <a:pt x="1101" y="671"/>
                    <a:pt x="1106" y="710"/>
                  </a:cubicBezTo>
                  <a:cubicBezTo>
                    <a:pt x="1110" y="746"/>
                    <a:pt x="1106" y="781"/>
                    <a:pt x="1093" y="814"/>
                  </a:cubicBezTo>
                  <a:cubicBezTo>
                    <a:pt x="1071" y="874"/>
                    <a:pt x="1063" y="936"/>
                    <a:pt x="1061" y="999"/>
                  </a:cubicBezTo>
                  <a:cubicBezTo>
                    <a:pt x="1056" y="1128"/>
                    <a:pt x="1073" y="1254"/>
                    <a:pt x="1121" y="1374"/>
                  </a:cubicBezTo>
                  <a:cubicBezTo>
                    <a:pt x="1125" y="1384"/>
                    <a:pt x="1131" y="1395"/>
                    <a:pt x="1126" y="1410"/>
                  </a:cubicBezTo>
                  <a:cubicBezTo>
                    <a:pt x="1095" y="1381"/>
                    <a:pt x="1078" y="1345"/>
                    <a:pt x="1055" y="1312"/>
                  </a:cubicBezTo>
                  <a:cubicBezTo>
                    <a:pt x="1003" y="1362"/>
                    <a:pt x="952" y="1411"/>
                    <a:pt x="898" y="1458"/>
                  </a:cubicBezTo>
                  <a:cubicBezTo>
                    <a:pt x="792" y="1550"/>
                    <a:pt x="682" y="1636"/>
                    <a:pt x="563" y="1712"/>
                  </a:cubicBezTo>
                  <a:cubicBezTo>
                    <a:pt x="519" y="1740"/>
                    <a:pt x="472" y="1764"/>
                    <a:pt x="426" y="1789"/>
                  </a:cubicBezTo>
                  <a:cubicBezTo>
                    <a:pt x="368" y="1820"/>
                    <a:pt x="314" y="1858"/>
                    <a:pt x="263" y="1900"/>
                  </a:cubicBezTo>
                  <a:cubicBezTo>
                    <a:pt x="260" y="1903"/>
                    <a:pt x="256" y="1904"/>
                    <a:pt x="253" y="1906"/>
                  </a:cubicBezTo>
                  <a:cubicBezTo>
                    <a:pt x="210" y="1907"/>
                    <a:pt x="189" y="1940"/>
                    <a:pt x="162" y="1965"/>
                  </a:cubicBezTo>
                  <a:cubicBezTo>
                    <a:pt x="149" y="1977"/>
                    <a:pt x="138" y="1992"/>
                    <a:pt x="124" y="2003"/>
                  </a:cubicBezTo>
                  <a:cubicBezTo>
                    <a:pt x="113" y="2012"/>
                    <a:pt x="114" y="2028"/>
                    <a:pt x="104" y="2037"/>
                  </a:cubicBezTo>
                  <a:cubicBezTo>
                    <a:pt x="85" y="2057"/>
                    <a:pt x="67" y="2077"/>
                    <a:pt x="45" y="2094"/>
                  </a:cubicBezTo>
                  <a:cubicBezTo>
                    <a:pt x="22" y="2084"/>
                    <a:pt x="6" y="2069"/>
                    <a:pt x="0" y="2044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B8CF81C3-7D14-199B-13B4-1C287CD0A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" y="2816"/>
              <a:ext cx="854" cy="864"/>
            </a:xfrm>
            <a:custGeom>
              <a:avLst/>
              <a:gdLst>
                <a:gd name="T0" fmla="*/ 1239 w 1484"/>
                <a:gd name="T1" fmla="*/ 12 h 1501"/>
                <a:gd name="T2" fmla="*/ 1260 w 1484"/>
                <a:gd name="T3" fmla="*/ 4 h 1501"/>
                <a:gd name="T4" fmla="*/ 1334 w 1484"/>
                <a:gd name="T5" fmla="*/ 9 h 1501"/>
                <a:gd name="T6" fmla="*/ 1420 w 1484"/>
                <a:gd name="T7" fmla="*/ 7 h 1501"/>
                <a:gd name="T8" fmla="*/ 1475 w 1484"/>
                <a:gd name="T9" fmla="*/ 31 h 1501"/>
                <a:gd name="T10" fmla="*/ 1479 w 1484"/>
                <a:gd name="T11" fmla="*/ 48 h 1501"/>
                <a:gd name="T12" fmla="*/ 1456 w 1484"/>
                <a:gd name="T13" fmla="*/ 52 h 1501"/>
                <a:gd name="T14" fmla="*/ 1390 w 1484"/>
                <a:gd name="T15" fmla="*/ 52 h 1501"/>
                <a:gd name="T16" fmla="*/ 1383 w 1484"/>
                <a:gd name="T17" fmla="*/ 56 h 1501"/>
                <a:gd name="T18" fmla="*/ 1360 w 1484"/>
                <a:gd name="T19" fmla="*/ 68 h 1501"/>
                <a:gd name="T20" fmla="*/ 1225 w 1484"/>
                <a:gd name="T21" fmla="*/ 233 h 1501"/>
                <a:gd name="T22" fmla="*/ 960 w 1484"/>
                <a:gd name="T23" fmla="*/ 588 h 1501"/>
                <a:gd name="T24" fmla="*/ 844 w 1484"/>
                <a:gd name="T25" fmla="*/ 774 h 1501"/>
                <a:gd name="T26" fmla="*/ 673 w 1484"/>
                <a:gd name="T27" fmla="*/ 1007 h 1501"/>
                <a:gd name="T28" fmla="*/ 459 w 1484"/>
                <a:gd name="T29" fmla="*/ 1223 h 1501"/>
                <a:gd name="T30" fmla="*/ 51 w 1484"/>
                <a:gd name="T31" fmla="*/ 1500 h 1501"/>
                <a:gd name="T32" fmla="*/ 45 w 1484"/>
                <a:gd name="T33" fmla="*/ 1501 h 1501"/>
                <a:gd name="T34" fmla="*/ 43 w 1484"/>
                <a:gd name="T35" fmla="*/ 1489 h 1501"/>
                <a:gd name="T36" fmla="*/ 62 w 1484"/>
                <a:gd name="T37" fmla="*/ 1469 h 1501"/>
                <a:gd name="T38" fmla="*/ 62 w 1484"/>
                <a:gd name="T39" fmla="*/ 1459 h 1501"/>
                <a:gd name="T40" fmla="*/ 54 w 1484"/>
                <a:gd name="T41" fmla="*/ 1461 h 1501"/>
                <a:gd name="T42" fmla="*/ 43 w 1484"/>
                <a:gd name="T43" fmla="*/ 1473 h 1501"/>
                <a:gd name="T44" fmla="*/ 20 w 1484"/>
                <a:gd name="T45" fmla="*/ 1484 h 1501"/>
                <a:gd name="T46" fmla="*/ 1 w 1484"/>
                <a:gd name="T47" fmla="*/ 1460 h 1501"/>
                <a:gd name="T48" fmla="*/ 22 w 1484"/>
                <a:gd name="T49" fmla="*/ 1440 h 1501"/>
                <a:gd name="T50" fmla="*/ 166 w 1484"/>
                <a:gd name="T51" fmla="*/ 1350 h 1501"/>
                <a:gd name="T52" fmla="*/ 343 w 1484"/>
                <a:gd name="T53" fmla="*/ 1226 h 1501"/>
                <a:gd name="T54" fmla="*/ 526 w 1484"/>
                <a:gd name="T55" fmla="*/ 1082 h 1501"/>
                <a:gd name="T56" fmla="*/ 757 w 1484"/>
                <a:gd name="T57" fmla="*/ 828 h 1501"/>
                <a:gd name="T58" fmla="*/ 910 w 1484"/>
                <a:gd name="T59" fmla="*/ 606 h 1501"/>
                <a:gd name="T60" fmla="*/ 1068 w 1484"/>
                <a:gd name="T61" fmla="*/ 373 h 1501"/>
                <a:gd name="T62" fmla="*/ 1206 w 1484"/>
                <a:gd name="T63" fmla="*/ 178 h 1501"/>
                <a:gd name="T64" fmla="*/ 1306 w 1484"/>
                <a:gd name="T65" fmla="*/ 56 h 1501"/>
                <a:gd name="T66" fmla="*/ 1260 w 1484"/>
                <a:gd name="T67" fmla="*/ 36 h 1501"/>
                <a:gd name="T68" fmla="*/ 1239 w 1484"/>
                <a:gd name="T69" fmla="*/ 12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4" h="1501">
                  <a:moveTo>
                    <a:pt x="1239" y="12"/>
                  </a:moveTo>
                  <a:cubicBezTo>
                    <a:pt x="1242" y="0"/>
                    <a:pt x="1252" y="3"/>
                    <a:pt x="1260" y="4"/>
                  </a:cubicBezTo>
                  <a:cubicBezTo>
                    <a:pt x="1285" y="5"/>
                    <a:pt x="1310" y="7"/>
                    <a:pt x="1334" y="9"/>
                  </a:cubicBezTo>
                  <a:cubicBezTo>
                    <a:pt x="1363" y="9"/>
                    <a:pt x="1391" y="5"/>
                    <a:pt x="1420" y="7"/>
                  </a:cubicBezTo>
                  <a:cubicBezTo>
                    <a:pt x="1443" y="5"/>
                    <a:pt x="1461" y="12"/>
                    <a:pt x="1475" y="31"/>
                  </a:cubicBezTo>
                  <a:cubicBezTo>
                    <a:pt x="1479" y="36"/>
                    <a:pt x="1484" y="41"/>
                    <a:pt x="1479" y="48"/>
                  </a:cubicBezTo>
                  <a:cubicBezTo>
                    <a:pt x="1471" y="49"/>
                    <a:pt x="1464" y="54"/>
                    <a:pt x="1456" y="52"/>
                  </a:cubicBezTo>
                  <a:cubicBezTo>
                    <a:pt x="1424" y="26"/>
                    <a:pt x="1424" y="26"/>
                    <a:pt x="1390" y="52"/>
                  </a:cubicBezTo>
                  <a:cubicBezTo>
                    <a:pt x="1388" y="54"/>
                    <a:pt x="1386" y="55"/>
                    <a:pt x="1383" y="56"/>
                  </a:cubicBezTo>
                  <a:cubicBezTo>
                    <a:pt x="1373" y="56"/>
                    <a:pt x="1366" y="60"/>
                    <a:pt x="1360" y="68"/>
                  </a:cubicBezTo>
                  <a:cubicBezTo>
                    <a:pt x="1315" y="123"/>
                    <a:pt x="1269" y="177"/>
                    <a:pt x="1225" y="233"/>
                  </a:cubicBezTo>
                  <a:cubicBezTo>
                    <a:pt x="1133" y="349"/>
                    <a:pt x="1044" y="467"/>
                    <a:pt x="960" y="588"/>
                  </a:cubicBezTo>
                  <a:cubicBezTo>
                    <a:pt x="919" y="648"/>
                    <a:pt x="882" y="711"/>
                    <a:pt x="844" y="774"/>
                  </a:cubicBezTo>
                  <a:cubicBezTo>
                    <a:pt x="795" y="857"/>
                    <a:pt x="736" y="933"/>
                    <a:pt x="673" y="1007"/>
                  </a:cubicBezTo>
                  <a:cubicBezTo>
                    <a:pt x="607" y="1084"/>
                    <a:pt x="535" y="1156"/>
                    <a:pt x="459" y="1223"/>
                  </a:cubicBezTo>
                  <a:cubicBezTo>
                    <a:pt x="334" y="1332"/>
                    <a:pt x="199" y="1426"/>
                    <a:pt x="51" y="1500"/>
                  </a:cubicBezTo>
                  <a:cubicBezTo>
                    <a:pt x="49" y="1500"/>
                    <a:pt x="47" y="1501"/>
                    <a:pt x="45" y="1501"/>
                  </a:cubicBezTo>
                  <a:cubicBezTo>
                    <a:pt x="39" y="1495"/>
                    <a:pt x="39" y="1494"/>
                    <a:pt x="43" y="1489"/>
                  </a:cubicBezTo>
                  <a:cubicBezTo>
                    <a:pt x="48" y="1482"/>
                    <a:pt x="56" y="1476"/>
                    <a:pt x="62" y="1469"/>
                  </a:cubicBezTo>
                  <a:cubicBezTo>
                    <a:pt x="64" y="1466"/>
                    <a:pt x="67" y="1462"/>
                    <a:pt x="62" y="1459"/>
                  </a:cubicBezTo>
                  <a:cubicBezTo>
                    <a:pt x="59" y="1457"/>
                    <a:pt x="56" y="1459"/>
                    <a:pt x="54" y="1461"/>
                  </a:cubicBezTo>
                  <a:cubicBezTo>
                    <a:pt x="50" y="1465"/>
                    <a:pt x="47" y="1470"/>
                    <a:pt x="43" y="1473"/>
                  </a:cubicBezTo>
                  <a:cubicBezTo>
                    <a:pt x="36" y="1479"/>
                    <a:pt x="31" y="1488"/>
                    <a:pt x="20" y="1484"/>
                  </a:cubicBezTo>
                  <a:cubicBezTo>
                    <a:pt x="9" y="1480"/>
                    <a:pt x="0" y="1473"/>
                    <a:pt x="1" y="1460"/>
                  </a:cubicBezTo>
                  <a:cubicBezTo>
                    <a:pt x="4" y="1449"/>
                    <a:pt x="14" y="1445"/>
                    <a:pt x="22" y="1440"/>
                  </a:cubicBezTo>
                  <a:cubicBezTo>
                    <a:pt x="70" y="1410"/>
                    <a:pt x="119" y="1382"/>
                    <a:pt x="166" y="1350"/>
                  </a:cubicBezTo>
                  <a:cubicBezTo>
                    <a:pt x="226" y="1310"/>
                    <a:pt x="285" y="1269"/>
                    <a:pt x="343" y="1226"/>
                  </a:cubicBezTo>
                  <a:cubicBezTo>
                    <a:pt x="405" y="1180"/>
                    <a:pt x="467" y="1132"/>
                    <a:pt x="526" y="1082"/>
                  </a:cubicBezTo>
                  <a:cubicBezTo>
                    <a:pt x="615" y="1007"/>
                    <a:pt x="692" y="924"/>
                    <a:pt x="757" y="828"/>
                  </a:cubicBezTo>
                  <a:cubicBezTo>
                    <a:pt x="807" y="754"/>
                    <a:pt x="860" y="681"/>
                    <a:pt x="910" y="606"/>
                  </a:cubicBezTo>
                  <a:cubicBezTo>
                    <a:pt x="962" y="528"/>
                    <a:pt x="1015" y="451"/>
                    <a:pt x="1068" y="373"/>
                  </a:cubicBezTo>
                  <a:cubicBezTo>
                    <a:pt x="1113" y="307"/>
                    <a:pt x="1158" y="241"/>
                    <a:pt x="1206" y="178"/>
                  </a:cubicBezTo>
                  <a:cubicBezTo>
                    <a:pt x="1237" y="136"/>
                    <a:pt x="1268" y="94"/>
                    <a:pt x="1306" y="56"/>
                  </a:cubicBezTo>
                  <a:cubicBezTo>
                    <a:pt x="1291" y="46"/>
                    <a:pt x="1274" y="45"/>
                    <a:pt x="1260" y="36"/>
                  </a:cubicBezTo>
                  <a:cubicBezTo>
                    <a:pt x="1251" y="30"/>
                    <a:pt x="1239" y="27"/>
                    <a:pt x="1239" y="12"/>
                  </a:cubicBezTo>
                  <a:close/>
                </a:path>
              </a:pathLst>
            </a:custGeom>
            <a:solidFill>
              <a:srgbClr val="05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ADDB781A-4033-1B7E-BE37-31120703B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2370"/>
              <a:ext cx="60" cy="519"/>
            </a:xfrm>
            <a:custGeom>
              <a:avLst/>
              <a:gdLst>
                <a:gd name="T0" fmla="*/ 85 w 104"/>
                <a:gd name="T1" fmla="*/ 891 h 901"/>
                <a:gd name="T2" fmla="*/ 72 w 104"/>
                <a:gd name="T3" fmla="*/ 736 h 901"/>
                <a:gd name="T4" fmla="*/ 49 w 104"/>
                <a:gd name="T5" fmla="*/ 459 h 901"/>
                <a:gd name="T6" fmla="*/ 28 w 104"/>
                <a:gd name="T7" fmla="*/ 189 h 901"/>
                <a:gd name="T8" fmla="*/ 15 w 104"/>
                <a:gd name="T9" fmla="*/ 36 h 901"/>
                <a:gd name="T10" fmla="*/ 18 w 104"/>
                <a:gd name="T11" fmla="*/ 1 h 901"/>
                <a:gd name="T12" fmla="*/ 28 w 104"/>
                <a:gd name="T13" fmla="*/ 1 h 901"/>
                <a:gd name="T14" fmla="*/ 36 w 104"/>
                <a:gd name="T15" fmla="*/ 16 h 901"/>
                <a:gd name="T16" fmla="*/ 49 w 104"/>
                <a:gd name="T17" fmla="*/ 187 h 901"/>
                <a:gd name="T18" fmla="*/ 63 w 104"/>
                <a:gd name="T19" fmla="*/ 367 h 901"/>
                <a:gd name="T20" fmla="*/ 82 w 104"/>
                <a:gd name="T21" fmla="*/ 604 h 901"/>
                <a:gd name="T22" fmla="*/ 96 w 104"/>
                <a:gd name="T23" fmla="*/ 792 h 901"/>
                <a:gd name="T24" fmla="*/ 104 w 104"/>
                <a:gd name="T25" fmla="*/ 887 h 901"/>
                <a:gd name="T26" fmla="*/ 85 w 104"/>
                <a:gd name="T27" fmla="*/ 89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901">
                  <a:moveTo>
                    <a:pt x="85" y="891"/>
                  </a:moveTo>
                  <a:cubicBezTo>
                    <a:pt x="80" y="839"/>
                    <a:pt x="76" y="788"/>
                    <a:pt x="72" y="736"/>
                  </a:cubicBezTo>
                  <a:cubicBezTo>
                    <a:pt x="64" y="644"/>
                    <a:pt x="56" y="551"/>
                    <a:pt x="49" y="459"/>
                  </a:cubicBezTo>
                  <a:cubicBezTo>
                    <a:pt x="42" y="369"/>
                    <a:pt x="35" y="279"/>
                    <a:pt x="28" y="189"/>
                  </a:cubicBezTo>
                  <a:cubicBezTo>
                    <a:pt x="23" y="138"/>
                    <a:pt x="19" y="87"/>
                    <a:pt x="15" y="36"/>
                  </a:cubicBezTo>
                  <a:cubicBezTo>
                    <a:pt x="19" y="25"/>
                    <a:pt x="0" y="11"/>
                    <a:pt x="18" y="1"/>
                  </a:cubicBezTo>
                  <a:cubicBezTo>
                    <a:pt x="21" y="0"/>
                    <a:pt x="25" y="0"/>
                    <a:pt x="28" y="1"/>
                  </a:cubicBezTo>
                  <a:cubicBezTo>
                    <a:pt x="35" y="3"/>
                    <a:pt x="40" y="7"/>
                    <a:pt x="36" y="16"/>
                  </a:cubicBezTo>
                  <a:cubicBezTo>
                    <a:pt x="36" y="73"/>
                    <a:pt x="45" y="130"/>
                    <a:pt x="49" y="187"/>
                  </a:cubicBezTo>
                  <a:cubicBezTo>
                    <a:pt x="52" y="247"/>
                    <a:pt x="58" y="307"/>
                    <a:pt x="63" y="367"/>
                  </a:cubicBezTo>
                  <a:cubicBezTo>
                    <a:pt x="69" y="446"/>
                    <a:pt x="77" y="525"/>
                    <a:pt x="82" y="604"/>
                  </a:cubicBezTo>
                  <a:cubicBezTo>
                    <a:pt x="86" y="667"/>
                    <a:pt x="93" y="729"/>
                    <a:pt x="96" y="792"/>
                  </a:cubicBezTo>
                  <a:cubicBezTo>
                    <a:pt x="98" y="824"/>
                    <a:pt x="103" y="855"/>
                    <a:pt x="104" y="887"/>
                  </a:cubicBezTo>
                  <a:cubicBezTo>
                    <a:pt x="102" y="901"/>
                    <a:pt x="99" y="901"/>
                    <a:pt x="85" y="891"/>
                  </a:cubicBezTo>
                  <a:close/>
                </a:path>
              </a:pathLst>
            </a:custGeom>
            <a:solidFill>
              <a:srgbClr val="707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798985F1-8BB7-D80D-ABBC-FC3C96018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389"/>
              <a:ext cx="705" cy="215"/>
            </a:xfrm>
            <a:custGeom>
              <a:avLst/>
              <a:gdLst>
                <a:gd name="T0" fmla="*/ 360 w 1225"/>
                <a:gd name="T1" fmla="*/ 74 h 375"/>
                <a:gd name="T2" fmla="*/ 380 w 1225"/>
                <a:gd name="T3" fmla="*/ 66 h 375"/>
                <a:gd name="T4" fmla="*/ 412 w 1225"/>
                <a:gd name="T5" fmla="*/ 54 h 375"/>
                <a:gd name="T6" fmla="*/ 416 w 1225"/>
                <a:gd name="T7" fmla="*/ 54 h 375"/>
                <a:gd name="T8" fmla="*/ 500 w 1225"/>
                <a:gd name="T9" fmla="*/ 28 h 375"/>
                <a:gd name="T10" fmla="*/ 603 w 1225"/>
                <a:gd name="T11" fmla="*/ 11 h 375"/>
                <a:gd name="T12" fmla="*/ 694 w 1225"/>
                <a:gd name="T13" fmla="*/ 1 h 375"/>
                <a:gd name="T14" fmla="*/ 838 w 1225"/>
                <a:gd name="T15" fmla="*/ 16 h 375"/>
                <a:gd name="T16" fmla="*/ 967 w 1225"/>
                <a:gd name="T17" fmla="*/ 46 h 375"/>
                <a:gd name="T18" fmla="*/ 1128 w 1225"/>
                <a:gd name="T19" fmla="*/ 118 h 375"/>
                <a:gd name="T20" fmla="*/ 1224 w 1225"/>
                <a:gd name="T21" fmla="*/ 178 h 375"/>
                <a:gd name="T22" fmla="*/ 1224 w 1225"/>
                <a:gd name="T23" fmla="*/ 182 h 375"/>
                <a:gd name="T24" fmla="*/ 1214 w 1225"/>
                <a:gd name="T25" fmla="*/ 191 h 375"/>
                <a:gd name="T26" fmla="*/ 1202 w 1225"/>
                <a:gd name="T27" fmla="*/ 183 h 375"/>
                <a:gd name="T28" fmla="*/ 1014 w 1225"/>
                <a:gd name="T29" fmla="*/ 79 h 375"/>
                <a:gd name="T30" fmla="*/ 792 w 1225"/>
                <a:gd name="T31" fmla="*/ 25 h 375"/>
                <a:gd name="T32" fmla="*/ 512 w 1225"/>
                <a:gd name="T33" fmla="*/ 45 h 375"/>
                <a:gd name="T34" fmla="*/ 474 w 1225"/>
                <a:gd name="T35" fmla="*/ 53 h 375"/>
                <a:gd name="T36" fmla="*/ 154 w 1225"/>
                <a:gd name="T37" fmla="*/ 225 h 375"/>
                <a:gd name="T38" fmla="*/ 29 w 1225"/>
                <a:gd name="T39" fmla="*/ 359 h 375"/>
                <a:gd name="T40" fmla="*/ 7 w 1225"/>
                <a:gd name="T41" fmla="*/ 375 h 375"/>
                <a:gd name="T42" fmla="*/ 4 w 1225"/>
                <a:gd name="T43" fmla="*/ 362 h 375"/>
                <a:gd name="T44" fmla="*/ 4 w 1225"/>
                <a:gd name="T45" fmla="*/ 362 h 375"/>
                <a:gd name="T46" fmla="*/ 52 w 1225"/>
                <a:gd name="T47" fmla="*/ 302 h 375"/>
                <a:gd name="T48" fmla="*/ 102 w 1225"/>
                <a:gd name="T49" fmla="*/ 252 h 375"/>
                <a:gd name="T50" fmla="*/ 252 w 1225"/>
                <a:gd name="T51" fmla="*/ 130 h 375"/>
                <a:gd name="T52" fmla="*/ 280 w 1225"/>
                <a:gd name="T53" fmla="*/ 114 h 375"/>
                <a:gd name="T54" fmla="*/ 320 w 1225"/>
                <a:gd name="T55" fmla="*/ 94 h 375"/>
                <a:gd name="T56" fmla="*/ 360 w 1225"/>
                <a:gd name="T57" fmla="*/ 7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25" h="375">
                  <a:moveTo>
                    <a:pt x="360" y="74"/>
                  </a:moveTo>
                  <a:cubicBezTo>
                    <a:pt x="367" y="71"/>
                    <a:pt x="373" y="69"/>
                    <a:pt x="380" y="66"/>
                  </a:cubicBezTo>
                  <a:cubicBezTo>
                    <a:pt x="388" y="56"/>
                    <a:pt x="402" y="59"/>
                    <a:pt x="412" y="54"/>
                  </a:cubicBezTo>
                  <a:cubicBezTo>
                    <a:pt x="413" y="54"/>
                    <a:pt x="414" y="54"/>
                    <a:pt x="416" y="54"/>
                  </a:cubicBezTo>
                  <a:cubicBezTo>
                    <a:pt x="444" y="46"/>
                    <a:pt x="471" y="35"/>
                    <a:pt x="500" y="28"/>
                  </a:cubicBezTo>
                  <a:cubicBezTo>
                    <a:pt x="533" y="19"/>
                    <a:pt x="569" y="12"/>
                    <a:pt x="603" y="11"/>
                  </a:cubicBezTo>
                  <a:cubicBezTo>
                    <a:pt x="634" y="10"/>
                    <a:pt x="663" y="0"/>
                    <a:pt x="694" y="1"/>
                  </a:cubicBezTo>
                  <a:cubicBezTo>
                    <a:pt x="742" y="4"/>
                    <a:pt x="790" y="9"/>
                    <a:pt x="838" y="16"/>
                  </a:cubicBezTo>
                  <a:cubicBezTo>
                    <a:pt x="883" y="22"/>
                    <a:pt x="925" y="32"/>
                    <a:pt x="967" y="46"/>
                  </a:cubicBezTo>
                  <a:cubicBezTo>
                    <a:pt x="1023" y="65"/>
                    <a:pt x="1077" y="88"/>
                    <a:pt x="1128" y="118"/>
                  </a:cubicBezTo>
                  <a:cubicBezTo>
                    <a:pt x="1160" y="137"/>
                    <a:pt x="1191" y="160"/>
                    <a:pt x="1224" y="178"/>
                  </a:cubicBezTo>
                  <a:cubicBezTo>
                    <a:pt x="1224" y="179"/>
                    <a:pt x="1224" y="181"/>
                    <a:pt x="1224" y="182"/>
                  </a:cubicBezTo>
                  <a:cubicBezTo>
                    <a:pt x="1225" y="189"/>
                    <a:pt x="1220" y="190"/>
                    <a:pt x="1214" y="191"/>
                  </a:cubicBezTo>
                  <a:cubicBezTo>
                    <a:pt x="1209" y="191"/>
                    <a:pt x="1205" y="187"/>
                    <a:pt x="1202" y="183"/>
                  </a:cubicBezTo>
                  <a:cubicBezTo>
                    <a:pt x="1144" y="140"/>
                    <a:pt x="1082" y="104"/>
                    <a:pt x="1014" y="79"/>
                  </a:cubicBezTo>
                  <a:cubicBezTo>
                    <a:pt x="942" y="52"/>
                    <a:pt x="868" y="32"/>
                    <a:pt x="792" y="25"/>
                  </a:cubicBezTo>
                  <a:cubicBezTo>
                    <a:pt x="698" y="16"/>
                    <a:pt x="603" y="16"/>
                    <a:pt x="512" y="45"/>
                  </a:cubicBezTo>
                  <a:cubicBezTo>
                    <a:pt x="499" y="49"/>
                    <a:pt x="487" y="49"/>
                    <a:pt x="474" y="53"/>
                  </a:cubicBezTo>
                  <a:cubicBezTo>
                    <a:pt x="354" y="84"/>
                    <a:pt x="248" y="145"/>
                    <a:pt x="154" y="225"/>
                  </a:cubicBezTo>
                  <a:cubicBezTo>
                    <a:pt x="106" y="265"/>
                    <a:pt x="67" y="311"/>
                    <a:pt x="29" y="359"/>
                  </a:cubicBezTo>
                  <a:cubicBezTo>
                    <a:pt x="23" y="366"/>
                    <a:pt x="19" y="375"/>
                    <a:pt x="7" y="375"/>
                  </a:cubicBezTo>
                  <a:cubicBezTo>
                    <a:pt x="3" y="371"/>
                    <a:pt x="0" y="368"/>
                    <a:pt x="4" y="362"/>
                  </a:cubicBezTo>
                  <a:cubicBezTo>
                    <a:pt x="4" y="362"/>
                    <a:pt x="4" y="362"/>
                    <a:pt x="4" y="362"/>
                  </a:cubicBezTo>
                  <a:cubicBezTo>
                    <a:pt x="18" y="341"/>
                    <a:pt x="37" y="323"/>
                    <a:pt x="52" y="302"/>
                  </a:cubicBezTo>
                  <a:cubicBezTo>
                    <a:pt x="71" y="288"/>
                    <a:pt x="86" y="269"/>
                    <a:pt x="102" y="252"/>
                  </a:cubicBezTo>
                  <a:cubicBezTo>
                    <a:pt x="146" y="205"/>
                    <a:pt x="202" y="171"/>
                    <a:pt x="252" y="130"/>
                  </a:cubicBezTo>
                  <a:cubicBezTo>
                    <a:pt x="260" y="123"/>
                    <a:pt x="272" y="122"/>
                    <a:pt x="280" y="114"/>
                  </a:cubicBezTo>
                  <a:cubicBezTo>
                    <a:pt x="294" y="108"/>
                    <a:pt x="305" y="97"/>
                    <a:pt x="320" y="94"/>
                  </a:cubicBezTo>
                  <a:cubicBezTo>
                    <a:pt x="332" y="85"/>
                    <a:pt x="347" y="82"/>
                    <a:pt x="360" y="74"/>
                  </a:cubicBezTo>
                  <a:close/>
                </a:path>
              </a:pathLst>
            </a:custGeom>
            <a:solidFill>
              <a:srgbClr val="ADA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6D8BBF6C-BCFC-1A7F-664E-CA8CB51DB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" y="1705"/>
              <a:ext cx="171" cy="548"/>
            </a:xfrm>
            <a:custGeom>
              <a:avLst/>
              <a:gdLst>
                <a:gd name="T0" fmla="*/ 228 w 296"/>
                <a:gd name="T1" fmla="*/ 0 h 953"/>
                <a:gd name="T2" fmla="*/ 253 w 296"/>
                <a:gd name="T3" fmla="*/ 58 h 953"/>
                <a:gd name="T4" fmla="*/ 278 w 296"/>
                <a:gd name="T5" fmla="*/ 158 h 953"/>
                <a:gd name="T6" fmla="*/ 289 w 296"/>
                <a:gd name="T7" fmla="*/ 365 h 953"/>
                <a:gd name="T8" fmla="*/ 268 w 296"/>
                <a:gd name="T9" fmla="*/ 518 h 953"/>
                <a:gd name="T10" fmla="*/ 216 w 296"/>
                <a:gd name="T11" fmla="*/ 666 h 953"/>
                <a:gd name="T12" fmla="*/ 163 w 296"/>
                <a:gd name="T13" fmla="*/ 773 h 953"/>
                <a:gd name="T14" fmla="*/ 125 w 296"/>
                <a:gd name="T15" fmla="*/ 826 h 953"/>
                <a:gd name="T16" fmla="*/ 47 w 296"/>
                <a:gd name="T17" fmla="*/ 919 h 953"/>
                <a:gd name="T18" fmla="*/ 4 w 296"/>
                <a:gd name="T19" fmla="*/ 953 h 953"/>
                <a:gd name="T20" fmla="*/ 11 w 296"/>
                <a:gd name="T21" fmla="*/ 934 h 953"/>
                <a:gd name="T22" fmla="*/ 128 w 296"/>
                <a:gd name="T23" fmla="*/ 796 h 953"/>
                <a:gd name="T24" fmla="*/ 136 w 296"/>
                <a:gd name="T25" fmla="*/ 780 h 953"/>
                <a:gd name="T26" fmla="*/ 177 w 296"/>
                <a:gd name="T27" fmla="*/ 714 h 953"/>
                <a:gd name="T28" fmla="*/ 204 w 296"/>
                <a:gd name="T29" fmla="*/ 658 h 953"/>
                <a:gd name="T30" fmla="*/ 236 w 296"/>
                <a:gd name="T31" fmla="*/ 558 h 953"/>
                <a:gd name="T32" fmla="*/ 271 w 296"/>
                <a:gd name="T33" fmla="*/ 363 h 953"/>
                <a:gd name="T34" fmla="*/ 257 w 296"/>
                <a:gd name="T35" fmla="*/ 153 h 953"/>
                <a:gd name="T36" fmla="*/ 224 w 296"/>
                <a:gd name="T37" fmla="*/ 32 h 953"/>
                <a:gd name="T38" fmla="*/ 225 w 296"/>
                <a:gd name="T39" fmla="*/ 2 h 953"/>
                <a:gd name="T40" fmla="*/ 228 w 296"/>
                <a:gd name="T41" fmla="*/ 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6" h="953">
                  <a:moveTo>
                    <a:pt x="228" y="0"/>
                  </a:moveTo>
                  <a:cubicBezTo>
                    <a:pt x="249" y="14"/>
                    <a:pt x="246" y="39"/>
                    <a:pt x="253" y="58"/>
                  </a:cubicBezTo>
                  <a:cubicBezTo>
                    <a:pt x="264" y="91"/>
                    <a:pt x="272" y="125"/>
                    <a:pt x="278" y="158"/>
                  </a:cubicBezTo>
                  <a:cubicBezTo>
                    <a:pt x="289" y="227"/>
                    <a:pt x="296" y="295"/>
                    <a:pt x="289" y="365"/>
                  </a:cubicBezTo>
                  <a:cubicBezTo>
                    <a:pt x="283" y="417"/>
                    <a:pt x="279" y="468"/>
                    <a:pt x="268" y="518"/>
                  </a:cubicBezTo>
                  <a:cubicBezTo>
                    <a:pt x="257" y="569"/>
                    <a:pt x="239" y="618"/>
                    <a:pt x="216" y="666"/>
                  </a:cubicBezTo>
                  <a:cubicBezTo>
                    <a:pt x="199" y="702"/>
                    <a:pt x="185" y="739"/>
                    <a:pt x="163" y="773"/>
                  </a:cubicBezTo>
                  <a:cubicBezTo>
                    <a:pt x="151" y="791"/>
                    <a:pt x="136" y="807"/>
                    <a:pt x="125" y="826"/>
                  </a:cubicBezTo>
                  <a:cubicBezTo>
                    <a:pt x="105" y="862"/>
                    <a:pt x="70" y="886"/>
                    <a:pt x="47" y="919"/>
                  </a:cubicBezTo>
                  <a:cubicBezTo>
                    <a:pt x="36" y="934"/>
                    <a:pt x="22" y="947"/>
                    <a:pt x="4" y="953"/>
                  </a:cubicBezTo>
                  <a:cubicBezTo>
                    <a:pt x="0" y="944"/>
                    <a:pt x="6" y="939"/>
                    <a:pt x="11" y="934"/>
                  </a:cubicBezTo>
                  <a:cubicBezTo>
                    <a:pt x="54" y="891"/>
                    <a:pt x="93" y="845"/>
                    <a:pt x="128" y="796"/>
                  </a:cubicBezTo>
                  <a:cubicBezTo>
                    <a:pt x="131" y="791"/>
                    <a:pt x="134" y="786"/>
                    <a:pt x="136" y="780"/>
                  </a:cubicBezTo>
                  <a:cubicBezTo>
                    <a:pt x="146" y="756"/>
                    <a:pt x="163" y="736"/>
                    <a:pt x="177" y="714"/>
                  </a:cubicBezTo>
                  <a:cubicBezTo>
                    <a:pt x="189" y="697"/>
                    <a:pt x="196" y="677"/>
                    <a:pt x="204" y="658"/>
                  </a:cubicBezTo>
                  <a:cubicBezTo>
                    <a:pt x="214" y="624"/>
                    <a:pt x="227" y="592"/>
                    <a:pt x="236" y="558"/>
                  </a:cubicBezTo>
                  <a:cubicBezTo>
                    <a:pt x="259" y="495"/>
                    <a:pt x="266" y="429"/>
                    <a:pt x="271" y="363"/>
                  </a:cubicBezTo>
                  <a:cubicBezTo>
                    <a:pt x="277" y="292"/>
                    <a:pt x="272" y="222"/>
                    <a:pt x="257" y="153"/>
                  </a:cubicBezTo>
                  <a:cubicBezTo>
                    <a:pt x="248" y="113"/>
                    <a:pt x="244" y="70"/>
                    <a:pt x="224" y="32"/>
                  </a:cubicBezTo>
                  <a:cubicBezTo>
                    <a:pt x="219" y="23"/>
                    <a:pt x="218" y="12"/>
                    <a:pt x="225" y="2"/>
                  </a:cubicBezTo>
                  <a:cubicBezTo>
                    <a:pt x="226" y="1"/>
                    <a:pt x="227" y="1"/>
                    <a:pt x="228" y="0"/>
                  </a:cubicBezTo>
                  <a:close/>
                </a:path>
              </a:pathLst>
            </a:custGeom>
            <a:solidFill>
              <a:srgbClr val="A0B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299890DF-4E9E-2B19-BDC1-9D46F1060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" y="2151"/>
              <a:ext cx="358" cy="229"/>
            </a:xfrm>
            <a:custGeom>
              <a:avLst/>
              <a:gdLst>
                <a:gd name="T0" fmla="*/ 623 w 623"/>
                <a:gd name="T1" fmla="*/ 5 h 397"/>
                <a:gd name="T2" fmla="*/ 599 w 623"/>
                <a:gd name="T3" fmla="*/ 44 h 397"/>
                <a:gd name="T4" fmla="*/ 498 w 623"/>
                <a:gd name="T5" fmla="*/ 160 h 397"/>
                <a:gd name="T6" fmla="*/ 488 w 623"/>
                <a:gd name="T7" fmla="*/ 177 h 397"/>
                <a:gd name="T8" fmla="*/ 394 w 623"/>
                <a:gd name="T9" fmla="*/ 253 h 397"/>
                <a:gd name="T10" fmla="*/ 368 w 623"/>
                <a:gd name="T11" fmla="*/ 272 h 397"/>
                <a:gd name="T12" fmla="*/ 229 w 623"/>
                <a:gd name="T13" fmla="*/ 341 h 397"/>
                <a:gd name="T14" fmla="*/ 92 w 623"/>
                <a:gd name="T15" fmla="*/ 386 h 397"/>
                <a:gd name="T16" fmla="*/ 88 w 623"/>
                <a:gd name="T17" fmla="*/ 388 h 397"/>
                <a:gd name="T18" fmla="*/ 8 w 623"/>
                <a:gd name="T19" fmla="*/ 397 h 397"/>
                <a:gd name="T20" fmla="*/ 0 w 623"/>
                <a:gd name="T21" fmla="*/ 384 h 397"/>
                <a:gd name="T22" fmla="*/ 15 w 623"/>
                <a:gd name="T23" fmla="*/ 376 h 397"/>
                <a:gd name="T24" fmla="*/ 246 w 623"/>
                <a:gd name="T25" fmla="*/ 310 h 397"/>
                <a:gd name="T26" fmla="*/ 375 w 623"/>
                <a:gd name="T27" fmla="*/ 238 h 397"/>
                <a:gd name="T28" fmla="*/ 516 w 623"/>
                <a:gd name="T29" fmla="*/ 115 h 397"/>
                <a:gd name="T30" fmla="*/ 573 w 623"/>
                <a:gd name="T31" fmla="*/ 48 h 397"/>
                <a:gd name="T32" fmla="*/ 591 w 623"/>
                <a:gd name="T33" fmla="*/ 28 h 397"/>
                <a:gd name="T34" fmla="*/ 610 w 623"/>
                <a:gd name="T35" fmla="*/ 11 h 397"/>
                <a:gd name="T36" fmla="*/ 623 w 623"/>
                <a:gd name="T37" fmla="*/ 5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3" h="397">
                  <a:moveTo>
                    <a:pt x="623" y="5"/>
                  </a:moveTo>
                  <a:cubicBezTo>
                    <a:pt x="623" y="23"/>
                    <a:pt x="608" y="32"/>
                    <a:pt x="599" y="44"/>
                  </a:cubicBezTo>
                  <a:cubicBezTo>
                    <a:pt x="570" y="87"/>
                    <a:pt x="536" y="125"/>
                    <a:pt x="498" y="160"/>
                  </a:cubicBezTo>
                  <a:cubicBezTo>
                    <a:pt x="494" y="165"/>
                    <a:pt x="491" y="171"/>
                    <a:pt x="488" y="177"/>
                  </a:cubicBezTo>
                  <a:cubicBezTo>
                    <a:pt x="463" y="210"/>
                    <a:pt x="428" y="231"/>
                    <a:pt x="394" y="253"/>
                  </a:cubicBezTo>
                  <a:cubicBezTo>
                    <a:pt x="385" y="259"/>
                    <a:pt x="378" y="267"/>
                    <a:pt x="368" y="272"/>
                  </a:cubicBezTo>
                  <a:cubicBezTo>
                    <a:pt x="322" y="295"/>
                    <a:pt x="279" y="324"/>
                    <a:pt x="229" y="341"/>
                  </a:cubicBezTo>
                  <a:cubicBezTo>
                    <a:pt x="183" y="357"/>
                    <a:pt x="138" y="373"/>
                    <a:pt x="92" y="386"/>
                  </a:cubicBezTo>
                  <a:cubicBezTo>
                    <a:pt x="91" y="387"/>
                    <a:pt x="89" y="388"/>
                    <a:pt x="88" y="388"/>
                  </a:cubicBezTo>
                  <a:cubicBezTo>
                    <a:pt x="61" y="387"/>
                    <a:pt x="34" y="391"/>
                    <a:pt x="8" y="397"/>
                  </a:cubicBezTo>
                  <a:cubicBezTo>
                    <a:pt x="7" y="391"/>
                    <a:pt x="5" y="387"/>
                    <a:pt x="0" y="384"/>
                  </a:cubicBezTo>
                  <a:cubicBezTo>
                    <a:pt x="0" y="374"/>
                    <a:pt x="9" y="376"/>
                    <a:pt x="15" y="376"/>
                  </a:cubicBezTo>
                  <a:cubicBezTo>
                    <a:pt x="95" y="364"/>
                    <a:pt x="173" y="344"/>
                    <a:pt x="246" y="310"/>
                  </a:cubicBezTo>
                  <a:cubicBezTo>
                    <a:pt x="291" y="290"/>
                    <a:pt x="334" y="266"/>
                    <a:pt x="375" y="238"/>
                  </a:cubicBezTo>
                  <a:cubicBezTo>
                    <a:pt x="427" y="202"/>
                    <a:pt x="473" y="160"/>
                    <a:pt x="516" y="115"/>
                  </a:cubicBezTo>
                  <a:cubicBezTo>
                    <a:pt x="536" y="94"/>
                    <a:pt x="556" y="72"/>
                    <a:pt x="573" y="48"/>
                  </a:cubicBezTo>
                  <a:cubicBezTo>
                    <a:pt x="578" y="41"/>
                    <a:pt x="583" y="32"/>
                    <a:pt x="591" y="28"/>
                  </a:cubicBezTo>
                  <a:cubicBezTo>
                    <a:pt x="600" y="25"/>
                    <a:pt x="606" y="19"/>
                    <a:pt x="610" y="11"/>
                  </a:cubicBezTo>
                  <a:cubicBezTo>
                    <a:pt x="613" y="6"/>
                    <a:pt x="616" y="0"/>
                    <a:pt x="623" y="5"/>
                  </a:cubicBezTo>
                  <a:close/>
                </a:path>
              </a:pathLst>
            </a:custGeom>
            <a:solidFill>
              <a:srgbClr val="A7A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6FA5710F-696D-474E-B653-78F006A5F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" y="3650"/>
              <a:ext cx="107" cy="76"/>
            </a:xfrm>
            <a:custGeom>
              <a:avLst/>
              <a:gdLst>
                <a:gd name="T0" fmla="*/ 114 w 186"/>
                <a:gd name="T1" fmla="*/ 11 h 133"/>
                <a:gd name="T2" fmla="*/ 154 w 186"/>
                <a:gd name="T3" fmla="*/ 19 h 133"/>
                <a:gd name="T4" fmla="*/ 165 w 186"/>
                <a:gd name="T5" fmla="*/ 5 h 133"/>
                <a:gd name="T6" fmla="*/ 181 w 186"/>
                <a:gd name="T7" fmla="*/ 8 h 133"/>
                <a:gd name="T8" fmla="*/ 180 w 186"/>
                <a:gd name="T9" fmla="*/ 21 h 133"/>
                <a:gd name="T10" fmla="*/ 157 w 186"/>
                <a:gd name="T11" fmla="*/ 44 h 133"/>
                <a:gd name="T12" fmla="*/ 156 w 186"/>
                <a:gd name="T13" fmla="*/ 53 h 133"/>
                <a:gd name="T14" fmla="*/ 95 w 186"/>
                <a:gd name="T15" fmla="*/ 81 h 133"/>
                <a:gd name="T16" fmla="*/ 43 w 186"/>
                <a:gd name="T17" fmla="*/ 133 h 133"/>
                <a:gd name="T18" fmla="*/ 6 w 186"/>
                <a:gd name="T19" fmla="*/ 101 h 133"/>
                <a:gd name="T20" fmla="*/ 12 w 186"/>
                <a:gd name="T21" fmla="*/ 82 h 133"/>
                <a:gd name="T22" fmla="*/ 45 w 186"/>
                <a:gd name="T23" fmla="*/ 45 h 133"/>
                <a:gd name="T24" fmla="*/ 114 w 186"/>
                <a:gd name="T25" fmla="*/ 1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" h="133">
                  <a:moveTo>
                    <a:pt x="114" y="11"/>
                  </a:moveTo>
                  <a:cubicBezTo>
                    <a:pt x="125" y="38"/>
                    <a:pt x="135" y="40"/>
                    <a:pt x="154" y="19"/>
                  </a:cubicBezTo>
                  <a:cubicBezTo>
                    <a:pt x="158" y="14"/>
                    <a:pt x="161" y="9"/>
                    <a:pt x="165" y="5"/>
                  </a:cubicBezTo>
                  <a:cubicBezTo>
                    <a:pt x="171" y="0"/>
                    <a:pt x="176" y="3"/>
                    <a:pt x="181" y="8"/>
                  </a:cubicBezTo>
                  <a:cubicBezTo>
                    <a:pt x="186" y="13"/>
                    <a:pt x="184" y="17"/>
                    <a:pt x="180" y="21"/>
                  </a:cubicBezTo>
                  <a:cubicBezTo>
                    <a:pt x="172" y="28"/>
                    <a:pt x="165" y="36"/>
                    <a:pt x="157" y="44"/>
                  </a:cubicBezTo>
                  <a:cubicBezTo>
                    <a:pt x="155" y="46"/>
                    <a:pt x="150" y="49"/>
                    <a:pt x="156" y="53"/>
                  </a:cubicBezTo>
                  <a:cubicBezTo>
                    <a:pt x="136" y="65"/>
                    <a:pt x="116" y="75"/>
                    <a:pt x="95" y="81"/>
                  </a:cubicBezTo>
                  <a:cubicBezTo>
                    <a:pt x="69" y="90"/>
                    <a:pt x="57" y="112"/>
                    <a:pt x="43" y="133"/>
                  </a:cubicBezTo>
                  <a:cubicBezTo>
                    <a:pt x="25" y="128"/>
                    <a:pt x="17" y="113"/>
                    <a:pt x="6" y="101"/>
                  </a:cubicBezTo>
                  <a:cubicBezTo>
                    <a:pt x="0" y="94"/>
                    <a:pt x="8" y="87"/>
                    <a:pt x="12" y="82"/>
                  </a:cubicBezTo>
                  <a:cubicBezTo>
                    <a:pt x="23" y="69"/>
                    <a:pt x="39" y="61"/>
                    <a:pt x="45" y="45"/>
                  </a:cubicBezTo>
                  <a:cubicBezTo>
                    <a:pt x="66" y="30"/>
                    <a:pt x="86" y="13"/>
                    <a:pt x="114" y="11"/>
                  </a:cubicBezTo>
                  <a:close/>
                </a:path>
              </a:pathLst>
            </a:custGeom>
            <a:solidFill>
              <a:srgbClr val="38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259DEBDC-DA2B-FE6F-5F7F-F07D580A4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" y="1492"/>
              <a:ext cx="168" cy="214"/>
            </a:xfrm>
            <a:custGeom>
              <a:avLst/>
              <a:gdLst>
                <a:gd name="T0" fmla="*/ 0 w 292"/>
                <a:gd name="T1" fmla="*/ 8 h 372"/>
                <a:gd name="T2" fmla="*/ 8 w 292"/>
                <a:gd name="T3" fmla="*/ 2 h 372"/>
                <a:gd name="T4" fmla="*/ 38 w 292"/>
                <a:gd name="T5" fmla="*/ 14 h 372"/>
                <a:gd name="T6" fmla="*/ 183 w 292"/>
                <a:gd name="T7" fmla="*/ 160 h 372"/>
                <a:gd name="T8" fmla="*/ 246 w 292"/>
                <a:gd name="T9" fmla="*/ 260 h 372"/>
                <a:gd name="T10" fmla="*/ 281 w 292"/>
                <a:gd name="T11" fmla="*/ 325 h 372"/>
                <a:gd name="T12" fmla="*/ 292 w 292"/>
                <a:gd name="T13" fmla="*/ 369 h 372"/>
                <a:gd name="T14" fmla="*/ 291 w 292"/>
                <a:gd name="T15" fmla="*/ 370 h 372"/>
                <a:gd name="T16" fmla="*/ 277 w 292"/>
                <a:gd name="T17" fmla="*/ 367 h 372"/>
                <a:gd name="T18" fmla="*/ 258 w 292"/>
                <a:gd name="T19" fmla="*/ 337 h 372"/>
                <a:gd name="T20" fmla="*/ 162 w 292"/>
                <a:gd name="T21" fmla="*/ 172 h 372"/>
                <a:gd name="T22" fmla="*/ 3 w 292"/>
                <a:gd name="T23" fmla="*/ 15 h 372"/>
                <a:gd name="T24" fmla="*/ 0 w 292"/>
                <a:gd name="T25" fmla="*/ 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2" h="372">
                  <a:moveTo>
                    <a:pt x="0" y="8"/>
                  </a:moveTo>
                  <a:cubicBezTo>
                    <a:pt x="2" y="6"/>
                    <a:pt x="5" y="4"/>
                    <a:pt x="8" y="2"/>
                  </a:cubicBezTo>
                  <a:cubicBezTo>
                    <a:pt x="20" y="0"/>
                    <a:pt x="29" y="6"/>
                    <a:pt x="38" y="14"/>
                  </a:cubicBezTo>
                  <a:cubicBezTo>
                    <a:pt x="90" y="59"/>
                    <a:pt x="136" y="110"/>
                    <a:pt x="183" y="160"/>
                  </a:cubicBezTo>
                  <a:cubicBezTo>
                    <a:pt x="210" y="189"/>
                    <a:pt x="227" y="225"/>
                    <a:pt x="246" y="260"/>
                  </a:cubicBezTo>
                  <a:cubicBezTo>
                    <a:pt x="258" y="281"/>
                    <a:pt x="269" y="303"/>
                    <a:pt x="281" y="325"/>
                  </a:cubicBezTo>
                  <a:cubicBezTo>
                    <a:pt x="289" y="339"/>
                    <a:pt x="289" y="354"/>
                    <a:pt x="292" y="369"/>
                  </a:cubicBezTo>
                  <a:cubicBezTo>
                    <a:pt x="292" y="369"/>
                    <a:pt x="291" y="370"/>
                    <a:pt x="291" y="370"/>
                  </a:cubicBezTo>
                  <a:cubicBezTo>
                    <a:pt x="285" y="372"/>
                    <a:pt x="281" y="370"/>
                    <a:pt x="277" y="367"/>
                  </a:cubicBezTo>
                  <a:cubicBezTo>
                    <a:pt x="267" y="359"/>
                    <a:pt x="263" y="348"/>
                    <a:pt x="258" y="337"/>
                  </a:cubicBezTo>
                  <a:cubicBezTo>
                    <a:pt x="233" y="278"/>
                    <a:pt x="201" y="223"/>
                    <a:pt x="162" y="172"/>
                  </a:cubicBezTo>
                  <a:cubicBezTo>
                    <a:pt x="116" y="113"/>
                    <a:pt x="67" y="57"/>
                    <a:pt x="3" y="15"/>
                  </a:cubicBezTo>
                  <a:cubicBezTo>
                    <a:pt x="1" y="14"/>
                    <a:pt x="0" y="11"/>
                    <a:pt x="0" y="8"/>
                  </a:cubicBezTo>
                  <a:close/>
                </a:path>
              </a:pathLst>
            </a:custGeom>
            <a:solidFill>
              <a:srgbClr val="A0B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8F23FDD4-FB91-D1BD-5D75-D864A7B71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3675"/>
              <a:ext cx="70" cy="63"/>
            </a:xfrm>
            <a:custGeom>
              <a:avLst/>
              <a:gdLst>
                <a:gd name="T0" fmla="*/ 121 w 121"/>
                <a:gd name="T1" fmla="*/ 3 h 108"/>
                <a:gd name="T2" fmla="*/ 90 w 121"/>
                <a:gd name="T3" fmla="*/ 39 h 108"/>
                <a:gd name="T4" fmla="*/ 91 w 121"/>
                <a:gd name="T5" fmla="*/ 62 h 108"/>
                <a:gd name="T6" fmla="*/ 117 w 121"/>
                <a:gd name="T7" fmla="*/ 88 h 108"/>
                <a:gd name="T8" fmla="*/ 106 w 121"/>
                <a:gd name="T9" fmla="*/ 108 h 108"/>
                <a:gd name="T10" fmla="*/ 65 w 121"/>
                <a:gd name="T11" fmla="*/ 72 h 108"/>
                <a:gd name="T12" fmla="*/ 56 w 121"/>
                <a:gd name="T13" fmla="*/ 75 h 108"/>
                <a:gd name="T14" fmla="*/ 11 w 121"/>
                <a:gd name="T15" fmla="*/ 76 h 108"/>
                <a:gd name="T16" fmla="*/ 1 w 121"/>
                <a:gd name="T17" fmla="*/ 71 h 108"/>
                <a:gd name="T18" fmla="*/ 7 w 121"/>
                <a:gd name="T19" fmla="*/ 62 h 108"/>
                <a:gd name="T20" fmla="*/ 49 w 121"/>
                <a:gd name="T21" fmla="*/ 36 h 108"/>
                <a:gd name="T22" fmla="*/ 99 w 121"/>
                <a:gd name="T23" fmla="*/ 9 h 108"/>
                <a:gd name="T24" fmla="*/ 121 w 121"/>
                <a:gd name="T25" fmla="*/ 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108">
                  <a:moveTo>
                    <a:pt x="121" y="3"/>
                  </a:moveTo>
                  <a:cubicBezTo>
                    <a:pt x="119" y="22"/>
                    <a:pt x="100" y="27"/>
                    <a:pt x="90" y="39"/>
                  </a:cubicBezTo>
                  <a:cubicBezTo>
                    <a:pt x="83" y="48"/>
                    <a:pt x="78" y="53"/>
                    <a:pt x="91" y="62"/>
                  </a:cubicBezTo>
                  <a:cubicBezTo>
                    <a:pt x="101" y="69"/>
                    <a:pt x="109" y="79"/>
                    <a:pt x="117" y="88"/>
                  </a:cubicBezTo>
                  <a:cubicBezTo>
                    <a:pt x="116" y="96"/>
                    <a:pt x="112" y="103"/>
                    <a:pt x="106" y="108"/>
                  </a:cubicBezTo>
                  <a:cubicBezTo>
                    <a:pt x="97" y="90"/>
                    <a:pt x="87" y="75"/>
                    <a:pt x="65" y="72"/>
                  </a:cubicBezTo>
                  <a:cubicBezTo>
                    <a:pt x="62" y="71"/>
                    <a:pt x="59" y="72"/>
                    <a:pt x="56" y="75"/>
                  </a:cubicBezTo>
                  <a:cubicBezTo>
                    <a:pt x="41" y="75"/>
                    <a:pt x="26" y="76"/>
                    <a:pt x="11" y="76"/>
                  </a:cubicBezTo>
                  <a:cubicBezTo>
                    <a:pt x="7" y="76"/>
                    <a:pt x="2" y="76"/>
                    <a:pt x="1" y="71"/>
                  </a:cubicBezTo>
                  <a:cubicBezTo>
                    <a:pt x="0" y="67"/>
                    <a:pt x="4" y="64"/>
                    <a:pt x="7" y="62"/>
                  </a:cubicBezTo>
                  <a:cubicBezTo>
                    <a:pt x="21" y="53"/>
                    <a:pt x="35" y="45"/>
                    <a:pt x="49" y="36"/>
                  </a:cubicBezTo>
                  <a:cubicBezTo>
                    <a:pt x="65" y="26"/>
                    <a:pt x="82" y="18"/>
                    <a:pt x="99" y="9"/>
                  </a:cubicBezTo>
                  <a:cubicBezTo>
                    <a:pt x="105" y="5"/>
                    <a:pt x="112" y="0"/>
                    <a:pt x="121" y="3"/>
                  </a:cubicBezTo>
                  <a:close/>
                </a:path>
              </a:pathLst>
            </a:custGeom>
            <a:solidFill>
              <a:srgbClr val="0C09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DA6D587C-DE0A-BA11-4FD9-320F74946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" y="2809"/>
              <a:ext cx="67" cy="35"/>
            </a:xfrm>
            <a:custGeom>
              <a:avLst/>
              <a:gdLst>
                <a:gd name="T0" fmla="*/ 57 w 117"/>
                <a:gd name="T1" fmla="*/ 60 h 60"/>
                <a:gd name="T2" fmla="*/ 0 w 117"/>
                <a:gd name="T3" fmla="*/ 24 h 60"/>
                <a:gd name="T4" fmla="*/ 12 w 117"/>
                <a:gd name="T5" fmla="*/ 16 h 60"/>
                <a:gd name="T6" fmla="*/ 102 w 117"/>
                <a:gd name="T7" fmla="*/ 2 h 60"/>
                <a:gd name="T8" fmla="*/ 117 w 117"/>
                <a:gd name="T9" fmla="*/ 4 h 60"/>
                <a:gd name="T10" fmla="*/ 88 w 117"/>
                <a:gd name="T11" fmla="*/ 36 h 60"/>
                <a:gd name="T12" fmla="*/ 90 w 117"/>
                <a:gd name="T13" fmla="*/ 53 h 60"/>
                <a:gd name="T14" fmla="*/ 57 w 117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60">
                  <a:moveTo>
                    <a:pt x="57" y="60"/>
                  </a:moveTo>
                  <a:cubicBezTo>
                    <a:pt x="46" y="36"/>
                    <a:pt x="29" y="21"/>
                    <a:pt x="0" y="24"/>
                  </a:cubicBezTo>
                  <a:cubicBezTo>
                    <a:pt x="2" y="17"/>
                    <a:pt x="7" y="16"/>
                    <a:pt x="12" y="16"/>
                  </a:cubicBezTo>
                  <a:cubicBezTo>
                    <a:pt x="43" y="14"/>
                    <a:pt x="73" y="7"/>
                    <a:pt x="102" y="2"/>
                  </a:cubicBezTo>
                  <a:cubicBezTo>
                    <a:pt x="108" y="1"/>
                    <a:pt x="113" y="0"/>
                    <a:pt x="117" y="4"/>
                  </a:cubicBezTo>
                  <a:cubicBezTo>
                    <a:pt x="107" y="15"/>
                    <a:pt x="98" y="26"/>
                    <a:pt x="88" y="36"/>
                  </a:cubicBezTo>
                  <a:cubicBezTo>
                    <a:pt x="81" y="43"/>
                    <a:pt x="81" y="48"/>
                    <a:pt x="90" y="53"/>
                  </a:cubicBezTo>
                  <a:cubicBezTo>
                    <a:pt x="79" y="55"/>
                    <a:pt x="68" y="58"/>
                    <a:pt x="57" y="60"/>
                  </a:cubicBezTo>
                  <a:close/>
                </a:path>
              </a:pathLst>
            </a:custGeom>
            <a:solidFill>
              <a:srgbClr val="404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E600F75C-4EB8-E50F-17BA-B5722152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" y="2881"/>
              <a:ext cx="21" cy="71"/>
            </a:xfrm>
            <a:custGeom>
              <a:avLst/>
              <a:gdLst>
                <a:gd name="T0" fmla="*/ 1 w 37"/>
                <a:gd name="T1" fmla="*/ 4 h 124"/>
                <a:gd name="T2" fmla="*/ 20 w 37"/>
                <a:gd name="T3" fmla="*/ 0 h 124"/>
                <a:gd name="T4" fmla="*/ 23 w 37"/>
                <a:gd name="T5" fmla="*/ 35 h 124"/>
                <a:gd name="T6" fmla="*/ 28 w 37"/>
                <a:gd name="T7" fmla="*/ 91 h 124"/>
                <a:gd name="T8" fmla="*/ 37 w 37"/>
                <a:gd name="T9" fmla="*/ 101 h 124"/>
                <a:gd name="T10" fmla="*/ 7 w 37"/>
                <a:gd name="T11" fmla="*/ 124 h 124"/>
                <a:gd name="T12" fmla="*/ 1 w 37"/>
                <a:gd name="T13" fmla="*/ 28 h 124"/>
                <a:gd name="T14" fmla="*/ 1 w 37"/>
                <a:gd name="T15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24">
                  <a:moveTo>
                    <a:pt x="1" y="4"/>
                  </a:moveTo>
                  <a:cubicBezTo>
                    <a:pt x="7" y="1"/>
                    <a:pt x="16" y="16"/>
                    <a:pt x="20" y="0"/>
                  </a:cubicBezTo>
                  <a:cubicBezTo>
                    <a:pt x="28" y="11"/>
                    <a:pt x="23" y="23"/>
                    <a:pt x="23" y="35"/>
                  </a:cubicBezTo>
                  <a:cubicBezTo>
                    <a:pt x="23" y="54"/>
                    <a:pt x="27" y="72"/>
                    <a:pt x="28" y="91"/>
                  </a:cubicBezTo>
                  <a:cubicBezTo>
                    <a:pt x="28" y="97"/>
                    <a:pt x="30" y="101"/>
                    <a:pt x="37" y="101"/>
                  </a:cubicBezTo>
                  <a:cubicBezTo>
                    <a:pt x="27" y="109"/>
                    <a:pt x="17" y="116"/>
                    <a:pt x="7" y="124"/>
                  </a:cubicBezTo>
                  <a:cubicBezTo>
                    <a:pt x="9" y="91"/>
                    <a:pt x="4" y="59"/>
                    <a:pt x="1" y="28"/>
                  </a:cubicBezTo>
                  <a:cubicBezTo>
                    <a:pt x="0" y="20"/>
                    <a:pt x="1" y="12"/>
                    <a:pt x="1" y="4"/>
                  </a:cubicBezTo>
                  <a:close/>
                </a:path>
              </a:pathLst>
            </a:custGeom>
            <a:solidFill>
              <a:srgbClr val="909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E0027D5C-5395-E5E7-B7A1-FDBADD5BD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2826"/>
              <a:ext cx="42" cy="24"/>
            </a:xfrm>
            <a:custGeom>
              <a:avLst/>
              <a:gdLst>
                <a:gd name="T0" fmla="*/ 0 w 73"/>
                <a:gd name="T1" fmla="*/ 39 h 41"/>
                <a:gd name="T2" fmla="*/ 16 w 73"/>
                <a:gd name="T3" fmla="*/ 21 h 41"/>
                <a:gd name="T4" fmla="*/ 73 w 73"/>
                <a:gd name="T5" fmla="*/ 35 h 41"/>
                <a:gd name="T6" fmla="*/ 0 w 73"/>
                <a:gd name="T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41">
                  <a:moveTo>
                    <a:pt x="0" y="39"/>
                  </a:moveTo>
                  <a:cubicBezTo>
                    <a:pt x="5" y="33"/>
                    <a:pt x="9" y="26"/>
                    <a:pt x="16" y="21"/>
                  </a:cubicBezTo>
                  <a:cubicBezTo>
                    <a:pt x="41" y="0"/>
                    <a:pt x="57" y="3"/>
                    <a:pt x="73" y="35"/>
                  </a:cubicBezTo>
                  <a:cubicBezTo>
                    <a:pt x="49" y="41"/>
                    <a:pt x="25" y="41"/>
                    <a:pt x="0" y="39"/>
                  </a:cubicBezTo>
                  <a:close/>
                </a:path>
              </a:pathLst>
            </a:custGeom>
            <a:solidFill>
              <a:srgbClr val="41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61E23FC5-DF1C-A8CF-A51B-CD82CC1B5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" y="2796"/>
              <a:ext cx="835" cy="900"/>
            </a:xfrm>
            <a:custGeom>
              <a:avLst/>
              <a:gdLst>
                <a:gd name="T0" fmla="*/ 72 w 1451"/>
                <a:gd name="T1" fmla="*/ 1532 h 1565"/>
                <a:gd name="T2" fmla="*/ 0 w 1451"/>
                <a:gd name="T3" fmla="*/ 1565 h 1565"/>
                <a:gd name="T4" fmla="*/ 116 w 1451"/>
                <a:gd name="T5" fmla="*/ 1477 h 1565"/>
                <a:gd name="T6" fmla="*/ 187 w 1451"/>
                <a:gd name="T7" fmla="*/ 1417 h 1565"/>
                <a:gd name="T8" fmla="*/ 214 w 1451"/>
                <a:gd name="T9" fmla="*/ 1404 h 1565"/>
                <a:gd name="T10" fmla="*/ 353 w 1451"/>
                <a:gd name="T11" fmla="*/ 1297 h 1565"/>
                <a:gd name="T12" fmla="*/ 508 w 1451"/>
                <a:gd name="T13" fmla="*/ 1169 h 1565"/>
                <a:gd name="T14" fmla="*/ 592 w 1451"/>
                <a:gd name="T15" fmla="*/ 1096 h 1565"/>
                <a:gd name="T16" fmla="*/ 692 w 1451"/>
                <a:gd name="T17" fmla="*/ 1005 h 1565"/>
                <a:gd name="T18" fmla="*/ 718 w 1451"/>
                <a:gd name="T19" fmla="*/ 969 h 1565"/>
                <a:gd name="T20" fmla="*/ 759 w 1451"/>
                <a:gd name="T21" fmla="*/ 915 h 1565"/>
                <a:gd name="T22" fmla="*/ 821 w 1451"/>
                <a:gd name="T23" fmla="*/ 828 h 1565"/>
                <a:gd name="T24" fmla="*/ 905 w 1451"/>
                <a:gd name="T25" fmla="*/ 701 h 1565"/>
                <a:gd name="T26" fmla="*/ 1021 w 1451"/>
                <a:gd name="T27" fmla="*/ 523 h 1565"/>
                <a:gd name="T28" fmla="*/ 1077 w 1451"/>
                <a:gd name="T29" fmla="*/ 428 h 1565"/>
                <a:gd name="T30" fmla="*/ 1112 w 1451"/>
                <a:gd name="T31" fmla="*/ 370 h 1565"/>
                <a:gd name="T32" fmla="*/ 1199 w 1451"/>
                <a:gd name="T33" fmla="*/ 210 h 1565"/>
                <a:gd name="T34" fmla="*/ 1232 w 1451"/>
                <a:gd name="T35" fmla="*/ 140 h 1565"/>
                <a:gd name="T36" fmla="*/ 1251 w 1451"/>
                <a:gd name="T37" fmla="*/ 27 h 1565"/>
                <a:gd name="T38" fmla="*/ 1281 w 1451"/>
                <a:gd name="T39" fmla="*/ 8 h 1565"/>
                <a:gd name="T40" fmla="*/ 1351 w 1451"/>
                <a:gd name="T41" fmla="*/ 43 h 1565"/>
                <a:gd name="T42" fmla="*/ 1375 w 1451"/>
                <a:gd name="T43" fmla="*/ 48 h 1565"/>
                <a:gd name="T44" fmla="*/ 1451 w 1451"/>
                <a:gd name="T45" fmla="*/ 87 h 1565"/>
                <a:gd name="T46" fmla="*/ 1431 w 1451"/>
                <a:gd name="T47" fmla="*/ 109 h 1565"/>
                <a:gd name="T48" fmla="*/ 1290 w 1451"/>
                <a:gd name="T49" fmla="*/ 294 h 1565"/>
                <a:gd name="T50" fmla="*/ 1096 w 1451"/>
                <a:gd name="T51" fmla="*/ 574 h 1565"/>
                <a:gd name="T52" fmla="*/ 952 w 1451"/>
                <a:gd name="T53" fmla="*/ 786 h 1565"/>
                <a:gd name="T54" fmla="*/ 713 w 1451"/>
                <a:gd name="T55" fmla="*/ 1081 h 1565"/>
                <a:gd name="T56" fmla="*/ 505 w 1451"/>
                <a:gd name="T57" fmla="*/ 1249 h 1565"/>
                <a:gd name="T58" fmla="*/ 305 w 1451"/>
                <a:gd name="T59" fmla="*/ 1390 h 1565"/>
                <a:gd name="T60" fmla="*/ 139 w 1451"/>
                <a:gd name="T61" fmla="*/ 1495 h 1565"/>
                <a:gd name="T62" fmla="*/ 72 w 1451"/>
                <a:gd name="T63" fmla="*/ 1532 h 1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1" h="1565">
                  <a:moveTo>
                    <a:pt x="72" y="1532"/>
                  </a:moveTo>
                  <a:cubicBezTo>
                    <a:pt x="47" y="1542"/>
                    <a:pt x="26" y="1559"/>
                    <a:pt x="0" y="1565"/>
                  </a:cubicBezTo>
                  <a:cubicBezTo>
                    <a:pt x="37" y="1533"/>
                    <a:pt x="78" y="1507"/>
                    <a:pt x="116" y="1477"/>
                  </a:cubicBezTo>
                  <a:cubicBezTo>
                    <a:pt x="140" y="1457"/>
                    <a:pt x="167" y="1441"/>
                    <a:pt x="187" y="1417"/>
                  </a:cubicBezTo>
                  <a:cubicBezTo>
                    <a:pt x="194" y="1409"/>
                    <a:pt x="206" y="1410"/>
                    <a:pt x="214" y="1404"/>
                  </a:cubicBezTo>
                  <a:cubicBezTo>
                    <a:pt x="260" y="1368"/>
                    <a:pt x="307" y="1333"/>
                    <a:pt x="353" y="1297"/>
                  </a:cubicBezTo>
                  <a:cubicBezTo>
                    <a:pt x="406" y="1255"/>
                    <a:pt x="457" y="1212"/>
                    <a:pt x="508" y="1169"/>
                  </a:cubicBezTo>
                  <a:cubicBezTo>
                    <a:pt x="536" y="1144"/>
                    <a:pt x="562" y="1116"/>
                    <a:pt x="592" y="1096"/>
                  </a:cubicBezTo>
                  <a:cubicBezTo>
                    <a:pt x="631" y="1071"/>
                    <a:pt x="658" y="1035"/>
                    <a:pt x="692" y="1005"/>
                  </a:cubicBezTo>
                  <a:cubicBezTo>
                    <a:pt x="704" y="995"/>
                    <a:pt x="712" y="983"/>
                    <a:pt x="718" y="969"/>
                  </a:cubicBezTo>
                  <a:cubicBezTo>
                    <a:pt x="728" y="948"/>
                    <a:pt x="747" y="935"/>
                    <a:pt x="759" y="915"/>
                  </a:cubicBezTo>
                  <a:cubicBezTo>
                    <a:pt x="778" y="885"/>
                    <a:pt x="802" y="858"/>
                    <a:pt x="821" y="828"/>
                  </a:cubicBezTo>
                  <a:cubicBezTo>
                    <a:pt x="847" y="784"/>
                    <a:pt x="878" y="744"/>
                    <a:pt x="905" y="701"/>
                  </a:cubicBezTo>
                  <a:cubicBezTo>
                    <a:pt x="943" y="641"/>
                    <a:pt x="984" y="584"/>
                    <a:pt x="1021" y="523"/>
                  </a:cubicBezTo>
                  <a:cubicBezTo>
                    <a:pt x="1040" y="492"/>
                    <a:pt x="1060" y="460"/>
                    <a:pt x="1077" y="428"/>
                  </a:cubicBezTo>
                  <a:cubicBezTo>
                    <a:pt x="1088" y="408"/>
                    <a:pt x="1101" y="390"/>
                    <a:pt x="1112" y="370"/>
                  </a:cubicBezTo>
                  <a:cubicBezTo>
                    <a:pt x="1143" y="318"/>
                    <a:pt x="1174" y="266"/>
                    <a:pt x="1199" y="210"/>
                  </a:cubicBezTo>
                  <a:cubicBezTo>
                    <a:pt x="1209" y="186"/>
                    <a:pt x="1222" y="164"/>
                    <a:pt x="1232" y="140"/>
                  </a:cubicBezTo>
                  <a:cubicBezTo>
                    <a:pt x="1246" y="103"/>
                    <a:pt x="1251" y="66"/>
                    <a:pt x="1251" y="27"/>
                  </a:cubicBezTo>
                  <a:cubicBezTo>
                    <a:pt x="1252" y="8"/>
                    <a:pt x="1263" y="0"/>
                    <a:pt x="1281" y="8"/>
                  </a:cubicBezTo>
                  <a:cubicBezTo>
                    <a:pt x="1305" y="19"/>
                    <a:pt x="1328" y="30"/>
                    <a:pt x="1351" y="43"/>
                  </a:cubicBezTo>
                  <a:cubicBezTo>
                    <a:pt x="1359" y="48"/>
                    <a:pt x="1366" y="49"/>
                    <a:pt x="1375" y="48"/>
                  </a:cubicBezTo>
                  <a:cubicBezTo>
                    <a:pt x="1393" y="74"/>
                    <a:pt x="1423" y="77"/>
                    <a:pt x="1451" y="87"/>
                  </a:cubicBezTo>
                  <a:cubicBezTo>
                    <a:pt x="1447" y="97"/>
                    <a:pt x="1438" y="102"/>
                    <a:pt x="1431" y="109"/>
                  </a:cubicBezTo>
                  <a:cubicBezTo>
                    <a:pt x="1380" y="168"/>
                    <a:pt x="1334" y="231"/>
                    <a:pt x="1290" y="294"/>
                  </a:cubicBezTo>
                  <a:cubicBezTo>
                    <a:pt x="1225" y="387"/>
                    <a:pt x="1160" y="481"/>
                    <a:pt x="1096" y="574"/>
                  </a:cubicBezTo>
                  <a:cubicBezTo>
                    <a:pt x="1048" y="645"/>
                    <a:pt x="1000" y="715"/>
                    <a:pt x="952" y="786"/>
                  </a:cubicBezTo>
                  <a:cubicBezTo>
                    <a:pt x="881" y="891"/>
                    <a:pt x="810" y="996"/>
                    <a:pt x="713" y="1081"/>
                  </a:cubicBezTo>
                  <a:cubicBezTo>
                    <a:pt x="646" y="1140"/>
                    <a:pt x="577" y="1196"/>
                    <a:pt x="505" y="1249"/>
                  </a:cubicBezTo>
                  <a:cubicBezTo>
                    <a:pt x="439" y="1297"/>
                    <a:pt x="373" y="1346"/>
                    <a:pt x="305" y="1390"/>
                  </a:cubicBezTo>
                  <a:cubicBezTo>
                    <a:pt x="250" y="1426"/>
                    <a:pt x="193" y="1459"/>
                    <a:pt x="139" y="1495"/>
                  </a:cubicBezTo>
                  <a:cubicBezTo>
                    <a:pt x="115" y="1505"/>
                    <a:pt x="93" y="1517"/>
                    <a:pt x="72" y="1532"/>
                  </a:cubicBezTo>
                  <a:close/>
                </a:path>
              </a:pathLst>
            </a:custGeom>
            <a:solidFill>
              <a:srgbClr val="E7B7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633CCD14-F15D-D3E4-D3DE-A3DF75CBC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0" y="2266"/>
              <a:ext cx="812" cy="559"/>
            </a:xfrm>
            <a:custGeom>
              <a:avLst/>
              <a:gdLst>
                <a:gd name="T0" fmla="*/ 205 w 1412"/>
                <a:gd name="T1" fmla="*/ 948 h 971"/>
                <a:gd name="T2" fmla="*/ 88 w 1412"/>
                <a:gd name="T3" fmla="*/ 968 h 971"/>
                <a:gd name="T4" fmla="*/ 0 w 1412"/>
                <a:gd name="T5" fmla="*/ 965 h 971"/>
                <a:gd name="T6" fmla="*/ 93 w 1412"/>
                <a:gd name="T7" fmla="*/ 930 h 971"/>
                <a:gd name="T8" fmla="*/ 145 w 1412"/>
                <a:gd name="T9" fmla="*/ 904 h 971"/>
                <a:gd name="T10" fmla="*/ 164 w 1412"/>
                <a:gd name="T11" fmla="*/ 917 h 971"/>
                <a:gd name="T12" fmla="*/ 195 w 1412"/>
                <a:gd name="T13" fmla="*/ 869 h 971"/>
                <a:gd name="T14" fmla="*/ 198 w 1412"/>
                <a:gd name="T15" fmla="*/ 867 h 971"/>
                <a:gd name="T16" fmla="*/ 288 w 1412"/>
                <a:gd name="T17" fmla="*/ 836 h 971"/>
                <a:gd name="T18" fmla="*/ 425 w 1412"/>
                <a:gd name="T19" fmla="*/ 751 h 971"/>
                <a:gd name="T20" fmla="*/ 495 w 1412"/>
                <a:gd name="T21" fmla="*/ 688 h 971"/>
                <a:gd name="T22" fmla="*/ 639 w 1412"/>
                <a:gd name="T23" fmla="*/ 556 h 971"/>
                <a:gd name="T24" fmla="*/ 678 w 1412"/>
                <a:gd name="T25" fmla="*/ 472 h 971"/>
                <a:gd name="T26" fmla="*/ 674 w 1412"/>
                <a:gd name="T27" fmla="*/ 451 h 971"/>
                <a:gd name="T28" fmla="*/ 672 w 1412"/>
                <a:gd name="T29" fmla="*/ 432 h 971"/>
                <a:gd name="T30" fmla="*/ 698 w 1412"/>
                <a:gd name="T31" fmla="*/ 434 h 971"/>
                <a:gd name="T32" fmla="*/ 783 w 1412"/>
                <a:gd name="T33" fmla="*/ 457 h 971"/>
                <a:gd name="T34" fmla="*/ 856 w 1412"/>
                <a:gd name="T35" fmla="*/ 415 h 971"/>
                <a:gd name="T36" fmla="*/ 954 w 1412"/>
                <a:gd name="T37" fmla="*/ 341 h 971"/>
                <a:gd name="T38" fmla="*/ 1016 w 1412"/>
                <a:gd name="T39" fmla="*/ 298 h 971"/>
                <a:gd name="T40" fmla="*/ 1109 w 1412"/>
                <a:gd name="T41" fmla="*/ 239 h 971"/>
                <a:gd name="T42" fmla="*/ 1300 w 1412"/>
                <a:gd name="T43" fmla="*/ 118 h 971"/>
                <a:gd name="T44" fmla="*/ 1375 w 1412"/>
                <a:gd name="T45" fmla="*/ 36 h 971"/>
                <a:gd name="T46" fmla="*/ 1386 w 1412"/>
                <a:gd name="T47" fmla="*/ 0 h 971"/>
                <a:gd name="T48" fmla="*/ 1393 w 1412"/>
                <a:gd name="T49" fmla="*/ 77 h 971"/>
                <a:gd name="T50" fmla="*/ 1308 w 1412"/>
                <a:gd name="T51" fmla="*/ 160 h 971"/>
                <a:gd name="T52" fmla="*/ 1061 w 1412"/>
                <a:gd name="T53" fmla="*/ 317 h 971"/>
                <a:gd name="T54" fmla="*/ 889 w 1412"/>
                <a:gd name="T55" fmla="*/ 462 h 971"/>
                <a:gd name="T56" fmla="*/ 789 w 1412"/>
                <a:gd name="T57" fmla="*/ 543 h 971"/>
                <a:gd name="T58" fmla="*/ 746 w 1412"/>
                <a:gd name="T59" fmla="*/ 528 h 971"/>
                <a:gd name="T60" fmla="*/ 711 w 1412"/>
                <a:gd name="T61" fmla="*/ 472 h 971"/>
                <a:gd name="T62" fmla="*/ 697 w 1412"/>
                <a:gd name="T63" fmla="*/ 467 h 971"/>
                <a:gd name="T64" fmla="*/ 697 w 1412"/>
                <a:gd name="T65" fmla="*/ 481 h 971"/>
                <a:gd name="T66" fmla="*/ 711 w 1412"/>
                <a:gd name="T67" fmla="*/ 516 h 971"/>
                <a:gd name="T68" fmla="*/ 696 w 1412"/>
                <a:gd name="T69" fmla="*/ 602 h 971"/>
                <a:gd name="T70" fmla="*/ 497 w 1412"/>
                <a:gd name="T71" fmla="*/ 794 h 971"/>
                <a:gd name="T72" fmla="*/ 212 w 1412"/>
                <a:gd name="T73" fmla="*/ 945 h 971"/>
                <a:gd name="T74" fmla="*/ 205 w 1412"/>
                <a:gd name="T75" fmla="*/ 948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12" h="971">
                  <a:moveTo>
                    <a:pt x="205" y="948"/>
                  </a:moveTo>
                  <a:cubicBezTo>
                    <a:pt x="167" y="957"/>
                    <a:pt x="128" y="964"/>
                    <a:pt x="88" y="968"/>
                  </a:cubicBezTo>
                  <a:cubicBezTo>
                    <a:pt x="59" y="967"/>
                    <a:pt x="30" y="971"/>
                    <a:pt x="0" y="965"/>
                  </a:cubicBezTo>
                  <a:cubicBezTo>
                    <a:pt x="33" y="958"/>
                    <a:pt x="63" y="943"/>
                    <a:pt x="93" y="930"/>
                  </a:cubicBezTo>
                  <a:cubicBezTo>
                    <a:pt x="111" y="922"/>
                    <a:pt x="130" y="918"/>
                    <a:pt x="145" y="904"/>
                  </a:cubicBezTo>
                  <a:cubicBezTo>
                    <a:pt x="153" y="896"/>
                    <a:pt x="157" y="906"/>
                    <a:pt x="164" y="917"/>
                  </a:cubicBezTo>
                  <a:cubicBezTo>
                    <a:pt x="162" y="888"/>
                    <a:pt x="187" y="886"/>
                    <a:pt x="195" y="869"/>
                  </a:cubicBezTo>
                  <a:cubicBezTo>
                    <a:pt x="195" y="868"/>
                    <a:pt x="197" y="867"/>
                    <a:pt x="198" y="867"/>
                  </a:cubicBezTo>
                  <a:cubicBezTo>
                    <a:pt x="234" y="876"/>
                    <a:pt x="258" y="847"/>
                    <a:pt x="288" y="836"/>
                  </a:cubicBezTo>
                  <a:cubicBezTo>
                    <a:pt x="339" y="818"/>
                    <a:pt x="380" y="781"/>
                    <a:pt x="425" y="751"/>
                  </a:cubicBezTo>
                  <a:cubicBezTo>
                    <a:pt x="450" y="734"/>
                    <a:pt x="470" y="708"/>
                    <a:pt x="495" y="688"/>
                  </a:cubicBezTo>
                  <a:cubicBezTo>
                    <a:pt x="545" y="646"/>
                    <a:pt x="597" y="606"/>
                    <a:pt x="639" y="556"/>
                  </a:cubicBezTo>
                  <a:cubicBezTo>
                    <a:pt x="659" y="533"/>
                    <a:pt x="681" y="508"/>
                    <a:pt x="678" y="472"/>
                  </a:cubicBezTo>
                  <a:cubicBezTo>
                    <a:pt x="677" y="465"/>
                    <a:pt x="676" y="458"/>
                    <a:pt x="674" y="451"/>
                  </a:cubicBezTo>
                  <a:cubicBezTo>
                    <a:pt x="672" y="444"/>
                    <a:pt x="664" y="434"/>
                    <a:pt x="672" y="432"/>
                  </a:cubicBezTo>
                  <a:cubicBezTo>
                    <a:pt x="679" y="429"/>
                    <a:pt x="688" y="430"/>
                    <a:pt x="698" y="434"/>
                  </a:cubicBezTo>
                  <a:cubicBezTo>
                    <a:pt x="725" y="444"/>
                    <a:pt x="750" y="462"/>
                    <a:pt x="783" y="457"/>
                  </a:cubicBezTo>
                  <a:cubicBezTo>
                    <a:pt x="814" y="453"/>
                    <a:pt x="835" y="433"/>
                    <a:pt x="856" y="415"/>
                  </a:cubicBezTo>
                  <a:cubicBezTo>
                    <a:pt x="887" y="388"/>
                    <a:pt x="922" y="366"/>
                    <a:pt x="954" y="341"/>
                  </a:cubicBezTo>
                  <a:cubicBezTo>
                    <a:pt x="974" y="326"/>
                    <a:pt x="996" y="312"/>
                    <a:pt x="1016" y="298"/>
                  </a:cubicBezTo>
                  <a:cubicBezTo>
                    <a:pt x="1046" y="277"/>
                    <a:pt x="1078" y="258"/>
                    <a:pt x="1109" y="239"/>
                  </a:cubicBezTo>
                  <a:cubicBezTo>
                    <a:pt x="1173" y="199"/>
                    <a:pt x="1238" y="161"/>
                    <a:pt x="1300" y="118"/>
                  </a:cubicBezTo>
                  <a:cubicBezTo>
                    <a:pt x="1330" y="97"/>
                    <a:pt x="1355" y="68"/>
                    <a:pt x="1375" y="36"/>
                  </a:cubicBezTo>
                  <a:cubicBezTo>
                    <a:pt x="1381" y="26"/>
                    <a:pt x="1382" y="12"/>
                    <a:pt x="1386" y="0"/>
                  </a:cubicBezTo>
                  <a:cubicBezTo>
                    <a:pt x="1412" y="20"/>
                    <a:pt x="1408" y="53"/>
                    <a:pt x="1393" y="77"/>
                  </a:cubicBezTo>
                  <a:cubicBezTo>
                    <a:pt x="1371" y="112"/>
                    <a:pt x="1340" y="137"/>
                    <a:pt x="1308" y="160"/>
                  </a:cubicBezTo>
                  <a:cubicBezTo>
                    <a:pt x="1228" y="216"/>
                    <a:pt x="1144" y="266"/>
                    <a:pt x="1061" y="317"/>
                  </a:cubicBezTo>
                  <a:cubicBezTo>
                    <a:pt x="996" y="357"/>
                    <a:pt x="941" y="407"/>
                    <a:pt x="889" y="462"/>
                  </a:cubicBezTo>
                  <a:cubicBezTo>
                    <a:pt x="860" y="493"/>
                    <a:pt x="827" y="521"/>
                    <a:pt x="789" y="543"/>
                  </a:cubicBezTo>
                  <a:cubicBezTo>
                    <a:pt x="761" y="559"/>
                    <a:pt x="756" y="557"/>
                    <a:pt x="746" y="528"/>
                  </a:cubicBezTo>
                  <a:cubicBezTo>
                    <a:pt x="738" y="507"/>
                    <a:pt x="729" y="486"/>
                    <a:pt x="711" y="472"/>
                  </a:cubicBezTo>
                  <a:cubicBezTo>
                    <a:pt x="707" y="468"/>
                    <a:pt x="702" y="463"/>
                    <a:pt x="697" y="467"/>
                  </a:cubicBezTo>
                  <a:cubicBezTo>
                    <a:pt x="691" y="470"/>
                    <a:pt x="695" y="476"/>
                    <a:pt x="697" y="481"/>
                  </a:cubicBezTo>
                  <a:cubicBezTo>
                    <a:pt x="701" y="493"/>
                    <a:pt x="706" y="505"/>
                    <a:pt x="711" y="516"/>
                  </a:cubicBezTo>
                  <a:cubicBezTo>
                    <a:pt x="725" y="548"/>
                    <a:pt x="720" y="576"/>
                    <a:pt x="696" y="602"/>
                  </a:cubicBezTo>
                  <a:cubicBezTo>
                    <a:pt x="634" y="670"/>
                    <a:pt x="570" y="737"/>
                    <a:pt x="497" y="794"/>
                  </a:cubicBezTo>
                  <a:cubicBezTo>
                    <a:pt x="411" y="861"/>
                    <a:pt x="318" y="915"/>
                    <a:pt x="212" y="945"/>
                  </a:cubicBezTo>
                  <a:cubicBezTo>
                    <a:pt x="210" y="946"/>
                    <a:pt x="208" y="947"/>
                    <a:pt x="205" y="948"/>
                  </a:cubicBezTo>
                  <a:close/>
                </a:path>
              </a:pathLst>
            </a:custGeom>
            <a:solidFill>
              <a:srgbClr val="E6B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044E7607-7843-03B3-DC7E-2C14C68F2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014"/>
              <a:ext cx="480" cy="534"/>
            </a:xfrm>
            <a:custGeom>
              <a:avLst/>
              <a:gdLst>
                <a:gd name="T0" fmla="*/ 591 w 834"/>
                <a:gd name="T1" fmla="*/ 138 h 928"/>
                <a:gd name="T2" fmla="*/ 601 w 834"/>
                <a:gd name="T3" fmla="*/ 158 h 928"/>
                <a:gd name="T4" fmla="*/ 785 w 834"/>
                <a:gd name="T5" fmla="*/ 352 h 928"/>
                <a:gd name="T6" fmla="*/ 804 w 834"/>
                <a:gd name="T7" fmla="*/ 629 h 928"/>
                <a:gd name="T8" fmla="*/ 466 w 834"/>
                <a:gd name="T9" fmla="*/ 914 h 928"/>
                <a:gd name="T10" fmla="*/ 197 w 834"/>
                <a:gd name="T11" fmla="*/ 850 h 928"/>
                <a:gd name="T12" fmla="*/ 22 w 834"/>
                <a:gd name="T13" fmla="*/ 580 h 928"/>
                <a:gd name="T14" fmla="*/ 160 w 834"/>
                <a:gd name="T15" fmla="*/ 209 h 928"/>
                <a:gd name="T16" fmla="*/ 295 w 834"/>
                <a:gd name="T17" fmla="*/ 134 h 928"/>
                <a:gd name="T18" fmla="*/ 309 w 834"/>
                <a:gd name="T19" fmla="*/ 114 h 928"/>
                <a:gd name="T20" fmla="*/ 301 w 834"/>
                <a:gd name="T21" fmla="*/ 17 h 928"/>
                <a:gd name="T22" fmla="*/ 320 w 834"/>
                <a:gd name="T23" fmla="*/ 1 h 928"/>
                <a:gd name="T24" fmla="*/ 329 w 834"/>
                <a:gd name="T25" fmla="*/ 106 h 928"/>
                <a:gd name="T26" fmla="*/ 342 w 834"/>
                <a:gd name="T27" fmla="*/ 121 h 928"/>
                <a:gd name="T28" fmla="*/ 416 w 834"/>
                <a:gd name="T29" fmla="*/ 111 h 928"/>
                <a:gd name="T30" fmla="*/ 440 w 834"/>
                <a:gd name="T31" fmla="*/ 106 h 928"/>
                <a:gd name="T32" fmla="*/ 451 w 834"/>
                <a:gd name="T33" fmla="*/ 109 h 928"/>
                <a:gd name="T34" fmla="*/ 562 w 834"/>
                <a:gd name="T35" fmla="*/ 134 h 928"/>
                <a:gd name="T36" fmla="*/ 591 w 834"/>
                <a:gd name="T37" fmla="*/ 138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34" h="928">
                  <a:moveTo>
                    <a:pt x="591" y="138"/>
                  </a:moveTo>
                  <a:cubicBezTo>
                    <a:pt x="585" y="149"/>
                    <a:pt x="592" y="154"/>
                    <a:pt x="601" y="158"/>
                  </a:cubicBezTo>
                  <a:cubicBezTo>
                    <a:pt x="685" y="201"/>
                    <a:pt x="747" y="266"/>
                    <a:pt x="785" y="352"/>
                  </a:cubicBezTo>
                  <a:cubicBezTo>
                    <a:pt x="825" y="442"/>
                    <a:pt x="834" y="535"/>
                    <a:pt x="804" y="629"/>
                  </a:cubicBezTo>
                  <a:cubicBezTo>
                    <a:pt x="751" y="794"/>
                    <a:pt x="636" y="890"/>
                    <a:pt x="466" y="914"/>
                  </a:cubicBezTo>
                  <a:cubicBezTo>
                    <a:pt x="370" y="928"/>
                    <a:pt x="279" y="905"/>
                    <a:pt x="197" y="850"/>
                  </a:cubicBezTo>
                  <a:cubicBezTo>
                    <a:pt x="100" y="785"/>
                    <a:pt x="40" y="694"/>
                    <a:pt x="22" y="580"/>
                  </a:cubicBezTo>
                  <a:cubicBezTo>
                    <a:pt x="0" y="433"/>
                    <a:pt x="47" y="307"/>
                    <a:pt x="160" y="209"/>
                  </a:cubicBezTo>
                  <a:cubicBezTo>
                    <a:pt x="200" y="175"/>
                    <a:pt x="245" y="149"/>
                    <a:pt x="295" y="134"/>
                  </a:cubicBezTo>
                  <a:cubicBezTo>
                    <a:pt x="307" y="130"/>
                    <a:pt x="310" y="125"/>
                    <a:pt x="309" y="114"/>
                  </a:cubicBezTo>
                  <a:cubicBezTo>
                    <a:pt x="306" y="82"/>
                    <a:pt x="304" y="49"/>
                    <a:pt x="301" y="17"/>
                  </a:cubicBezTo>
                  <a:cubicBezTo>
                    <a:pt x="306" y="9"/>
                    <a:pt x="309" y="0"/>
                    <a:pt x="320" y="1"/>
                  </a:cubicBezTo>
                  <a:cubicBezTo>
                    <a:pt x="323" y="36"/>
                    <a:pt x="326" y="71"/>
                    <a:pt x="329" y="106"/>
                  </a:cubicBezTo>
                  <a:cubicBezTo>
                    <a:pt x="329" y="114"/>
                    <a:pt x="330" y="124"/>
                    <a:pt x="342" y="121"/>
                  </a:cubicBezTo>
                  <a:cubicBezTo>
                    <a:pt x="366" y="114"/>
                    <a:pt x="392" y="119"/>
                    <a:pt x="416" y="111"/>
                  </a:cubicBezTo>
                  <a:cubicBezTo>
                    <a:pt x="424" y="107"/>
                    <a:pt x="432" y="106"/>
                    <a:pt x="440" y="106"/>
                  </a:cubicBezTo>
                  <a:cubicBezTo>
                    <a:pt x="444" y="107"/>
                    <a:pt x="447" y="108"/>
                    <a:pt x="451" y="109"/>
                  </a:cubicBezTo>
                  <a:cubicBezTo>
                    <a:pt x="489" y="113"/>
                    <a:pt x="526" y="122"/>
                    <a:pt x="562" y="134"/>
                  </a:cubicBezTo>
                  <a:cubicBezTo>
                    <a:pt x="572" y="138"/>
                    <a:pt x="582" y="135"/>
                    <a:pt x="591" y="138"/>
                  </a:cubicBezTo>
                  <a:close/>
                </a:path>
              </a:pathLst>
            </a:custGeom>
            <a:solidFill>
              <a:srgbClr val="7C7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3BC97C00-BC7D-A48E-339D-EC22030FC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" y="2078"/>
              <a:ext cx="338" cy="381"/>
            </a:xfrm>
            <a:custGeom>
              <a:avLst/>
              <a:gdLst>
                <a:gd name="T0" fmla="*/ 358 w 587"/>
                <a:gd name="T1" fmla="*/ 227 h 663"/>
                <a:gd name="T2" fmla="*/ 361 w 587"/>
                <a:gd name="T3" fmla="*/ 220 h 663"/>
                <a:gd name="T4" fmla="*/ 430 w 587"/>
                <a:gd name="T5" fmla="*/ 136 h 663"/>
                <a:gd name="T6" fmla="*/ 534 w 587"/>
                <a:gd name="T7" fmla="*/ 23 h 663"/>
                <a:gd name="T8" fmla="*/ 554 w 587"/>
                <a:gd name="T9" fmla="*/ 0 h 663"/>
                <a:gd name="T10" fmla="*/ 561 w 587"/>
                <a:gd name="T11" fmla="*/ 95 h 663"/>
                <a:gd name="T12" fmla="*/ 473 w 587"/>
                <a:gd name="T13" fmla="*/ 187 h 663"/>
                <a:gd name="T14" fmla="*/ 276 w 587"/>
                <a:gd name="T15" fmla="*/ 399 h 663"/>
                <a:gd name="T16" fmla="*/ 74 w 587"/>
                <a:gd name="T17" fmla="*/ 589 h 663"/>
                <a:gd name="T18" fmla="*/ 23 w 587"/>
                <a:gd name="T19" fmla="*/ 663 h 663"/>
                <a:gd name="T20" fmla="*/ 3 w 587"/>
                <a:gd name="T21" fmla="*/ 596 h 663"/>
                <a:gd name="T22" fmla="*/ 26 w 587"/>
                <a:gd name="T23" fmla="*/ 562 h 663"/>
                <a:gd name="T24" fmla="*/ 177 w 587"/>
                <a:gd name="T25" fmla="*/ 411 h 663"/>
                <a:gd name="T26" fmla="*/ 194 w 587"/>
                <a:gd name="T27" fmla="*/ 396 h 663"/>
                <a:gd name="T28" fmla="*/ 220 w 587"/>
                <a:gd name="T29" fmla="*/ 363 h 663"/>
                <a:gd name="T30" fmla="*/ 335 w 587"/>
                <a:gd name="T31" fmla="*/ 246 h 663"/>
                <a:gd name="T32" fmla="*/ 358 w 587"/>
                <a:gd name="T33" fmla="*/ 227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7" h="663">
                  <a:moveTo>
                    <a:pt x="358" y="227"/>
                  </a:moveTo>
                  <a:cubicBezTo>
                    <a:pt x="359" y="225"/>
                    <a:pt x="360" y="222"/>
                    <a:pt x="361" y="220"/>
                  </a:cubicBezTo>
                  <a:cubicBezTo>
                    <a:pt x="385" y="192"/>
                    <a:pt x="405" y="162"/>
                    <a:pt x="430" y="136"/>
                  </a:cubicBezTo>
                  <a:cubicBezTo>
                    <a:pt x="465" y="99"/>
                    <a:pt x="500" y="61"/>
                    <a:pt x="534" y="23"/>
                  </a:cubicBezTo>
                  <a:cubicBezTo>
                    <a:pt x="541" y="16"/>
                    <a:pt x="543" y="4"/>
                    <a:pt x="554" y="0"/>
                  </a:cubicBezTo>
                  <a:cubicBezTo>
                    <a:pt x="587" y="20"/>
                    <a:pt x="584" y="68"/>
                    <a:pt x="561" y="95"/>
                  </a:cubicBezTo>
                  <a:cubicBezTo>
                    <a:pt x="532" y="126"/>
                    <a:pt x="503" y="157"/>
                    <a:pt x="473" y="187"/>
                  </a:cubicBezTo>
                  <a:cubicBezTo>
                    <a:pt x="404" y="255"/>
                    <a:pt x="344" y="331"/>
                    <a:pt x="276" y="399"/>
                  </a:cubicBezTo>
                  <a:cubicBezTo>
                    <a:pt x="211" y="465"/>
                    <a:pt x="145" y="530"/>
                    <a:pt x="74" y="589"/>
                  </a:cubicBezTo>
                  <a:cubicBezTo>
                    <a:pt x="50" y="609"/>
                    <a:pt x="29" y="631"/>
                    <a:pt x="23" y="663"/>
                  </a:cubicBezTo>
                  <a:cubicBezTo>
                    <a:pt x="3" y="645"/>
                    <a:pt x="0" y="621"/>
                    <a:pt x="3" y="596"/>
                  </a:cubicBezTo>
                  <a:cubicBezTo>
                    <a:pt x="5" y="581"/>
                    <a:pt x="17" y="572"/>
                    <a:pt x="26" y="562"/>
                  </a:cubicBezTo>
                  <a:cubicBezTo>
                    <a:pt x="76" y="511"/>
                    <a:pt x="127" y="462"/>
                    <a:pt x="177" y="411"/>
                  </a:cubicBezTo>
                  <a:cubicBezTo>
                    <a:pt x="182" y="406"/>
                    <a:pt x="191" y="404"/>
                    <a:pt x="194" y="396"/>
                  </a:cubicBezTo>
                  <a:cubicBezTo>
                    <a:pt x="200" y="383"/>
                    <a:pt x="209" y="372"/>
                    <a:pt x="220" y="363"/>
                  </a:cubicBezTo>
                  <a:cubicBezTo>
                    <a:pt x="261" y="327"/>
                    <a:pt x="298" y="286"/>
                    <a:pt x="335" y="246"/>
                  </a:cubicBezTo>
                  <a:cubicBezTo>
                    <a:pt x="342" y="239"/>
                    <a:pt x="350" y="233"/>
                    <a:pt x="358" y="227"/>
                  </a:cubicBezTo>
                  <a:close/>
                </a:path>
              </a:pathLst>
            </a:custGeom>
            <a:solidFill>
              <a:srgbClr val="E7B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03C6F37A-C6E2-1661-3ED5-FD5EF5B62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8" y="1909"/>
              <a:ext cx="311" cy="419"/>
            </a:xfrm>
            <a:custGeom>
              <a:avLst/>
              <a:gdLst>
                <a:gd name="T0" fmla="*/ 491 w 540"/>
                <a:gd name="T1" fmla="*/ 0 h 727"/>
                <a:gd name="T2" fmla="*/ 537 w 540"/>
                <a:gd name="T3" fmla="*/ 80 h 727"/>
                <a:gd name="T4" fmla="*/ 505 w 540"/>
                <a:gd name="T5" fmla="*/ 173 h 727"/>
                <a:gd name="T6" fmla="*/ 302 w 540"/>
                <a:gd name="T7" fmla="*/ 483 h 727"/>
                <a:gd name="T8" fmla="*/ 253 w 540"/>
                <a:gd name="T9" fmla="*/ 545 h 727"/>
                <a:gd name="T10" fmla="*/ 184 w 540"/>
                <a:gd name="T11" fmla="*/ 623 h 727"/>
                <a:gd name="T12" fmla="*/ 75 w 540"/>
                <a:gd name="T13" fmla="*/ 716 h 727"/>
                <a:gd name="T14" fmla="*/ 41 w 540"/>
                <a:gd name="T15" fmla="*/ 721 h 727"/>
                <a:gd name="T16" fmla="*/ 0 w 540"/>
                <a:gd name="T17" fmla="*/ 713 h 727"/>
                <a:gd name="T18" fmla="*/ 138 w 540"/>
                <a:gd name="T19" fmla="*/ 584 h 727"/>
                <a:gd name="T20" fmla="*/ 208 w 540"/>
                <a:gd name="T21" fmla="*/ 506 h 727"/>
                <a:gd name="T22" fmla="*/ 272 w 540"/>
                <a:gd name="T23" fmla="*/ 423 h 727"/>
                <a:gd name="T24" fmla="*/ 408 w 540"/>
                <a:gd name="T25" fmla="*/ 245 h 727"/>
                <a:gd name="T26" fmla="*/ 487 w 540"/>
                <a:gd name="T27" fmla="*/ 117 h 727"/>
                <a:gd name="T28" fmla="*/ 504 w 540"/>
                <a:gd name="T29" fmla="*/ 39 h 727"/>
                <a:gd name="T30" fmla="*/ 491 w 540"/>
                <a:gd name="T31" fmla="*/ 0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0" h="727">
                  <a:moveTo>
                    <a:pt x="491" y="0"/>
                  </a:moveTo>
                  <a:cubicBezTo>
                    <a:pt x="523" y="11"/>
                    <a:pt x="540" y="40"/>
                    <a:pt x="537" y="80"/>
                  </a:cubicBezTo>
                  <a:cubicBezTo>
                    <a:pt x="535" y="114"/>
                    <a:pt x="524" y="145"/>
                    <a:pt x="505" y="173"/>
                  </a:cubicBezTo>
                  <a:cubicBezTo>
                    <a:pt x="434" y="274"/>
                    <a:pt x="369" y="379"/>
                    <a:pt x="302" y="483"/>
                  </a:cubicBezTo>
                  <a:cubicBezTo>
                    <a:pt x="287" y="505"/>
                    <a:pt x="263" y="519"/>
                    <a:pt x="253" y="545"/>
                  </a:cubicBezTo>
                  <a:cubicBezTo>
                    <a:pt x="240" y="579"/>
                    <a:pt x="214" y="601"/>
                    <a:pt x="184" y="623"/>
                  </a:cubicBezTo>
                  <a:cubicBezTo>
                    <a:pt x="146" y="651"/>
                    <a:pt x="110" y="684"/>
                    <a:pt x="75" y="716"/>
                  </a:cubicBezTo>
                  <a:cubicBezTo>
                    <a:pt x="64" y="726"/>
                    <a:pt x="55" y="727"/>
                    <a:pt x="41" y="721"/>
                  </a:cubicBezTo>
                  <a:cubicBezTo>
                    <a:pt x="28" y="715"/>
                    <a:pt x="15" y="708"/>
                    <a:pt x="0" y="713"/>
                  </a:cubicBezTo>
                  <a:cubicBezTo>
                    <a:pt x="53" y="678"/>
                    <a:pt x="96" y="632"/>
                    <a:pt x="138" y="584"/>
                  </a:cubicBezTo>
                  <a:cubicBezTo>
                    <a:pt x="161" y="558"/>
                    <a:pt x="184" y="531"/>
                    <a:pt x="208" y="506"/>
                  </a:cubicBezTo>
                  <a:cubicBezTo>
                    <a:pt x="233" y="480"/>
                    <a:pt x="250" y="450"/>
                    <a:pt x="272" y="423"/>
                  </a:cubicBezTo>
                  <a:cubicBezTo>
                    <a:pt x="317" y="363"/>
                    <a:pt x="365" y="306"/>
                    <a:pt x="408" y="245"/>
                  </a:cubicBezTo>
                  <a:cubicBezTo>
                    <a:pt x="437" y="204"/>
                    <a:pt x="468" y="164"/>
                    <a:pt x="487" y="117"/>
                  </a:cubicBezTo>
                  <a:cubicBezTo>
                    <a:pt x="497" y="92"/>
                    <a:pt x="506" y="67"/>
                    <a:pt x="504" y="39"/>
                  </a:cubicBezTo>
                  <a:cubicBezTo>
                    <a:pt x="503" y="24"/>
                    <a:pt x="502" y="11"/>
                    <a:pt x="491" y="0"/>
                  </a:cubicBezTo>
                  <a:close/>
                </a:path>
              </a:pathLst>
            </a:custGeom>
            <a:solidFill>
              <a:srgbClr val="E6B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2A93B36C-2624-97C5-74CB-6A20CBA51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7" y="1871"/>
              <a:ext cx="273" cy="379"/>
            </a:xfrm>
            <a:custGeom>
              <a:avLst/>
              <a:gdLst>
                <a:gd name="T0" fmla="*/ 428 w 475"/>
                <a:gd name="T1" fmla="*/ 0 h 659"/>
                <a:gd name="T2" fmla="*/ 461 w 475"/>
                <a:gd name="T3" fmla="*/ 78 h 659"/>
                <a:gd name="T4" fmla="*/ 363 w 475"/>
                <a:gd name="T5" fmla="*/ 238 h 659"/>
                <a:gd name="T6" fmla="*/ 261 w 475"/>
                <a:gd name="T7" fmla="*/ 387 h 659"/>
                <a:gd name="T8" fmla="*/ 169 w 475"/>
                <a:gd name="T9" fmla="*/ 501 h 659"/>
                <a:gd name="T10" fmla="*/ 60 w 475"/>
                <a:gd name="T11" fmla="*/ 636 h 659"/>
                <a:gd name="T12" fmla="*/ 28 w 475"/>
                <a:gd name="T13" fmla="*/ 652 h 659"/>
                <a:gd name="T14" fmla="*/ 0 w 475"/>
                <a:gd name="T15" fmla="*/ 652 h 659"/>
                <a:gd name="T16" fmla="*/ 99 w 475"/>
                <a:gd name="T17" fmla="*/ 535 h 659"/>
                <a:gd name="T18" fmla="*/ 214 w 475"/>
                <a:gd name="T19" fmla="*/ 383 h 659"/>
                <a:gd name="T20" fmla="*/ 336 w 475"/>
                <a:gd name="T21" fmla="*/ 173 h 659"/>
                <a:gd name="T22" fmla="*/ 406 w 475"/>
                <a:gd name="T23" fmla="*/ 71 h 659"/>
                <a:gd name="T24" fmla="*/ 428 w 475"/>
                <a:gd name="T25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5" h="659">
                  <a:moveTo>
                    <a:pt x="428" y="0"/>
                  </a:moveTo>
                  <a:cubicBezTo>
                    <a:pt x="461" y="15"/>
                    <a:pt x="475" y="46"/>
                    <a:pt x="461" y="78"/>
                  </a:cubicBezTo>
                  <a:cubicBezTo>
                    <a:pt x="436" y="136"/>
                    <a:pt x="404" y="190"/>
                    <a:pt x="363" y="238"/>
                  </a:cubicBezTo>
                  <a:cubicBezTo>
                    <a:pt x="324" y="285"/>
                    <a:pt x="291" y="336"/>
                    <a:pt x="261" y="387"/>
                  </a:cubicBezTo>
                  <a:cubicBezTo>
                    <a:pt x="235" y="430"/>
                    <a:pt x="204" y="467"/>
                    <a:pt x="169" y="501"/>
                  </a:cubicBezTo>
                  <a:cubicBezTo>
                    <a:pt x="127" y="542"/>
                    <a:pt x="92" y="588"/>
                    <a:pt x="60" y="636"/>
                  </a:cubicBezTo>
                  <a:cubicBezTo>
                    <a:pt x="52" y="647"/>
                    <a:pt x="46" y="659"/>
                    <a:pt x="28" y="652"/>
                  </a:cubicBezTo>
                  <a:cubicBezTo>
                    <a:pt x="20" y="649"/>
                    <a:pt x="10" y="651"/>
                    <a:pt x="0" y="652"/>
                  </a:cubicBezTo>
                  <a:cubicBezTo>
                    <a:pt x="33" y="613"/>
                    <a:pt x="65" y="572"/>
                    <a:pt x="99" y="535"/>
                  </a:cubicBezTo>
                  <a:cubicBezTo>
                    <a:pt x="143" y="489"/>
                    <a:pt x="181" y="438"/>
                    <a:pt x="214" y="383"/>
                  </a:cubicBezTo>
                  <a:cubicBezTo>
                    <a:pt x="256" y="314"/>
                    <a:pt x="296" y="243"/>
                    <a:pt x="336" y="173"/>
                  </a:cubicBezTo>
                  <a:cubicBezTo>
                    <a:pt x="357" y="137"/>
                    <a:pt x="382" y="104"/>
                    <a:pt x="406" y="71"/>
                  </a:cubicBezTo>
                  <a:cubicBezTo>
                    <a:pt x="422" y="50"/>
                    <a:pt x="433" y="28"/>
                    <a:pt x="428" y="0"/>
                  </a:cubicBezTo>
                  <a:close/>
                </a:path>
              </a:pathLst>
            </a:custGeom>
            <a:solidFill>
              <a:srgbClr val="E6B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3546CD66-AB75-87E0-988B-D1F4EEF18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0" y="2188"/>
              <a:ext cx="158" cy="118"/>
            </a:xfrm>
            <a:custGeom>
              <a:avLst/>
              <a:gdLst>
                <a:gd name="T0" fmla="*/ 274 w 274"/>
                <a:gd name="T1" fmla="*/ 36 h 205"/>
                <a:gd name="T2" fmla="*/ 140 w 274"/>
                <a:gd name="T3" fmla="*/ 174 h 205"/>
                <a:gd name="T4" fmla="*/ 110 w 274"/>
                <a:gd name="T5" fmla="*/ 205 h 205"/>
                <a:gd name="T6" fmla="*/ 103 w 274"/>
                <a:gd name="T7" fmla="*/ 201 h 205"/>
                <a:gd name="T8" fmla="*/ 64 w 274"/>
                <a:gd name="T9" fmla="*/ 142 h 205"/>
                <a:gd name="T10" fmla="*/ 0 w 274"/>
                <a:gd name="T11" fmla="*/ 115 h 205"/>
                <a:gd name="T12" fmla="*/ 135 w 274"/>
                <a:gd name="T13" fmla="*/ 11 h 205"/>
                <a:gd name="T14" fmla="*/ 234 w 274"/>
                <a:gd name="T15" fmla="*/ 26 h 205"/>
                <a:gd name="T16" fmla="*/ 274 w 274"/>
                <a:gd name="T17" fmla="*/ 3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4" h="205">
                  <a:moveTo>
                    <a:pt x="274" y="36"/>
                  </a:moveTo>
                  <a:cubicBezTo>
                    <a:pt x="232" y="84"/>
                    <a:pt x="189" y="131"/>
                    <a:pt x="140" y="174"/>
                  </a:cubicBezTo>
                  <a:cubicBezTo>
                    <a:pt x="129" y="183"/>
                    <a:pt x="124" y="198"/>
                    <a:pt x="110" y="205"/>
                  </a:cubicBezTo>
                  <a:cubicBezTo>
                    <a:pt x="108" y="203"/>
                    <a:pt x="105" y="202"/>
                    <a:pt x="103" y="201"/>
                  </a:cubicBezTo>
                  <a:cubicBezTo>
                    <a:pt x="106" y="170"/>
                    <a:pt x="87" y="155"/>
                    <a:pt x="64" y="142"/>
                  </a:cubicBezTo>
                  <a:cubicBezTo>
                    <a:pt x="45" y="130"/>
                    <a:pt x="24" y="123"/>
                    <a:pt x="0" y="115"/>
                  </a:cubicBezTo>
                  <a:cubicBezTo>
                    <a:pt x="37" y="68"/>
                    <a:pt x="79" y="29"/>
                    <a:pt x="135" y="11"/>
                  </a:cubicBezTo>
                  <a:cubicBezTo>
                    <a:pt x="170" y="0"/>
                    <a:pt x="202" y="16"/>
                    <a:pt x="234" y="26"/>
                  </a:cubicBezTo>
                  <a:cubicBezTo>
                    <a:pt x="247" y="30"/>
                    <a:pt x="260" y="35"/>
                    <a:pt x="274" y="36"/>
                  </a:cubicBezTo>
                  <a:close/>
                </a:path>
              </a:pathLst>
            </a:custGeom>
            <a:solidFill>
              <a:srgbClr val="FAD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549786C5-6741-4913-752A-AAD2FAFFD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" y="2548"/>
              <a:ext cx="300" cy="88"/>
            </a:xfrm>
            <a:custGeom>
              <a:avLst/>
              <a:gdLst>
                <a:gd name="T0" fmla="*/ 316 w 522"/>
                <a:gd name="T1" fmla="*/ 0 h 153"/>
                <a:gd name="T2" fmla="*/ 495 w 522"/>
                <a:gd name="T3" fmla="*/ 41 h 153"/>
                <a:gd name="T4" fmla="*/ 519 w 522"/>
                <a:gd name="T5" fmla="*/ 64 h 153"/>
                <a:gd name="T6" fmla="*/ 488 w 522"/>
                <a:gd name="T7" fmla="*/ 71 h 153"/>
                <a:gd name="T8" fmla="*/ 378 w 522"/>
                <a:gd name="T9" fmla="*/ 54 h 153"/>
                <a:gd name="T10" fmla="*/ 48 w 522"/>
                <a:gd name="T11" fmla="*/ 131 h 153"/>
                <a:gd name="T12" fmla="*/ 16 w 522"/>
                <a:gd name="T13" fmla="*/ 149 h 153"/>
                <a:gd name="T14" fmla="*/ 3 w 522"/>
                <a:gd name="T15" fmla="*/ 149 h 153"/>
                <a:gd name="T16" fmla="*/ 5 w 522"/>
                <a:gd name="T17" fmla="*/ 138 h 153"/>
                <a:gd name="T18" fmla="*/ 40 w 522"/>
                <a:gd name="T19" fmla="*/ 95 h 153"/>
                <a:gd name="T20" fmla="*/ 316 w 522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2" h="153">
                  <a:moveTo>
                    <a:pt x="316" y="0"/>
                  </a:moveTo>
                  <a:cubicBezTo>
                    <a:pt x="372" y="1"/>
                    <a:pt x="436" y="11"/>
                    <a:pt x="495" y="41"/>
                  </a:cubicBezTo>
                  <a:cubicBezTo>
                    <a:pt x="505" y="47"/>
                    <a:pt x="522" y="53"/>
                    <a:pt x="519" y="64"/>
                  </a:cubicBezTo>
                  <a:cubicBezTo>
                    <a:pt x="516" y="79"/>
                    <a:pt x="498" y="72"/>
                    <a:pt x="488" y="71"/>
                  </a:cubicBezTo>
                  <a:cubicBezTo>
                    <a:pt x="451" y="66"/>
                    <a:pt x="414" y="58"/>
                    <a:pt x="378" y="54"/>
                  </a:cubicBezTo>
                  <a:cubicBezTo>
                    <a:pt x="258" y="38"/>
                    <a:pt x="148" y="61"/>
                    <a:pt x="48" y="131"/>
                  </a:cubicBezTo>
                  <a:cubicBezTo>
                    <a:pt x="38" y="138"/>
                    <a:pt x="28" y="145"/>
                    <a:pt x="16" y="149"/>
                  </a:cubicBezTo>
                  <a:cubicBezTo>
                    <a:pt x="11" y="151"/>
                    <a:pt x="6" y="153"/>
                    <a:pt x="3" y="149"/>
                  </a:cubicBezTo>
                  <a:cubicBezTo>
                    <a:pt x="0" y="145"/>
                    <a:pt x="3" y="141"/>
                    <a:pt x="5" y="138"/>
                  </a:cubicBezTo>
                  <a:cubicBezTo>
                    <a:pt x="13" y="120"/>
                    <a:pt x="26" y="107"/>
                    <a:pt x="40" y="95"/>
                  </a:cubicBezTo>
                  <a:cubicBezTo>
                    <a:pt x="117" y="29"/>
                    <a:pt x="206" y="0"/>
                    <a:pt x="316" y="0"/>
                  </a:cubicBezTo>
                  <a:close/>
                </a:path>
              </a:pathLst>
            </a:custGeom>
            <a:solidFill>
              <a:srgbClr val="05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378D5A05-B1A7-3465-9991-4DEF65A62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" y="2924"/>
              <a:ext cx="182" cy="174"/>
            </a:xfrm>
            <a:custGeom>
              <a:avLst/>
              <a:gdLst>
                <a:gd name="T0" fmla="*/ 142 w 317"/>
                <a:gd name="T1" fmla="*/ 295 h 302"/>
                <a:gd name="T2" fmla="*/ 121 w 317"/>
                <a:gd name="T3" fmla="*/ 299 h 302"/>
                <a:gd name="T4" fmla="*/ 0 w 317"/>
                <a:gd name="T5" fmla="*/ 270 h 302"/>
                <a:gd name="T6" fmla="*/ 88 w 317"/>
                <a:gd name="T7" fmla="*/ 199 h 302"/>
                <a:gd name="T8" fmla="*/ 168 w 317"/>
                <a:gd name="T9" fmla="*/ 134 h 302"/>
                <a:gd name="T10" fmla="*/ 213 w 317"/>
                <a:gd name="T11" fmla="*/ 94 h 302"/>
                <a:gd name="T12" fmla="*/ 292 w 317"/>
                <a:gd name="T13" fmla="*/ 10 h 302"/>
                <a:gd name="T14" fmla="*/ 317 w 317"/>
                <a:gd name="T15" fmla="*/ 2 h 302"/>
                <a:gd name="T16" fmla="*/ 251 w 317"/>
                <a:gd name="T17" fmla="*/ 109 h 302"/>
                <a:gd name="T18" fmla="*/ 223 w 317"/>
                <a:gd name="T19" fmla="*/ 157 h 302"/>
                <a:gd name="T20" fmla="*/ 172 w 317"/>
                <a:gd name="T21" fmla="*/ 248 h 302"/>
                <a:gd name="T22" fmla="*/ 147 w 317"/>
                <a:gd name="T23" fmla="*/ 289 h 302"/>
                <a:gd name="T24" fmla="*/ 142 w 317"/>
                <a:gd name="T25" fmla="*/ 29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7" h="302">
                  <a:moveTo>
                    <a:pt x="142" y="295"/>
                  </a:moveTo>
                  <a:cubicBezTo>
                    <a:pt x="136" y="299"/>
                    <a:pt x="130" y="302"/>
                    <a:pt x="121" y="299"/>
                  </a:cubicBezTo>
                  <a:cubicBezTo>
                    <a:pt x="81" y="285"/>
                    <a:pt x="41" y="277"/>
                    <a:pt x="0" y="270"/>
                  </a:cubicBezTo>
                  <a:cubicBezTo>
                    <a:pt x="38" y="257"/>
                    <a:pt x="58" y="222"/>
                    <a:pt x="88" y="199"/>
                  </a:cubicBezTo>
                  <a:cubicBezTo>
                    <a:pt x="115" y="178"/>
                    <a:pt x="139" y="152"/>
                    <a:pt x="168" y="134"/>
                  </a:cubicBezTo>
                  <a:cubicBezTo>
                    <a:pt x="185" y="123"/>
                    <a:pt x="198" y="107"/>
                    <a:pt x="213" y="94"/>
                  </a:cubicBezTo>
                  <a:cubicBezTo>
                    <a:pt x="241" y="68"/>
                    <a:pt x="265" y="37"/>
                    <a:pt x="292" y="10"/>
                  </a:cubicBezTo>
                  <a:cubicBezTo>
                    <a:pt x="298" y="4"/>
                    <a:pt x="305" y="0"/>
                    <a:pt x="317" y="2"/>
                  </a:cubicBezTo>
                  <a:cubicBezTo>
                    <a:pt x="290" y="36"/>
                    <a:pt x="270" y="72"/>
                    <a:pt x="251" y="109"/>
                  </a:cubicBezTo>
                  <a:cubicBezTo>
                    <a:pt x="239" y="123"/>
                    <a:pt x="229" y="140"/>
                    <a:pt x="223" y="157"/>
                  </a:cubicBezTo>
                  <a:cubicBezTo>
                    <a:pt x="211" y="191"/>
                    <a:pt x="191" y="219"/>
                    <a:pt x="172" y="248"/>
                  </a:cubicBezTo>
                  <a:cubicBezTo>
                    <a:pt x="163" y="262"/>
                    <a:pt x="158" y="277"/>
                    <a:pt x="147" y="289"/>
                  </a:cubicBezTo>
                  <a:cubicBezTo>
                    <a:pt x="145" y="291"/>
                    <a:pt x="144" y="293"/>
                    <a:pt x="142" y="295"/>
                  </a:cubicBezTo>
                  <a:close/>
                </a:path>
              </a:pathLst>
            </a:custGeom>
            <a:solidFill>
              <a:srgbClr val="7E1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BF12A60E-EF9B-1B13-1AA5-810A260F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8" y="2328"/>
              <a:ext cx="213" cy="176"/>
            </a:xfrm>
            <a:custGeom>
              <a:avLst/>
              <a:gdLst>
                <a:gd name="T0" fmla="*/ 370 w 370"/>
                <a:gd name="T1" fmla="*/ 284 h 306"/>
                <a:gd name="T2" fmla="*/ 363 w 370"/>
                <a:gd name="T3" fmla="*/ 304 h 306"/>
                <a:gd name="T4" fmla="*/ 348 w 370"/>
                <a:gd name="T5" fmla="*/ 292 h 306"/>
                <a:gd name="T6" fmla="*/ 148 w 370"/>
                <a:gd name="T7" fmla="*/ 136 h 306"/>
                <a:gd name="T8" fmla="*/ 34 w 370"/>
                <a:gd name="T9" fmla="*/ 50 h 306"/>
                <a:gd name="T10" fmla="*/ 9 w 370"/>
                <a:gd name="T11" fmla="*/ 22 h 306"/>
                <a:gd name="T12" fmla="*/ 4 w 370"/>
                <a:gd name="T13" fmla="*/ 6 h 306"/>
                <a:gd name="T14" fmla="*/ 22 w 370"/>
                <a:gd name="T15" fmla="*/ 8 h 306"/>
                <a:gd name="T16" fmla="*/ 31 w 370"/>
                <a:gd name="T17" fmla="*/ 13 h 306"/>
                <a:gd name="T18" fmla="*/ 204 w 370"/>
                <a:gd name="T19" fmla="*/ 106 h 306"/>
                <a:gd name="T20" fmla="*/ 365 w 370"/>
                <a:gd name="T21" fmla="*/ 261 h 306"/>
                <a:gd name="T22" fmla="*/ 370 w 370"/>
                <a:gd name="T23" fmla="*/ 28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0" h="306">
                  <a:moveTo>
                    <a:pt x="370" y="284"/>
                  </a:moveTo>
                  <a:cubicBezTo>
                    <a:pt x="370" y="293"/>
                    <a:pt x="369" y="301"/>
                    <a:pt x="363" y="304"/>
                  </a:cubicBezTo>
                  <a:cubicBezTo>
                    <a:pt x="355" y="306"/>
                    <a:pt x="350" y="298"/>
                    <a:pt x="348" y="292"/>
                  </a:cubicBezTo>
                  <a:cubicBezTo>
                    <a:pt x="311" y="202"/>
                    <a:pt x="231" y="167"/>
                    <a:pt x="148" y="136"/>
                  </a:cubicBezTo>
                  <a:cubicBezTo>
                    <a:pt x="102" y="118"/>
                    <a:pt x="69" y="83"/>
                    <a:pt x="34" y="50"/>
                  </a:cubicBezTo>
                  <a:cubicBezTo>
                    <a:pt x="25" y="41"/>
                    <a:pt x="17" y="31"/>
                    <a:pt x="9" y="22"/>
                  </a:cubicBezTo>
                  <a:cubicBezTo>
                    <a:pt x="5" y="17"/>
                    <a:pt x="0" y="11"/>
                    <a:pt x="4" y="6"/>
                  </a:cubicBezTo>
                  <a:cubicBezTo>
                    <a:pt x="9" y="0"/>
                    <a:pt x="16" y="5"/>
                    <a:pt x="22" y="8"/>
                  </a:cubicBezTo>
                  <a:cubicBezTo>
                    <a:pt x="25" y="9"/>
                    <a:pt x="28" y="11"/>
                    <a:pt x="31" y="13"/>
                  </a:cubicBezTo>
                  <a:cubicBezTo>
                    <a:pt x="79" y="61"/>
                    <a:pt x="141" y="85"/>
                    <a:pt x="204" y="106"/>
                  </a:cubicBezTo>
                  <a:cubicBezTo>
                    <a:pt x="282" y="132"/>
                    <a:pt x="338" y="182"/>
                    <a:pt x="365" y="261"/>
                  </a:cubicBezTo>
                  <a:cubicBezTo>
                    <a:pt x="368" y="269"/>
                    <a:pt x="369" y="278"/>
                    <a:pt x="370" y="284"/>
                  </a:cubicBezTo>
                  <a:close/>
                </a:path>
              </a:pathLst>
            </a:custGeom>
            <a:solidFill>
              <a:srgbClr val="0806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47DCCD28-DB01-F19A-BDE4-BD9EC453D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2930"/>
              <a:ext cx="177" cy="150"/>
            </a:xfrm>
            <a:custGeom>
              <a:avLst/>
              <a:gdLst>
                <a:gd name="T0" fmla="*/ 303 w 307"/>
                <a:gd name="T1" fmla="*/ 0 h 262"/>
                <a:gd name="T2" fmla="*/ 301 w 307"/>
                <a:gd name="T3" fmla="*/ 12 h 262"/>
                <a:gd name="T4" fmla="*/ 213 w 307"/>
                <a:gd name="T5" fmla="*/ 100 h 262"/>
                <a:gd name="T6" fmla="*/ 129 w 307"/>
                <a:gd name="T7" fmla="*/ 170 h 262"/>
                <a:gd name="T8" fmla="*/ 49 w 307"/>
                <a:gd name="T9" fmla="*/ 245 h 262"/>
                <a:gd name="T10" fmla="*/ 11 w 307"/>
                <a:gd name="T11" fmla="*/ 260 h 262"/>
                <a:gd name="T12" fmla="*/ 1 w 307"/>
                <a:gd name="T13" fmla="*/ 256 h 262"/>
                <a:gd name="T14" fmla="*/ 8 w 307"/>
                <a:gd name="T15" fmla="*/ 238 h 262"/>
                <a:gd name="T16" fmla="*/ 76 w 307"/>
                <a:gd name="T17" fmla="*/ 172 h 262"/>
                <a:gd name="T18" fmla="*/ 164 w 307"/>
                <a:gd name="T19" fmla="*/ 104 h 262"/>
                <a:gd name="T20" fmla="*/ 263 w 307"/>
                <a:gd name="T21" fmla="*/ 24 h 262"/>
                <a:gd name="T22" fmla="*/ 303 w 307"/>
                <a:gd name="T23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7" h="262">
                  <a:moveTo>
                    <a:pt x="303" y="0"/>
                  </a:moveTo>
                  <a:cubicBezTo>
                    <a:pt x="305" y="4"/>
                    <a:pt x="307" y="8"/>
                    <a:pt x="301" y="12"/>
                  </a:cubicBezTo>
                  <a:cubicBezTo>
                    <a:pt x="267" y="37"/>
                    <a:pt x="245" y="73"/>
                    <a:pt x="213" y="100"/>
                  </a:cubicBezTo>
                  <a:cubicBezTo>
                    <a:pt x="186" y="124"/>
                    <a:pt x="155" y="145"/>
                    <a:pt x="129" y="170"/>
                  </a:cubicBezTo>
                  <a:cubicBezTo>
                    <a:pt x="102" y="195"/>
                    <a:pt x="73" y="217"/>
                    <a:pt x="49" y="245"/>
                  </a:cubicBezTo>
                  <a:cubicBezTo>
                    <a:pt x="38" y="257"/>
                    <a:pt x="26" y="262"/>
                    <a:pt x="11" y="260"/>
                  </a:cubicBezTo>
                  <a:cubicBezTo>
                    <a:pt x="7" y="258"/>
                    <a:pt x="4" y="257"/>
                    <a:pt x="1" y="256"/>
                  </a:cubicBezTo>
                  <a:cubicBezTo>
                    <a:pt x="0" y="248"/>
                    <a:pt x="3" y="243"/>
                    <a:pt x="8" y="238"/>
                  </a:cubicBezTo>
                  <a:cubicBezTo>
                    <a:pt x="30" y="215"/>
                    <a:pt x="50" y="191"/>
                    <a:pt x="76" y="172"/>
                  </a:cubicBezTo>
                  <a:cubicBezTo>
                    <a:pt x="109" y="154"/>
                    <a:pt x="136" y="128"/>
                    <a:pt x="164" y="104"/>
                  </a:cubicBezTo>
                  <a:cubicBezTo>
                    <a:pt x="196" y="76"/>
                    <a:pt x="230" y="51"/>
                    <a:pt x="263" y="24"/>
                  </a:cubicBezTo>
                  <a:cubicBezTo>
                    <a:pt x="277" y="18"/>
                    <a:pt x="287" y="4"/>
                    <a:pt x="303" y="0"/>
                  </a:cubicBezTo>
                  <a:close/>
                </a:path>
              </a:pathLst>
            </a:custGeom>
            <a:solidFill>
              <a:srgbClr val="C31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FCEDC5BE-6EBC-C635-B945-410B4D4AE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2927"/>
              <a:ext cx="85" cy="78"/>
            </a:xfrm>
            <a:custGeom>
              <a:avLst/>
              <a:gdLst>
                <a:gd name="T0" fmla="*/ 0 w 149"/>
                <a:gd name="T1" fmla="*/ 136 h 136"/>
                <a:gd name="T2" fmla="*/ 72 w 149"/>
                <a:gd name="T3" fmla="*/ 43 h 136"/>
                <a:gd name="T4" fmla="*/ 82 w 149"/>
                <a:gd name="T5" fmla="*/ 33 h 136"/>
                <a:gd name="T6" fmla="*/ 149 w 149"/>
                <a:gd name="T7" fmla="*/ 5 h 136"/>
                <a:gd name="T8" fmla="*/ 48 w 149"/>
                <a:gd name="T9" fmla="*/ 92 h 136"/>
                <a:gd name="T10" fmla="*/ 28 w 149"/>
                <a:gd name="T11" fmla="*/ 112 h 136"/>
                <a:gd name="T12" fmla="*/ 0 w 149"/>
                <a:gd name="T1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136">
                  <a:moveTo>
                    <a:pt x="0" y="136"/>
                  </a:moveTo>
                  <a:cubicBezTo>
                    <a:pt x="6" y="91"/>
                    <a:pt x="48" y="74"/>
                    <a:pt x="72" y="43"/>
                  </a:cubicBezTo>
                  <a:cubicBezTo>
                    <a:pt x="75" y="39"/>
                    <a:pt x="79" y="37"/>
                    <a:pt x="82" y="33"/>
                  </a:cubicBezTo>
                  <a:cubicBezTo>
                    <a:pt x="99" y="11"/>
                    <a:pt x="120" y="0"/>
                    <a:pt x="149" y="5"/>
                  </a:cubicBezTo>
                  <a:cubicBezTo>
                    <a:pt x="115" y="34"/>
                    <a:pt x="82" y="63"/>
                    <a:pt x="48" y="92"/>
                  </a:cubicBezTo>
                  <a:cubicBezTo>
                    <a:pt x="43" y="101"/>
                    <a:pt x="39" y="110"/>
                    <a:pt x="28" y="112"/>
                  </a:cubicBezTo>
                  <a:cubicBezTo>
                    <a:pt x="19" y="120"/>
                    <a:pt x="10" y="128"/>
                    <a:pt x="0" y="136"/>
                  </a:cubicBezTo>
                  <a:close/>
                </a:path>
              </a:pathLst>
            </a:custGeom>
            <a:solidFill>
              <a:srgbClr val="464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969F320F-A2A5-29B2-DAD4-DAB970533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" y="2943"/>
              <a:ext cx="114" cy="87"/>
            </a:xfrm>
            <a:custGeom>
              <a:avLst/>
              <a:gdLst>
                <a:gd name="T0" fmla="*/ 197 w 197"/>
                <a:gd name="T1" fmla="*/ 0 h 151"/>
                <a:gd name="T2" fmla="*/ 101 w 197"/>
                <a:gd name="T3" fmla="*/ 83 h 151"/>
                <a:gd name="T4" fmla="*/ 27 w 197"/>
                <a:gd name="T5" fmla="*/ 145 h 151"/>
                <a:gd name="T6" fmla="*/ 12 w 197"/>
                <a:gd name="T7" fmla="*/ 151 h 151"/>
                <a:gd name="T8" fmla="*/ 20 w 197"/>
                <a:gd name="T9" fmla="*/ 127 h 151"/>
                <a:gd name="T10" fmla="*/ 189 w 197"/>
                <a:gd name="T11" fmla="*/ 2 h 151"/>
                <a:gd name="T12" fmla="*/ 197 w 197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151">
                  <a:moveTo>
                    <a:pt x="197" y="0"/>
                  </a:moveTo>
                  <a:cubicBezTo>
                    <a:pt x="168" y="31"/>
                    <a:pt x="132" y="54"/>
                    <a:pt x="101" y="83"/>
                  </a:cubicBezTo>
                  <a:cubicBezTo>
                    <a:pt x="78" y="105"/>
                    <a:pt x="52" y="125"/>
                    <a:pt x="27" y="145"/>
                  </a:cubicBezTo>
                  <a:cubicBezTo>
                    <a:pt x="23" y="148"/>
                    <a:pt x="17" y="149"/>
                    <a:pt x="12" y="151"/>
                  </a:cubicBezTo>
                  <a:cubicBezTo>
                    <a:pt x="0" y="138"/>
                    <a:pt x="16" y="135"/>
                    <a:pt x="20" y="127"/>
                  </a:cubicBezTo>
                  <a:cubicBezTo>
                    <a:pt x="75" y="83"/>
                    <a:pt x="133" y="43"/>
                    <a:pt x="189" y="2"/>
                  </a:cubicBezTo>
                  <a:cubicBezTo>
                    <a:pt x="191" y="1"/>
                    <a:pt x="194" y="0"/>
                    <a:pt x="197" y="0"/>
                  </a:cubicBezTo>
                  <a:close/>
                </a:path>
              </a:pathLst>
            </a:custGeom>
            <a:solidFill>
              <a:srgbClr val="E47B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672CF781-1F32-39D3-2FA2-8E4C1393A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" y="3017"/>
              <a:ext cx="62" cy="63"/>
            </a:xfrm>
            <a:custGeom>
              <a:avLst/>
              <a:gdLst>
                <a:gd name="T0" fmla="*/ 108 w 108"/>
                <a:gd name="T1" fmla="*/ 0 h 111"/>
                <a:gd name="T2" fmla="*/ 100 w 108"/>
                <a:gd name="T3" fmla="*/ 24 h 111"/>
                <a:gd name="T4" fmla="*/ 23 w 108"/>
                <a:gd name="T5" fmla="*/ 105 h 111"/>
                <a:gd name="T6" fmla="*/ 0 w 108"/>
                <a:gd name="T7" fmla="*/ 107 h 111"/>
                <a:gd name="T8" fmla="*/ 108 w 10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11">
                  <a:moveTo>
                    <a:pt x="108" y="0"/>
                  </a:moveTo>
                  <a:cubicBezTo>
                    <a:pt x="107" y="9"/>
                    <a:pt x="96" y="14"/>
                    <a:pt x="100" y="24"/>
                  </a:cubicBezTo>
                  <a:cubicBezTo>
                    <a:pt x="72" y="49"/>
                    <a:pt x="45" y="74"/>
                    <a:pt x="23" y="105"/>
                  </a:cubicBezTo>
                  <a:cubicBezTo>
                    <a:pt x="16" y="111"/>
                    <a:pt x="8" y="109"/>
                    <a:pt x="0" y="107"/>
                  </a:cubicBezTo>
                  <a:cubicBezTo>
                    <a:pt x="28" y="63"/>
                    <a:pt x="61" y="25"/>
                    <a:pt x="108" y="0"/>
                  </a:cubicBezTo>
                  <a:close/>
                </a:path>
              </a:pathLst>
            </a:custGeom>
            <a:solidFill>
              <a:srgbClr val="ECA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0C7A5A7A-3409-73CE-B836-C2FC2A77D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" y="2987"/>
              <a:ext cx="60" cy="103"/>
            </a:xfrm>
            <a:custGeom>
              <a:avLst/>
              <a:gdLst>
                <a:gd name="T0" fmla="*/ 0 w 104"/>
                <a:gd name="T1" fmla="*/ 180 h 180"/>
                <a:gd name="T2" fmla="*/ 47 w 104"/>
                <a:gd name="T3" fmla="*/ 100 h 180"/>
                <a:gd name="T4" fmla="*/ 91 w 104"/>
                <a:gd name="T5" fmla="*/ 13 h 180"/>
                <a:gd name="T6" fmla="*/ 104 w 104"/>
                <a:gd name="T7" fmla="*/ 0 h 180"/>
                <a:gd name="T8" fmla="*/ 31 w 104"/>
                <a:gd name="T9" fmla="*/ 140 h 180"/>
                <a:gd name="T10" fmla="*/ 0 w 104"/>
                <a:gd name="T11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80">
                  <a:moveTo>
                    <a:pt x="0" y="180"/>
                  </a:moveTo>
                  <a:cubicBezTo>
                    <a:pt x="8" y="149"/>
                    <a:pt x="28" y="125"/>
                    <a:pt x="47" y="100"/>
                  </a:cubicBezTo>
                  <a:cubicBezTo>
                    <a:pt x="68" y="74"/>
                    <a:pt x="69" y="38"/>
                    <a:pt x="91" y="13"/>
                  </a:cubicBezTo>
                  <a:cubicBezTo>
                    <a:pt x="95" y="8"/>
                    <a:pt x="96" y="0"/>
                    <a:pt x="104" y="0"/>
                  </a:cubicBezTo>
                  <a:cubicBezTo>
                    <a:pt x="85" y="49"/>
                    <a:pt x="59" y="96"/>
                    <a:pt x="31" y="140"/>
                  </a:cubicBezTo>
                  <a:cubicBezTo>
                    <a:pt x="22" y="155"/>
                    <a:pt x="17" y="172"/>
                    <a:pt x="0" y="180"/>
                  </a:cubicBezTo>
                  <a:close/>
                </a:path>
              </a:pathLst>
            </a:custGeom>
            <a:solidFill>
              <a:srgbClr val="D76B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3D85BF74-AF1E-1C49-6E6A-EADED229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" y="2980"/>
              <a:ext cx="14" cy="44"/>
            </a:xfrm>
            <a:custGeom>
              <a:avLst/>
              <a:gdLst>
                <a:gd name="T0" fmla="*/ 0 w 25"/>
                <a:gd name="T1" fmla="*/ 20 h 77"/>
                <a:gd name="T2" fmla="*/ 20 w 25"/>
                <a:gd name="T3" fmla="*/ 0 h 77"/>
                <a:gd name="T4" fmla="*/ 24 w 25"/>
                <a:gd name="T5" fmla="*/ 61 h 77"/>
                <a:gd name="T6" fmla="*/ 5 w 25"/>
                <a:gd name="T7" fmla="*/ 77 h 77"/>
                <a:gd name="T8" fmla="*/ 0 w 25"/>
                <a:gd name="T9" fmla="*/ 2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77">
                  <a:moveTo>
                    <a:pt x="0" y="20"/>
                  </a:moveTo>
                  <a:cubicBezTo>
                    <a:pt x="7" y="13"/>
                    <a:pt x="14" y="7"/>
                    <a:pt x="20" y="0"/>
                  </a:cubicBezTo>
                  <a:cubicBezTo>
                    <a:pt x="18" y="20"/>
                    <a:pt x="25" y="40"/>
                    <a:pt x="24" y="61"/>
                  </a:cubicBezTo>
                  <a:cubicBezTo>
                    <a:pt x="18" y="66"/>
                    <a:pt x="12" y="71"/>
                    <a:pt x="5" y="77"/>
                  </a:cubicBezTo>
                  <a:cubicBezTo>
                    <a:pt x="4" y="58"/>
                    <a:pt x="2" y="39"/>
                    <a:pt x="0" y="20"/>
                  </a:cubicBezTo>
                  <a:close/>
                </a:path>
              </a:pathLst>
            </a:custGeom>
            <a:solidFill>
              <a:srgbClr val="9E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04E5F8FD-9137-056A-C302-04B4705C6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3009"/>
              <a:ext cx="35" cy="36"/>
            </a:xfrm>
            <a:custGeom>
              <a:avLst/>
              <a:gdLst>
                <a:gd name="T0" fmla="*/ 16 w 61"/>
                <a:gd name="T1" fmla="*/ 0 h 62"/>
                <a:gd name="T2" fmla="*/ 61 w 61"/>
                <a:gd name="T3" fmla="*/ 50 h 62"/>
                <a:gd name="T4" fmla="*/ 49 w 61"/>
                <a:gd name="T5" fmla="*/ 62 h 62"/>
                <a:gd name="T6" fmla="*/ 0 w 61"/>
                <a:gd name="T7" fmla="*/ 17 h 62"/>
                <a:gd name="T8" fmla="*/ 16 w 61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2">
                  <a:moveTo>
                    <a:pt x="16" y="0"/>
                  </a:moveTo>
                  <a:cubicBezTo>
                    <a:pt x="27" y="20"/>
                    <a:pt x="44" y="35"/>
                    <a:pt x="61" y="50"/>
                  </a:cubicBezTo>
                  <a:cubicBezTo>
                    <a:pt x="58" y="55"/>
                    <a:pt x="55" y="60"/>
                    <a:pt x="49" y="62"/>
                  </a:cubicBezTo>
                  <a:cubicBezTo>
                    <a:pt x="33" y="47"/>
                    <a:pt x="16" y="32"/>
                    <a:pt x="0" y="17"/>
                  </a:cubicBezTo>
                  <a:cubicBezTo>
                    <a:pt x="5" y="11"/>
                    <a:pt x="11" y="6"/>
                    <a:pt x="16" y="0"/>
                  </a:cubicBezTo>
                  <a:close/>
                </a:path>
              </a:pathLst>
            </a:custGeom>
            <a:solidFill>
              <a:srgbClr val="3E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09CF96BC-DD67-77F6-463F-9D32D8C5C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2123"/>
              <a:ext cx="483" cy="268"/>
            </a:xfrm>
            <a:custGeom>
              <a:avLst/>
              <a:gdLst>
                <a:gd name="T0" fmla="*/ 838 w 839"/>
                <a:gd name="T1" fmla="*/ 434 h 466"/>
                <a:gd name="T2" fmla="*/ 833 w 839"/>
                <a:gd name="T3" fmla="*/ 466 h 466"/>
                <a:gd name="T4" fmla="*/ 809 w 839"/>
                <a:gd name="T5" fmla="*/ 449 h 466"/>
                <a:gd name="T6" fmla="*/ 656 w 839"/>
                <a:gd name="T7" fmla="*/ 445 h 466"/>
                <a:gd name="T8" fmla="*/ 534 w 839"/>
                <a:gd name="T9" fmla="*/ 423 h 466"/>
                <a:gd name="T10" fmla="*/ 387 w 839"/>
                <a:gd name="T11" fmla="*/ 370 h 466"/>
                <a:gd name="T12" fmla="*/ 291 w 839"/>
                <a:gd name="T13" fmla="*/ 317 h 466"/>
                <a:gd name="T14" fmla="*/ 219 w 839"/>
                <a:gd name="T15" fmla="*/ 266 h 466"/>
                <a:gd name="T16" fmla="*/ 186 w 839"/>
                <a:gd name="T17" fmla="*/ 238 h 466"/>
                <a:gd name="T18" fmla="*/ 153 w 839"/>
                <a:gd name="T19" fmla="*/ 206 h 466"/>
                <a:gd name="T20" fmla="*/ 43 w 839"/>
                <a:gd name="T21" fmla="*/ 73 h 466"/>
                <a:gd name="T22" fmla="*/ 13 w 839"/>
                <a:gd name="T23" fmla="*/ 31 h 466"/>
                <a:gd name="T24" fmla="*/ 5 w 839"/>
                <a:gd name="T25" fmla="*/ 2 h 466"/>
                <a:gd name="T26" fmla="*/ 19 w 839"/>
                <a:gd name="T27" fmla="*/ 14 h 466"/>
                <a:gd name="T28" fmla="*/ 24 w 839"/>
                <a:gd name="T29" fmla="*/ 13 h 466"/>
                <a:gd name="T30" fmla="*/ 65 w 839"/>
                <a:gd name="T31" fmla="*/ 66 h 466"/>
                <a:gd name="T32" fmla="*/ 205 w 839"/>
                <a:gd name="T33" fmla="*/ 224 h 466"/>
                <a:gd name="T34" fmla="*/ 395 w 839"/>
                <a:gd name="T35" fmla="*/ 350 h 466"/>
                <a:gd name="T36" fmla="*/ 694 w 839"/>
                <a:gd name="T37" fmla="*/ 429 h 466"/>
                <a:gd name="T38" fmla="*/ 810 w 839"/>
                <a:gd name="T39" fmla="*/ 429 h 466"/>
                <a:gd name="T40" fmla="*/ 838 w 839"/>
                <a:gd name="T41" fmla="*/ 43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9" h="466">
                  <a:moveTo>
                    <a:pt x="838" y="434"/>
                  </a:moveTo>
                  <a:cubicBezTo>
                    <a:pt x="823" y="443"/>
                    <a:pt x="839" y="456"/>
                    <a:pt x="833" y="466"/>
                  </a:cubicBezTo>
                  <a:cubicBezTo>
                    <a:pt x="830" y="454"/>
                    <a:pt x="823" y="448"/>
                    <a:pt x="809" y="449"/>
                  </a:cubicBezTo>
                  <a:cubicBezTo>
                    <a:pt x="758" y="453"/>
                    <a:pt x="707" y="449"/>
                    <a:pt x="656" y="445"/>
                  </a:cubicBezTo>
                  <a:cubicBezTo>
                    <a:pt x="615" y="442"/>
                    <a:pt x="574" y="433"/>
                    <a:pt x="534" y="423"/>
                  </a:cubicBezTo>
                  <a:cubicBezTo>
                    <a:pt x="483" y="411"/>
                    <a:pt x="434" y="392"/>
                    <a:pt x="387" y="370"/>
                  </a:cubicBezTo>
                  <a:cubicBezTo>
                    <a:pt x="355" y="355"/>
                    <a:pt x="321" y="342"/>
                    <a:pt x="291" y="317"/>
                  </a:cubicBezTo>
                  <a:cubicBezTo>
                    <a:pt x="269" y="298"/>
                    <a:pt x="240" y="287"/>
                    <a:pt x="219" y="266"/>
                  </a:cubicBezTo>
                  <a:cubicBezTo>
                    <a:pt x="208" y="256"/>
                    <a:pt x="197" y="247"/>
                    <a:pt x="186" y="238"/>
                  </a:cubicBezTo>
                  <a:cubicBezTo>
                    <a:pt x="177" y="225"/>
                    <a:pt x="164" y="216"/>
                    <a:pt x="153" y="206"/>
                  </a:cubicBezTo>
                  <a:cubicBezTo>
                    <a:pt x="112" y="165"/>
                    <a:pt x="74" y="123"/>
                    <a:pt x="43" y="73"/>
                  </a:cubicBezTo>
                  <a:cubicBezTo>
                    <a:pt x="34" y="59"/>
                    <a:pt x="24" y="45"/>
                    <a:pt x="13" y="31"/>
                  </a:cubicBezTo>
                  <a:cubicBezTo>
                    <a:pt x="7" y="23"/>
                    <a:pt x="0" y="14"/>
                    <a:pt x="5" y="2"/>
                  </a:cubicBezTo>
                  <a:cubicBezTo>
                    <a:pt x="14" y="0"/>
                    <a:pt x="16" y="8"/>
                    <a:pt x="19" y="14"/>
                  </a:cubicBezTo>
                  <a:cubicBezTo>
                    <a:pt x="22" y="20"/>
                    <a:pt x="22" y="9"/>
                    <a:pt x="24" y="13"/>
                  </a:cubicBezTo>
                  <a:cubicBezTo>
                    <a:pt x="44" y="26"/>
                    <a:pt x="52" y="48"/>
                    <a:pt x="65" y="66"/>
                  </a:cubicBezTo>
                  <a:cubicBezTo>
                    <a:pt x="105" y="125"/>
                    <a:pt x="152" y="176"/>
                    <a:pt x="205" y="224"/>
                  </a:cubicBezTo>
                  <a:cubicBezTo>
                    <a:pt x="262" y="276"/>
                    <a:pt x="326" y="317"/>
                    <a:pt x="395" y="350"/>
                  </a:cubicBezTo>
                  <a:cubicBezTo>
                    <a:pt x="490" y="396"/>
                    <a:pt x="589" y="422"/>
                    <a:pt x="694" y="429"/>
                  </a:cubicBezTo>
                  <a:cubicBezTo>
                    <a:pt x="733" y="431"/>
                    <a:pt x="771" y="434"/>
                    <a:pt x="810" y="429"/>
                  </a:cubicBezTo>
                  <a:cubicBezTo>
                    <a:pt x="819" y="428"/>
                    <a:pt x="830" y="426"/>
                    <a:pt x="838" y="434"/>
                  </a:cubicBezTo>
                  <a:close/>
                </a:path>
              </a:pathLst>
            </a:custGeom>
            <a:solidFill>
              <a:srgbClr val="A7A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BEF085F6-D4EF-7098-9A67-AFEE50DA5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923"/>
              <a:ext cx="171" cy="337"/>
            </a:xfrm>
            <a:custGeom>
              <a:avLst/>
              <a:gdLst>
                <a:gd name="T0" fmla="*/ 118 w 298"/>
                <a:gd name="T1" fmla="*/ 349 h 585"/>
                <a:gd name="T2" fmla="*/ 149 w 298"/>
                <a:gd name="T3" fmla="*/ 405 h 585"/>
                <a:gd name="T4" fmla="*/ 280 w 298"/>
                <a:gd name="T5" fmla="*/ 562 h 585"/>
                <a:gd name="T6" fmla="*/ 298 w 298"/>
                <a:gd name="T7" fmla="*/ 585 h 585"/>
                <a:gd name="T8" fmla="*/ 210 w 298"/>
                <a:gd name="T9" fmla="*/ 504 h 585"/>
                <a:gd name="T10" fmla="*/ 149 w 298"/>
                <a:gd name="T11" fmla="*/ 420 h 585"/>
                <a:gd name="T12" fmla="*/ 94 w 298"/>
                <a:gd name="T13" fmla="*/ 332 h 585"/>
                <a:gd name="T14" fmla="*/ 41 w 298"/>
                <a:gd name="T15" fmla="*/ 209 h 585"/>
                <a:gd name="T16" fmla="*/ 20 w 298"/>
                <a:gd name="T17" fmla="*/ 127 h 585"/>
                <a:gd name="T18" fmla="*/ 4 w 298"/>
                <a:gd name="T19" fmla="*/ 50 h 585"/>
                <a:gd name="T20" fmla="*/ 2 w 298"/>
                <a:gd name="T21" fmla="*/ 13 h 585"/>
                <a:gd name="T22" fmla="*/ 6 w 298"/>
                <a:gd name="T23" fmla="*/ 9 h 585"/>
                <a:gd name="T24" fmla="*/ 20 w 298"/>
                <a:gd name="T25" fmla="*/ 6 h 585"/>
                <a:gd name="T26" fmla="*/ 35 w 298"/>
                <a:gd name="T27" fmla="*/ 108 h 585"/>
                <a:gd name="T28" fmla="*/ 107 w 298"/>
                <a:gd name="T29" fmla="*/ 310 h 585"/>
                <a:gd name="T30" fmla="*/ 118 w 298"/>
                <a:gd name="T31" fmla="*/ 349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8" h="585">
                  <a:moveTo>
                    <a:pt x="118" y="349"/>
                  </a:moveTo>
                  <a:cubicBezTo>
                    <a:pt x="118" y="373"/>
                    <a:pt x="138" y="386"/>
                    <a:pt x="149" y="405"/>
                  </a:cubicBezTo>
                  <a:cubicBezTo>
                    <a:pt x="184" y="464"/>
                    <a:pt x="231" y="514"/>
                    <a:pt x="280" y="562"/>
                  </a:cubicBezTo>
                  <a:cubicBezTo>
                    <a:pt x="286" y="569"/>
                    <a:pt x="298" y="572"/>
                    <a:pt x="298" y="585"/>
                  </a:cubicBezTo>
                  <a:cubicBezTo>
                    <a:pt x="262" y="564"/>
                    <a:pt x="234" y="534"/>
                    <a:pt x="210" y="504"/>
                  </a:cubicBezTo>
                  <a:cubicBezTo>
                    <a:pt x="188" y="477"/>
                    <a:pt x="168" y="449"/>
                    <a:pt x="149" y="420"/>
                  </a:cubicBezTo>
                  <a:cubicBezTo>
                    <a:pt x="130" y="391"/>
                    <a:pt x="108" y="363"/>
                    <a:pt x="94" y="332"/>
                  </a:cubicBezTo>
                  <a:cubicBezTo>
                    <a:pt x="76" y="291"/>
                    <a:pt x="48" y="253"/>
                    <a:pt x="41" y="209"/>
                  </a:cubicBezTo>
                  <a:cubicBezTo>
                    <a:pt x="36" y="181"/>
                    <a:pt x="24" y="155"/>
                    <a:pt x="20" y="127"/>
                  </a:cubicBezTo>
                  <a:cubicBezTo>
                    <a:pt x="15" y="101"/>
                    <a:pt x="13" y="75"/>
                    <a:pt x="4" y="50"/>
                  </a:cubicBezTo>
                  <a:cubicBezTo>
                    <a:pt x="0" y="38"/>
                    <a:pt x="1" y="25"/>
                    <a:pt x="2" y="13"/>
                  </a:cubicBezTo>
                  <a:cubicBezTo>
                    <a:pt x="3" y="11"/>
                    <a:pt x="5" y="10"/>
                    <a:pt x="6" y="9"/>
                  </a:cubicBezTo>
                  <a:cubicBezTo>
                    <a:pt x="11" y="7"/>
                    <a:pt x="14" y="0"/>
                    <a:pt x="20" y="6"/>
                  </a:cubicBezTo>
                  <a:cubicBezTo>
                    <a:pt x="25" y="40"/>
                    <a:pt x="27" y="75"/>
                    <a:pt x="35" y="108"/>
                  </a:cubicBezTo>
                  <a:cubicBezTo>
                    <a:pt x="53" y="177"/>
                    <a:pt x="69" y="248"/>
                    <a:pt x="107" y="310"/>
                  </a:cubicBezTo>
                  <a:cubicBezTo>
                    <a:pt x="114" y="321"/>
                    <a:pt x="122" y="334"/>
                    <a:pt x="118" y="349"/>
                  </a:cubicBezTo>
                  <a:close/>
                </a:path>
              </a:pathLst>
            </a:custGeom>
            <a:solidFill>
              <a:srgbClr val="A7B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79C523B9-D072-522F-BBD3-0E82E9622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682"/>
              <a:ext cx="50" cy="246"/>
            </a:xfrm>
            <a:custGeom>
              <a:avLst/>
              <a:gdLst>
                <a:gd name="T0" fmla="*/ 11 w 86"/>
                <a:gd name="T1" fmla="*/ 424 h 428"/>
                <a:gd name="T2" fmla="*/ 0 w 86"/>
                <a:gd name="T3" fmla="*/ 428 h 428"/>
                <a:gd name="T4" fmla="*/ 4 w 86"/>
                <a:gd name="T5" fmla="*/ 406 h 428"/>
                <a:gd name="T6" fmla="*/ 8 w 86"/>
                <a:gd name="T7" fmla="*/ 245 h 428"/>
                <a:gd name="T8" fmla="*/ 12 w 86"/>
                <a:gd name="T9" fmla="*/ 212 h 428"/>
                <a:gd name="T10" fmla="*/ 20 w 86"/>
                <a:gd name="T11" fmla="*/ 172 h 428"/>
                <a:gd name="T12" fmla="*/ 20 w 86"/>
                <a:gd name="T13" fmla="*/ 172 h 428"/>
                <a:gd name="T14" fmla="*/ 28 w 86"/>
                <a:gd name="T15" fmla="*/ 136 h 428"/>
                <a:gd name="T16" fmla="*/ 48 w 86"/>
                <a:gd name="T17" fmla="*/ 68 h 428"/>
                <a:gd name="T18" fmla="*/ 68 w 86"/>
                <a:gd name="T19" fmla="*/ 20 h 428"/>
                <a:gd name="T20" fmla="*/ 77 w 86"/>
                <a:gd name="T21" fmla="*/ 0 h 428"/>
                <a:gd name="T22" fmla="*/ 84 w 86"/>
                <a:gd name="T23" fmla="*/ 16 h 428"/>
                <a:gd name="T24" fmla="*/ 56 w 86"/>
                <a:gd name="T25" fmla="*/ 102 h 428"/>
                <a:gd name="T26" fmla="*/ 47 w 86"/>
                <a:gd name="T27" fmla="*/ 131 h 428"/>
                <a:gd name="T28" fmla="*/ 25 w 86"/>
                <a:gd name="T29" fmla="*/ 237 h 428"/>
                <a:gd name="T30" fmla="*/ 17 w 86"/>
                <a:gd name="T31" fmla="*/ 396 h 428"/>
                <a:gd name="T32" fmla="*/ 11 w 86"/>
                <a:gd name="T33" fmla="*/ 42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8">
                  <a:moveTo>
                    <a:pt x="11" y="424"/>
                  </a:moveTo>
                  <a:cubicBezTo>
                    <a:pt x="7" y="425"/>
                    <a:pt x="4" y="426"/>
                    <a:pt x="0" y="428"/>
                  </a:cubicBezTo>
                  <a:cubicBezTo>
                    <a:pt x="4" y="421"/>
                    <a:pt x="4" y="414"/>
                    <a:pt x="4" y="406"/>
                  </a:cubicBezTo>
                  <a:cubicBezTo>
                    <a:pt x="3" y="353"/>
                    <a:pt x="3" y="299"/>
                    <a:pt x="8" y="245"/>
                  </a:cubicBezTo>
                  <a:cubicBezTo>
                    <a:pt x="8" y="234"/>
                    <a:pt x="14" y="223"/>
                    <a:pt x="12" y="212"/>
                  </a:cubicBezTo>
                  <a:cubicBezTo>
                    <a:pt x="15" y="199"/>
                    <a:pt x="14" y="184"/>
                    <a:pt x="20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25" y="160"/>
                    <a:pt x="21" y="147"/>
                    <a:pt x="28" y="136"/>
                  </a:cubicBezTo>
                  <a:cubicBezTo>
                    <a:pt x="33" y="113"/>
                    <a:pt x="38" y="90"/>
                    <a:pt x="48" y="68"/>
                  </a:cubicBezTo>
                  <a:cubicBezTo>
                    <a:pt x="52" y="51"/>
                    <a:pt x="60" y="35"/>
                    <a:pt x="68" y="20"/>
                  </a:cubicBezTo>
                  <a:cubicBezTo>
                    <a:pt x="71" y="13"/>
                    <a:pt x="74" y="7"/>
                    <a:pt x="77" y="0"/>
                  </a:cubicBezTo>
                  <a:cubicBezTo>
                    <a:pt x="86" y="2"/>
                    <a:pt x="84" y="10"/>
                    <a:pt x="84" y="16"/>
                  </a:cubicBezTo>
                  <a:cubicBezTo>
                    <a:pt x="77" y="45"/>
                    <a:pt x="67" y="74"/>
                    <a:pt x="56" y="102"/>
                  </a:cubicBezTo>
                  <a:cubicBezTo>
                    <a:pt x="52" y="111"/>
                    <a:pt x="50" y="121"/>
                    <a:pt x="47" y="131"/>
                  </a:cubicBezTo>
                  <a:cubicBezTo>
                    <a:pt x="41" y="166"/>
                    <a:pt x="29" y="201"/>
                    <a:pt x="25" y="237"/>
                  </a:cubicBezTo>
                  <a:cubicBezTo>
                    <a:pt x="18" y="290"/>
                    <a:pt x="17" y="343"/>
                    <a:pt x="17" y="396"/>
                  </a:cubicBezTo>
                  <a:cubicBezTo>
                    <a:pt x="17" y="406"/>
                    <a:pt x="20" y="416"/>
                    <a:pt x="11" y="424"/>
                  </a:cubicBezTo>
                  <a:close/>
                </a:path>
              </a:pathLst>
            </a:custGeom>
            <a:solidFill>
              <a:srgbClr val="B3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0C809ED7-57FC-6337-73B3-C381C614D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1602"/>
              <a:ext cx="55" cy="90"/>
            </a:xfrm>
            <a:custGeom>
              <a:avLst/>
              <a:gdLst>
                <a:gd name="T0" fmla="*/ 3 w 95"/>
                <a:gd name="T1" fmla="*/ 156 h 157"/>
                <a:gd name="T2" fmla="*/ 0 w 95"/>
                <a:gd name="T3" fmla="*/ 140 h 157"/>
                <a:gd name="T4" fmla="*/ 35 w 95"/>
                <a:gd name="T5" fmla="*/ 64 h 157"/>
                <a:gd name="T6" fmla="*/ 55 w 95"/>
                <a:gd name="T7" fmla="*/ 36 h 157"/>
                <a:gd name="T8" fmla="*/ 63 w 95"/>
                <a:gd name="T9" fmla="*/ 24 h 157"/>
                <a:gd name="T10" fmla="*/ 86 w 95"/>
                <a:gd name="T11" fmla="*/ 6 h 157"/>
                <a:gd name="T12" fmla="*/ 88 w 95"/>
                <a:gd name="T13" fmla="*/ 18 h 157"/>
                <a:gd name="T14" fmla="*/ 14 w 95"/>
                <a:gd name="T15" fmla="*/ 147 h 157"/>
                <a:gd name="T16" fmla="*/ 3 w 95"/>
                <a:gd name="T17" fmla="*/ 15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57">
                  <a:moveTo>
                    <a:pt x="3" y="156"/>
                  </a:moveTo>
                  <a:cubicBezTo>
                    <a:pt x="2" y="151"/>
                    <a:pt x="4" y="145"/>
                    <a:pt x="0" y="140"/>
                  </a:cubicBezTo>
                  <a:cubicBezTo>
                    <a:pt x="8" y="113"/>
                    <a:pt x="22" y="89"/>
                    <a:pt x="35" y="64"/>
                  </a:cubicBezTo>
                  <a:cubicBezTo>
                    <a:pt x="45" y="57"/>
                    <a:pt x="47" y="45"/>
                    <a:pt x="55" y="36"/>
                  </a:cubicBezTo>
                  <a:cubicBezTo>
                    <a:pt x="57" y="32"/>
                    <a:pt x="60" y="28"/>
                    <a:pt x="63" y="24"/>
                  </a:cubicBezTo>
                  <a:cubicBezTo>
                    <a:pt x="70" y="17"/>
                    <a:pt x="70" y="0"/>
                    <a:pt x="86" y="6"/>
                  </a:cubicBezTo>
                  <a:cubicBezTo>
                    <a:pt x="95" y="9"/>
                    <a:pt x="91" y="14"/>
                    <a:pt x="88" y="18"/>
                  </a:cubicBezTo>
                  <a:cubicBezTo>
                    <a:pt x="56" y="57"/>
                    <a:pt x="38" y="104"/>
                    <a:pt x="14" y="147"/>
                  </a:cubicBezTo>
                  <a:cubicBezTo>
                    <a:pt x="12" y="151"/>
                    <a:pt x="10" y="157"/>
                    <a:pt x="3" y="156"/>
                  </a:cubicBezTo>
                  <a:close/>
                </a:path>
              </a:pathLst>
            </a:custGeom>
            <a:solidFill>
              <a:srgbClr val="ADA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315429ED-C0A4-E8F8-2B97-E416E0E69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694"/>
              <a:ext cx="11" cy="27"/>
            </a:xfrm>
            <a:custGeom>
              <a:avLst/>
              <a:gdLst>
                <a:gd name="T0" fmla="*/ 20 w 20"/>
                <a:gd name="T1" fmla="*/ 0 h 48"/>
                <a:gd name="T2" fmla="*/ 0 w 20"/>
                <a:gd name="T3" fmla="*/ 48 h 48"/>
                <a:gd name="T4" fmla="*/ 20 w 20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48">
                  <a:moveTo>
                    <a:pt x="20" y="0"/>
                  </a:moveTo>
                  <a:cubicBezTo>
                    <a:pt x="16" y="17"/>
                    <a:pt x="8" y="32"/>
                    <a:pt x="0" y="48"/>
                  </a:cubicBezTo>
                  <a:cubicBezTo>
                    <a:pt x="0" y="29"/>
                    <a:pt x="7" y="13"/>
                    <a:pt x="20" y="0"/>
                  </a:cubicBezTo>
                  <a:close/>
                </a:path>
              </a:pathLst>
            </a:custGeom>
            <a:solidFill>
              <a:srgbClr val="D4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2C8287D6-B832-77B3-6C71-AD70690F6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1597"/>
              <a:ext cx="14" cy="18"/>
            </a:xfrm>
            <a:custGeom>
              <a:avLst/>
              <a:gdLst>
                <a:gd name="T0" fmla="*/ 25 w 25"/>
                <a:gd name="T1" fmla="*/ 16 h 32"/>
                <a:gd name="T2" fmla="*/ 0 w 25"/>
                <a:gd name="T3" fmla="*/ 32 h 32"/>
                <a:gd name="T4" fmla="*/ 12 w 25"/>
                <a:gd name="T5" fmla="*/ 8 h 32"/>
                <a:gd name="T6" fmla="*/ 20 w 25"/>
                <a:gd name="T7" fmla="*/ 0 h 32"/>
                <a:gd name="T8" fmla="*/ 24 w 25"/>
                <a:gd name="T9" fmla="*/ 12 h 32"/>
                <a:gd name="T10" fmla="*/ 25 w 25"/>
                <a:gd name="T11" fmla="*/ 14 h 32"/>
                <a:gd name="T12" fmla="*/ 25 w 25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2">
                  <a:moveTo>
                    <a:pt x="25" y="16"/>
                  </a:moveTo>
                  <a:cubicBezTo>
                    <a:pt x="10" y="12"/>
                    <a:pt x="9" y="28"/>
                    <a:pt x="0" y="32"/>
                  </a:cubicBezTo>
                  <a:cubicBezTo>
                    <a:pt x="1" y="23"/>
                    <a:pt x="5" y="14"/>
                    <a:pt x="12" y="8"/>
                  </a:cubicBezTo>
                  <a:cubicBezTo>
                    <a:pt x="14" y="5"/>
                    <a:pt x="17" y="2"/>
                    <a:pt x="20" y="0"/>
                  </a:cubicBezTo>
                  <a:cubicBezTo>
                    <a:pt x="21" y="4"/>
                    <a:pt x="23" y="8"/>
                    <a:pt x="24" y="12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5" y="15"/>
                    <a:pt x="25" y="16"/>
                    <a:pt x="25" y="16"/>
                  </a:cubicBezTo>
                  <a:close/>
                </a:path>
              </a:pathLst>
            </a:custGeom>
            <a:solidFill>
              <a:srgbClr val="D5D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id="{CB59D7F1-97A7-4311-449B-FF5A5E914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22"/>
              <a:ext cx="11" cy="16"/>
            </a:xfrm>
            <a:custGeom>
              <a:avLst/>
              <a:gdLst>
                <a:gd name="T0" fmla="*/ 20 w 20"/>
                <a:gd name="T1" fmla="*/ 0 h 28"/>
                <a:gd name="T2" fmla="*/ 0 w 20"/>
                <a:gd name="T3" fmla="*/ 28 h 28"/>
                <a:gd name="T4" fmla="*/ 20 w 20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8">
                  <a:moveTo>
                    <a:pt x="20" y="0"/>
                  </a:moveTo>
                  <a:cubicBezTo>
                    <a:pt x="18" y="13"/>
                    <a:pt x="14" y="24"/>
                    <a:pt x="0" y="28"/>
                  </a:cubicBezTo>
                  <a:cubicBezTo>
                    <a:pt x="6" y="19"/>
                    <a:pt x="6" y="4"/>
                    <a:pt x="20" y="0"/>
                  </a:cubicBezTo>
                  <a:close/>
                </a:path>
              </a:pathLst>
            </a:custGeom>
            <a:solidFill>
              <a:srgbClr val="D5D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id="{6949AF4E-9337-F7DD-1687-366B39A83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760"/>
              <a:ext cx="8" cy="21"/>
            </a:xfrm>
            <a:custGeom>
              <a:avLst/>
              <a:gdLst>
                <a:gd name="T0" fmla="*/ 15 w 15"/>
                <a:gd name="T1" fmla="*/ 0 h 36"/>
                <a:gd name="T2" fmla="*/ 7 w 15"/>
                <a:gd name="T3" fmla="*/ 36 h 36"/>
                <a:gd name="T4" fmla="*/ 15 w 1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cubicBezTo>
                    <a:pt x="15" y="12"/>
                    <a:pt x="15" y="25"/>
                    <a:pt x="7" y="36"/>
                  </a:cubicBezTo>
                  <a:cubicBezTo>
                    <a:pt x="9" y="24"/>
                    <a:pt x="0" y="9"/>
                    <a:pt x="15" y="0"/>
                  </a:cubicBezTo>
                  <a:close/>
                </a:path>
              </a:pathLst>
            </a:custGeom>
            <a:solidFill>
              <a:srgbClr val="D4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id="{3699FD2A-E79F-CFD2-8BE2-7E88483E0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781"/>
              <a:ext cx="6" cy="23"/>
            </a:xfrm>
            <a:custGeom>
              <a:avLst/>
              <a:gdLst>
                <a:gd name="T0" fmla="*/ 10 w 10"/>
                <a:gd name="T1" fmla="*/ 0 h 40"/>
                <a:gd name="T2" fmla="*/ 2 w 10"/>
                <a:gd name="T3" fmla="*/ 40 h 40"/>
                <a:gd name="T4" fmla="*/ 10 w 10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0">
                  <a:moveTo>
                    <a:pt x="10" y="0"/>
                  </a:moveTo>
                  <a:cubicBezTo>
                    <a:pt x="8" y="13"/>
                    <a:pt x="8" y="27"/>
                    <a:pt x="2" y="40"/>
                  </a:cubicBezTo>
                  <a:cubicBezTo>
                    <a:pt x="2" y="26"/>
                    <a:pt x="0" y="12"/>
                    <a:pt x="10" y="0"/>
                  </a:cubicBezTo>
                  <a:close/>
                </a:path>
              </a:pathLst>
            </a:custGeom>
            <a:solidFill>
              <a:srgbClr val="D4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Freeform 54">
              <a:extLst>
                <a:ext uri="{FF2B5EF4-FFF2-40B4-BE49-F238E27FC236}">
                  <a16:creationId xmlns:a16="http://schemas.microsoft.com/office/drawing/2014/main" id="{F44AC92E-F3FF-E553-7922-E7379CF51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1562"/>
              <a:ext cx="28" cy="35"/>
            </a:xfrm>
            <a:custGeom>
              <a:avLst/>
              <a:gdLst>
                <a:gd name="T0" fmla="*/ 48 w 48"/>
                <a:gd name="T1" fmla="*/ 0 h 60"/>
                <a:gd name="T2" fmla="*/ 0 w 48"/>
                <a:gd name="T3" fmla="*/ 60 h 60"/>
                <a:gd name="T4" fmla="*/ 24 w 48"/>
                <a:gd name="T5" fmla="*/ 25 h 60"/>
                <a:gd name="T6" fmla="*/ 36 w 48"/>
                <a:gd name="T7" fmla="*/ 4 h 60"/>
                <a:gd name="T8" fmla="*/ 48 w 48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60">
                  <a:moveTo>
                    <a:pt x="48" y="0"/>
                  </a:moveTo>
                  <a:cubicBezTo>
                    <a:pt x="37" y="24"/>
                    <a:pt x="18" y="41"/>
                    <a:pt x="0" y="60"/>
                  </a:cubicBezTo>
                  <a:cubicBezTo>
                    <a:pt x="3" y="45"/>
                    <a:pt x="14" y="35"/>
                    <a:pt x="24" y="25"/>
                  </a:cubicBezTo>
                  <a:cubicBezTo>
                    <a:pt x="30" y="19"/>
                    <a:pt x="37" y="14"/>
                    <a:pt x="36" y="4"/>
                  </a:cubicBezTo>
                  <a:cubicBezTo>
                    <a:pt x="40" y="3"/>
                    <a:pt x="44" y="1"/>
                    <a:pt x="48" y="0"/>
                  </a:cubicBezTo>
                  <a:close/>
                </a:path>
              </a:pathLst>
            </a:custGeom>
            <a:solidFill>
              <a:srgbClr val="D5D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Freeform 55">
              <a:extLst>
                <a:ext uri="{FF2B5EF4-FFF2-40B4-BE49-F238E27FC236}">
                  <a16:creationId xmlns:a16="http://schemas.microsoft.com/office/drawing/2014/main" id="{23A06690-17F9-3A27-74AE-801DAF4C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1431"/>
              <a:ext cx="23" cy="12"/>
            </a:xfrm>
            <a:custGeom>
              <a:avLst/>
              <a:gdLst>
                <a:gd name="T0" fmla="*/ 40 w 40"/>
                <a:gd name="T1" fmla="*/ 0 h 20"/>
                <a:gd name="T2" fmla="*/ 0 w 40"/>
                <a:gd name="T3" fmla="*/ 20 h 20"/>
                <a:gd name="T4" fmla="*/ 40 w 4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0">
                  <a:moveTo>
                    <a:pt x="40" y="0"/>
                  </a:moveTo>
                  <a:cubicBezTo>
                    <a:pt x="28" y="9"/>
                    <a:pt x="15" y="17"/>
                    <a:pt x="0" y="20"/>
                  </a:cubicBezTo>
                  <a:cubicBezTo>
                    <a:pt x="9" y="4"/>
                    <a:pt x="26" y="5"/>
                    <a:pt x="40" y="0"/>
                  </a:cubicBezTo>
                  <a:close/>
                </a:path>
              </a:pathLst>
            </a:custGeom>
            <a:solidFill>
              <a:srgbClr val="D8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9" name="Freeform 56">
              <a:extLst>
                <a:ext uri="{FF2B5EF4-FFF2-40B4-BE49-F238E27FC236}">
                  <a16:creationId xmlns:a16="http://schemas.microsoft.com/office/drawing/2014/main" id="{B4F0D1B6-2921-041D-E258-867BB30C6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418"/>
              <a:ext cx="18" cy="9"/>
            </a:xfrm>
            <a:custGeom>
              <a:avLst/>
              <a:gdLst>
                <a:gd name="T0" fmla="*/ 32 w 32"/>
                <a:gd name="T1" fmla="*/ 3 h 15"/>
                <a:gd name="T2" fmla="*/ 0 w 32"/>
                <a:gd name="T3" fmla="*/ 15 h 15"/>
                <a:gd name="T4" fmla="*/ 32 w 32"/>
                <a:gd name="T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5">
                  <a:moveTo>
                    <a:pt x="32" y="3"/>
                  </a:moveTo>
                  <a:cubicBezTo>
                    <a:pt x="23" y="13"/>
                    <a:pt x="10" y="11"/>
                    <a:pt x="0" y="15"/>
                  </a:cubicBezTo>
                  <a:cubicBezTo>
                    <a:pt x="6" y="0"/>
                    <a:pt x="20" y="3"/>
                    <a:pt x="32" y="3"/>
                  </a:cubicBezTo>
                  <a:close/>
                </a:path>
              </a:pathLst>
            </a:custGeom>
            <a:solidFill>
              <a:srgbClr val="D8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Freeform 57">
              <a:extLst>
                <a:ext uri="{FF2B5EF4-FFF2-40B4-BE49-F238E27FC236}">
                  <a16:creationId xmlns:a16="http://schemas.microsoft.com/office/drawing/2014/main" id="{21FA2730-EF18-6461-62F7-60C328D99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454"/>
              <a:ext cx="16" cy="9"/>
            </a:xfrm>
            <a:custGeom>
              <a:avLst/>
              <a:gdLst>
                <a:gd name="T0" fmla="*/ 28 w 28"/>
                <a:gd name="T1" fmla="*/ 0 h 16"/>
                <a:gd name="T2" fmla="*/ 0 w 28"/>
                <a:gd name="T3" fmla="*/ 16 h 16"/>
                <a:gd name="T4" fmla="*/ 28 w 2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28" y="0"/>
                  </a:moveTo>
                  <a:cubicBezTo>
                    <a:pt x="22" y="11"/>
                    <a:pt x="10" y="13"/>
                    <a:pt x="0" y="16"/>
                  </a:cubicBezTo>
                  <a:cubicBezTo>
                    <a:pt x="6" y="5"/>
                    <a:pt x="18" y="4"/>
                    <a:pt x="28" y="0"/>
                  </a:cubicBezTo>
                  <a:close/>
                </a:path>
              </a:pathLst>
            </a:custGeom>
            <a:solidFill>
              <a:srgbClr val="D8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Freeform 58">
              <a:extLst>
                <a:ext uri="{FF2B5EF4-FFF2-40B4-BE49-F238E27FC236}">
                  <a16:creationId xmlns:a16="http://schemas.microsoft.com/office/drawing/2014/main" id="{07B18704-A02C-9705-1B94-C1B5EE31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" y="2058"/>
              <a:ext cx="160" cy="147"/>
            </a:xfrm>
            <a:custGeom>
              <a:avLst/>
              <a:gdLst>
                <a:gd name="T0" fmla="*/ 277 w 277"/>
                <a:gd name="T1" fmla="*/ 34 h 254"/>
                <a:gd name="T2" fmla="*/ 236 w 277"/>
                <a:gd name="T3" fmla="*/ 89 h 254"/>
                <a:gd name="T4" fmla="*/ 133 w 277"/>
                <a:gd name="T5" fmla="*/ 200 h 254"/>
                <a:gd name="T6" fmla="*/ 84 w 277"/>
                <a:gd name="T7" fmla="*/ 254 h 254"/>
                <a:gd name="T8" fmla="*/ 0 w 277"/>
                <a:gd name="T9" fmla="*/ 188 h 254"/>
                <a:gd name="T10" fmla="*/ 170 w 277"/>
                <a:gd name="T11" fmla="*/ 20 h 254"/>
                <a:gd name="T12" fmla="*/ 277 w 277"/>
                <a:gd name="T13" fmla="*/ 3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254">
                  <a:moveTo>
                    <a:pt x="277" y="34"/>
                  </a:moveTo>
                  <a:cubicBezTo>
                    <a:pt x="268" y="55"/>
                    <a:pt x="251" y="72"/>
                    <a:pt x="236" y="89"/>
                  </a:cubicBezTo>
                  <a:cubicBezTo>
                    <a:pt x="202" y="126"/>
                    <a:pt x="166" y="162"/>
                    <a:pt x="133" y="200"/>
                  </a:cubicBezTo>
                  <a:cubicBezTo>
                    <a:pt x="117" y="219"/>
                    <a:pt x="105" y="240"/>
                    <a:pt x="84" y="254"/>
                  </a:cubicBezTo>
                  <a:cubicBezTo>
                    <a:pt x="68" y="219"/>
                    <a:pt x="40" y="197"/>
                    <a:pt x="0" y="188"/>
                  </a:cubicBezTo>
                  <a:cubicBezTo>
                    <a:pt x="47" y="122"/>
                    <a:pt x="96" y="58"/>
                    <a:pt x="170" y="20"/>
                  </a:cubicBezTo>
                  <a:cubicBezTo>
                    <a:pt x="208" y="0"/>
                    <a:pt x="244" y="8"/>
                    <a:pt x="277" y="34"/>
                  </a:cubicBezTo>
                  <a:close/>
                </a:path>
              </a:pathLst>
            </a:custGeom>
            <a:solidFill>
              <a:srgbClr val="FA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Freeform 59">
              <a:extLst>
                <a:ext uri="{FF2B5EF4-FFF2-40B4-BE49-F238E27FC236}">
                  <a16:creationId xmlns:a16="http://schemas.microsoft.com/office/drawing/2014/main" id="{A9DC8CFB-A451-EDBA-83B0-97FB0DC22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406"/>
              <a:ext cx="973" cy="968"/>
            </a:xfrm>
            <a:custGeom>
              <a:avLst/>
              <a:gdLst>
                <a:gd name="T0" fmla="*/ 825 w 1692"/>
                <a:gd name="T1" fmla="*/ 1682 h 1682"/>
                <a:gd name="T2" fmla="*/ 361 w 1692"/>
                <a:gd name="T3" fmla="*/ 1527 h 1682"/>
                <a:gd name="T4" fmla="*/ 115 w 1692"/>
                <a:gd name="T5" fmla="*/ 1258 h 1682"/>
                <a:gd name="T6" fmla="*/ 4 w 1692"/>
                <a:gd name="T7" fmla="*/ 890 h 1682"/>
                <a:gd name="T8" fmla="*/ 34 w 1692"/>
                <a:gd name="T9" fmla="*/ 614 h 1682"/>
                <a:gd name="T10" fmla="*/ 622 w 1692"/>
                <a:gd name="T11" fmla="*/ 29 h 1682"/>
                <a:gd name="T12" fmla="*/ 850 w 1692"/>
                <a:gd name="T13" fmla="*/ 6 h 1682"/>
                <a:gd name="T14" fmla="*/ 818 w 1692"/>
                <a:gd name="T15" fmla="*/ 43 h 1682"/>
                <a:gd name="T16" fmla="*/ 618 w 1692"/>
                <a:gd name="T17" fmla="*/ 134 h 1682"/>
                <a:gd name="T18" fmla="*/ 558 w 1692"/>
                <a:gd name="T19" fmla="*/ 177 h 1682"/>
                <a:gd name="T20" fmla="*/ 395 w 1692"/>
                <a:gd name="T21" fmla="*/ 522 h 1682"/>
                <a:gd name="T22" fmla="*/ 395 w 1692"/>
                <a:gd name="T23" fmla="*/ 642 h 1682"/>
                <a:gd name="T24" fmla="*/ 459 w 1692"/>
                <a:gd name="T25" fmla="*/ 665 h 1682"/>
                <a:gd name="T26" fmla="*/ 535 w 1692"/>
                <a:gd name="T27" fmla="*/ 755 h 1682"/>
                <a:gd name="T28" fmla="*/ 628 w 1692"/>
                <a:gd name="T29" fmla="*/ 936 h 1682"/>
                <a:gd name="T30" fmla="*/ 727 w 1692"/>
                <a:gd name="T31" fmla="*/ 1201 h 1682"/>
                <a:gd name="T32" fmla="*/ 781 w 1692"/>
                <a:gd name="T33" fmla="*/ 1282 h 1682"/>
                <a:gd name="T34" fmla="*/ 819 w 1692"/>
                <a:gd name="T35" fmla="*/ 1408 h 1682"/>
                <a:gd name="T36" fmla="*/ 873 w 1692"/>
                <a:gd name="T37" fmla="*/ 1563 h 1682"/>
                <a:gd name="T38" fmla="*/ 898 w 1692"/>
                <a:gd name="T39" fmla="*/ 1390 h 1682"/>
                <a:gd name="T40" fmla="*/ 841 w 1692"/>
                <a:gd name="T41" fmla="*/ 1018 h 1682"/>
                <a:gd name="T42" fmla="*/ 861 w 1692"/>
                <a:gd name="T43" fmla="*/ 723 h 1682"/>
                <a:gd name="T44" fmla="*/ 871 w 1692"/>
                <a:gd name="T45" fmla="*/ 671 h 1682"/>
                <a:gd name="T46" fmla="*/ 983 w 1692"/>
                <a:gd name="T47" fmla="*/ 527 h 1682"/>
                <a:gd name="T48" fmla="*/ 1028 w 1692"/>
                <a:gd name="T49" fmla="*/ 427 h 1682"/>
                <a:gd name="T50" fmla="*/ 1048 w 1692"/>
                <a:gd name="T51" fmla="*/ 267 h 1682"/>
                <a:gd name="T52" fmla="*/ 1084 w 1692"/>
                <a:gd name="T53" fmla="*/ 209 h 1682"/>
                <a:gd name="T54" fmla="*/ 1125 w 1692"/>
                <a:gd name="T55" fmla="*/ 161 h 1682"/>
                <a:gd name="T56" fmla="*/ 1199 w 1692"/>
                <a:gd name="T57" fmla="*/ 76 h 1682"/>
                <a:gd name="T58" fmla="*/ 1361 w 1692"/>
                <a:gd name="T59" fmla="*/ 177 h 1682"/>
                <a:gd name="T60" fmla="*/ 1570 w 1692"/>
                <a:gd name="T61" fmla="*/ 413 h 1682"/>
                <a:gd name="T62" fmla="*/ 1681 w 1692"/>
                <a:gd name="T63" fmla="*/ 954 h 1682"/>
                <a:gd name="T64" fmla="*/ 1573 w 1692"/>
                <a:gd name="T65" fmla="*/ 1268 h 1682"/>
                <a:gd name="T66" fmla="*/ 1418 w 1692"/>
                <a:gd name="T67" fmla="*/ 1453 h 1682"/>
                <a:gd name="T68" fmla="*/ 963 w 1692"/>
                <a:gd name="T69" fmla="*/ 1674 h 1682"/>
                <a:gd name="T70" fmla="*/ 931 w 1692"/>
                <a:gd name="T71" fmla="*/ 1679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92" h="1682">
                  <a:moveTo>
                    <a:pt x="931" y="1679"/>
                  </a:moveTo>
                  <a:cubicBezTo>
                    <a:pt x="896" y="1680"/>
                    <a:pt x="860" y="1682"/>
                    <a:pt x="825" y="1682"/>
                  </a:cubicBezTo>
                  <a:cubicBezTo>
                    <a:pt x="748" y="1681"/>
                    <a:pt x="673" y="1668"/>
                    <a:pt x="600" y="1645"/>
                  </a:cubicBezTo>
                  <a:cubicBezTo>
                    <a:pt x="514" y="1619"/>
                    <a:pt x="435" y="1579"/>
                    <a:pt x="361" y="1527"/>
                  </a:cubicBezTo>
                  <a:cubicBezTo>
                    <a:pt x="292" y="1477"/>
                    <a:pt x="234" y="1418"/>
                    <a:pt x="181" y="1353"/>
                  </a:cubicBezTo>
                  <a:cubicBezTo>
                    <a:pt x="157" y="1322"/>
                    <a:pt x="138" y="1289"/>
                    <a:pt x="115" y="1258"/>
                  </a:cubicBezTo>
                  <a:cubicBezTo>
                    <a:pt x="96" y="1241"/>
                    <a:pt x="90" y="1216"/>
                    <a:pt x="80" y="1194"/>
                  </a:cubicBezTo>
                  <a:cubicBezTo>
                    <a:pt x="34" y="1098"/>
                    <a:pt x="10" y="997"/>
                    <a:pt x="4" y="890"/>
                  </a:cubicBezTo>
                  <a:cubicBezTo>
                    <a:pt x="0" y="798"/>
                    <a:pt x="9" y="708"/>
                    <a:pt x="33" y="620"/>
                  </a:cubicBezTo>
                  <a:cubicBezTo>
                    <a:pt x="34" y="618"/>
                    <a:pt x="34" y="616"/>
                    <a:pt x="34" y="614"/>
                  </a:cubicBezTo>
                  <a:cubicBezTo>
                    <a:pt x="79" y="460"/>
                    <a:pt x="159" y="328"/>
                    <a:pt x="277" y="220"/>
                  </a:cubicBezTo>
                  <a:cubicBezTo>
                    <a:pt x="377" y="129"/>
                    <a:pt x="492" y="66"/>
                    <a:pt x="622" y="29"/>
                  </a:cubicBezTo>
                  <a:cubicBezTo>
                    <a:pt x="688" y="11"/>
                    <a:pt x="756" y="1"/>
                    <a:pt x="824" y="1"/>
                  </a:cubicBezTo>
                  <a:cubicBezTo>
                    <a:pt x="833" y="1"/>
                    <a:pt x="842" y="0"/>
                    <a:pt x="850" y="6"/>
                  </a:cubicBezTo>
                  <a:cubicBezTo>
                    <a:pt x="852" y="8"/>
                    <a:pt x="852" y="12"/>
                    <a:pt x="850" y="15"/>
                  </a:cubicBezTo>
                  <a:cubicBezTo>
                    <a:pt x="841" y="26"/>
                    <a:pt x="832" y="37"/>
                    <a:pt x="818" y="43"/>
                  </a:cubicBezTo>
                  <a:cubicBezTo>
                    <a:pt x="771" y="70"/>
                    <a:pt x="720" y="84"/>
                    <a:pt x="670" y="102"/>
                  </a:cubicBezTo>
                  <a:cubicBezTo>
                    <a:pt x="651" y="109"/>
                    <a:pt x="634" y="121"/>
                    <a:pt x="618" y="134"/>
                  </a:cubicBezTo>
                  <a:cubicBezTo>
                    <a:pt x="603" y="145"/>
                    <a:pt x="589" y="155"/>
                    <a:pt x="574" y="165"/>
                  </a:cubicBezTo>
                  <a:cubicBezTo>
                    <a:pt x="568" y="169"/>
                    <a:pt x="562" y="172"/>
                    <a:pt x="558" y="177"/>
                  </a:cubicBezTo>
                  <a:cubicBezTo>
                    <a:pt x="526" y="220"/>
                    <a:pt x="487" y="257"/>
                    <a:pt x="460" y="305"/>
                  </a:cubicBezTo>
                  <a:cubicBezTo>
                    <a:pt x="422" y="373"/>
                    <a:pt x="408" y="447"/>
                    <a:pt x="395" y="522"/>
                  </a:cubicBezTo>
                  <a:cubicBezTo>
                    <a:pt x="390" y="556"/>
                    <a:pt x="394" y="588"/>
                    <a:pt x="398" y="621"/>
                  </a:cubicBezTo>
                  <a:cubicBezTo>
                    <a:pt x="399" y="629"/>
                    <a:pt x="398" y="635"/>
                    <a:pt x="395" y="642"/>
                  </a:cubicBezTo>
                  <a:cubicBezTo>
                    <a:pt x="386" y="664"/>
                    <a:pt x="372" y="684"/>
                    <a:pt x="359" y="703"/>
                  </a:cubicBezTo>
                  <a:cubicBezTo>
                    <a:pt x="391" y="686"/>
                    <a:pt x="422" y="667"/>
                    <a:pt x="459" y="665"/>
                  </a:cubicBezTo>
                  <a:cubicBezTo>
                    <a:pt x="474" y="665"/>
                    <a:pt x="487" y="667"/>
                    <a:pt x="498" y="678"/>
                  </a:cubicBezTo>
                  <a:cubicBezTo>
                    <a:pt x="521" y="698"/>
                    <a:pt x="524" y="729"/>
                    <a:pt x="535" y="755"/>
                  </a:cubicBezTo>
                  <a:cubicBezTo>
                    <a:pt x="546" y="782"/>
                    <a:pt x="565" y="802"/>
                    <a:pt x="583" y="823"/>
                  </a:cubicBezTo>
                  <a:cubicBezTo>
                    <a:pt x="611" y="856"/>
                    <a:pt x="633" y="891"/>
                    <a:pt x="628" y="936"/>
                  </a:cubicBezTo>
                  <a:cubicBezTo>
                    <a:pt x="620" y="1002"/>
                    <a:pt x="643" y="1061"/>
                    <a:pt x="672" y="1118"/>
                  </a:cubicBezTo>
                  <a:cubicBezTo>
                    <a:pt x="687" y="1147"/>
                    <a:pt x="697" y="1181"/>
                    <a:pt x="727" y="1201"/>
                  </a:cubicBezTo>
                  <a:cubicBezTo>
                    <a:pt x="729" y="1203"/>
                    <a:pt x="731" y="1205"/>
                    <a:pt x="732" y="1207"/>
                  </a:cubicBezTo>
                  <a:cubicBezTo>
                    <a:pt x="738" y="1239"/>
                    <a:pt x="768" y="1255"/>
                    <a:pt x="781" y="1282"/>
                  </a:cubicBezTo>
                  <a:cubicBezTo>
                    <a:pt x="794" y="1313"/>
                    <a:pt x="807" y="1344"/>
                    <a:pt x="812" y="1377"/>
                  </a:cubicBezTo>
                  <a:cubicBezTo>
                    <a:pt x="814" y="1388"/>
                    <a:pt x="817" y="1398"/>
                    <a:pt x="819" y="1408"/>
                  </a:cubicBezTo>
                  <a:cubicBezTo>
                    <a:pt x="826" y="1445"/>
                    <a:pt x="833" y="1483"/>
                    <a:pt x="838" y="1520"/>
                  </a:cubicBezTo>
                  <a:cubicBezTo>
                    <a:pt x="842" y="1547"/>
                    <a:pt x="856" y="1563"/>
                    <a:pt x="873" y="1563"/>
                  </a:cubicBezTo>
                  <a:cubicBezTo>
                    <a:pt x="889" y="1563"/>
                    <a:pt x="907" y="1547"/>
                    <a:pt x="913" y="1523"/>
                  </a:cubicBezTo>
                  <a:cubicBezTo>
                    <a:pt x="924" y="1477"/>
                    <a:pt x="913" y="1433"/>
                    <a:pt x="898" y="1390"/>
                  </a:cubicBezTo>
                  <a:cubicBezTo>
                    <a:pt x="884" y="1350"/>
                    <a:pt x="867" y="1312"/>
                    <a:pt x="853" y="1272"/>
                  </a:cubicBezTo>
                  <a:cubicBezTo>
                    <a:pt x="825" y="1188"/>
                    <a:pt x="825" y="1104"/>
                    <a:pt x="841" y="1018"/>
                  </a:cubicBezTo>
                  <a:cubicBezTo>
                    <a:pt x="850" y="970"/>
                    <a:pt x="862" y="923"/>
                    <a:pt x="876" y="877"/>
                  </a:cubicBezTo>
                  <a:cubicBezTo>
                    <a:pt x="893" y="823"/>
                    <a:pt x="884" y="773"/>
                    <a:pt x="861" y="723"/>
                  </a:cubicBezTo>
                  <a:cubicBezTo>
                    <a:pt x="857" y="715"/>
                    <a:pt x="851" y="707"/>
                    <a:pt x="851" y="697"/>
                  </a:cubicBezTo>
                  <a:cubicBezTo>
                    <a:pt x="853" y="685"/>
                    <a:pt x="862" y="677"/>
                    <a:pt x="871" y="671"/>
                  </a:cubicBezTo>
                  <a:cubicBezTo>
                    <a:pt x="910" y="641"/>
                    <a:pt x="935" y="598"/>
                    <a:pt x="966" y="561"/>
                  </a:cubicBezTo>
                  <a:cubicBezTo>
                    <a:pt x="975" y="552"/>
                    <a:pt x="979" y="540"/>
                    <a:pt x="983" y="527"/>
                  </a:cubicBezTo>
                  <a:cubicBezTo>
                    <a:pt x="988" y="511"/>
                    <a:pt x="994" y="496"/>
                    <a:pt x="1005" y="483"/>
                  </a:cubicBezTo>
                  <a:cubicBezTo>
                    <a:pt x="1019" y="466"/>
                    <a:pt x="1026" y="448"/>
                    <a:pt x="1028" y="427"/>
                  </a:cubicBezTo>
                  <a:cubicBezTo>
                    <a:pt x="1029" y="413"/>
                    <a:pt x="1032" y="399"/>
                    <a:pt x="1035" y="385"/>
                  </a:cubicBezTo>
                  <a:cubicBezTo>
                    <a:pt x="1046" y="347"/>
                    <a:pt x="1052" y="308"/>
                    <a:pt x="1048" y="267"/>
                  </a:cubicBezTo>
                  <a:cubicBezTo>
                    <a:pt x="1047" y="261"/>
                    <a:pt x="1047" y="254"/>
                    <a:pt x="1050" y="248"/>
                  </a:cubicBezTo>
                  <a:cubicBezTo>
                    <a:pt x="1057" y="232"/>
                    <a:pt x="1072" y="222"/>
                    <a:pt x="1084" y="209"/>
                  </a:cubicBezTo>
                  <a:cubicBezTo>
                    <a:pt x="1093" y="199"/>
                    <a:pt x="1104" y="189"/>
                    <a:pt x="1111" y="178"/>
                  </a:cubicBezTo>
                  <a:cubicBezTo>
                    <a:pt x="1117" y="172"/>
                    <a:pt x="1121" y="167"/>
                    <a:pt x="1125" y="161"/>
                  </a:cubicBezTo>
                  <a:cubicBezTo>
                    <a:pt x="1145" y="135"/>
                    <a:pt x="1163" y="108"/>
                    <a:pt x="1180" y="80"/>
                  </a:cubicBezTo>
                  <a:cubicBezTo>
                    <a:pt x="1185" y="73"/>
                    <a:pt x="1191" y="73"/>
                    <a:pt x="1199" y="76"/>
                  </a:cubicBezTo>
                  <a:cubicBezTo>
                    <a:pt x="1252" y="104"/>
                    <a:pt x="1305" y="132"/>
                    <a:pt x="1352" y="170"/>
                  </a:cubicBezTo>
                  <a:cubicBezTo>
                    <a:pt x="1355" y="172"/>
                    <a:pt x="1358" y="174"/>
                    <a:pt x="1361" y="177"/>
                  </a:cubicBezTo>
                  <a:cubicBezTo>
                    <a:pt x="1369" y="185"/>
                    <a:pt x="1379" y="191"/>
                    <a:pt x="1388" y="198"/>
                  </a:cubicBezTo>
                  <a:cubicBezTo>
                    <a:pt x="1461" y="260"/>
                    <a:pt x="1521" y="331"/>
                    <a:pt x="1570" y="413"/>
                  </a:cubicBezTo>
                  <a:cubicBezTo>
                    <a:pt x="1625" y="505"/>
                    <a:pt x="1661" y="604"/>
                    <a:pt x="1678" y="710"/>
                  </a:cubicBezTo>
                  <a:cubicBezTo>
                    <a:pt x="1691" y="791"/>
                    <a:pt x="1692" y="872"/>
                    <a:pt x="1681" y="954"/>
                  </a:cubicBezTo>
                  <a:cubicBezTo>
                    <a:pt x="1674" y="1006"/>
                    <a:pt x="1662" y="1056"/>
                    <a:pt x="1647" y="1105"/>
                  </a:cubicBezTo>
                  <a:cubicBezTo>
                    <a:pt x="1628" y="1162"/>
                    <a:pt x="1604" y="1217"/>
                    <a:pt x="1573" y="1268"/>
                  </a:cubicBezTo>
                  <a:cubicBezTo>
                    <a:pt x="1562" y="1287"/>
                    <a:pt x="1552" y="1308"/>
                    <a:pt x="1534" y="1322"/>
                  </a:cubicBezTo>
                  <a:cubicBezTo>
                    <a:pt x="1498" y="1369"/>
                    <a:pt x="1461" y="1413"/>
                    <a:pt x="1418" y="1453"/>
                  </a:cubicBezTo>
                  <a:cubicBezTo>
                    <a:pt x="1363" y="1505"/>
                    <a:pt x="1302" y="1548"/>
                    <a:pt x="1235" y="1584"/>
                  </a:cubicBezTo>
                  <a:cubicBezTo>
                    <a:pt x="1149" y="1631"/>
                    <a:pt x="1058" y="1657"/>
                    <a:pt x="963" y="1674"/>
                  </a:cubicBezTo>
                  <a:cubicBezTo>
                    <a:pt x="955" y="1675"/>
                    <a:pt x="946" y="1672"/>
                    <a:pt x="939" y="1678"/>
                  </a:cubicBezTo>
                  <a:cubicBezTo>
                    <a:pt x="936" y="1679"/>
                    <a:pt x="933" y="1679"/>
                    <a:pt x="931" y="1679"/>
                  </a:cubicBezTo>
                  <a:close/>
                </a:path>
              </a:pathLst>
            </a:custGeom>
            <a:solidFill>
              <a:srgbClr val="FAD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3" name="Freeform 60">
              <a:extLst>
                <a:ext uri="{FF2B5EF4-FFF2-40B4-BE49-F238E27FC236}">
                  <a16:creationId xmlns:a16="http://schemas.microsoft.com/office/drawing/2014/main" id="{FADF44FD-9F32-FD34-A0D2-647DBD3D7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1397"/>
              <a:ext cx="429" cy="110"/>
            </a:xfrm>
            <a:custGeom>
              <a:avLst/>
              <a:gdLst>
                <a:gd name="T0" fmla="*/ 737 w 746"/>
                <a:gd name="T1" fmla="*/ 191 h 191"/>
                <a:gd name="T2" fmla="*/ 584 w 746"/>
                <a:gd name="T3" fmla="*/ 98 h 191"/>
                <a:gd name="T4" fmla="*/ 569 w 746"/>
                <a:gd name="T5" fmla="*/ 99 h 191"/>
                <a:gd name="T6" fmla="*/ 544 w 746"/>
                <a:gd name="T7" fmla="*/ 91 h 191"/>
                <a:gd name="T8" fmla="*/ 355 w 746"/>
                <a:gd name="T9" fmla="*/ 40 h 191"/>
                <a:gd name="T10" fmla="*/ 249 w 746"/>
                <a:gd name="T11" fmla="*/ 30 h 191"/>
                <a:gd name="T12" fmla="*/ 236 w 746"/>
                <a:gd name="T13" fmla="*/ 27 h 191"/>
                <a:gd name="T14" fmla="*/ 169 w 746"/>
                <a:gd name="T15" fmla="*/ 25 h 191"/>
                <a:gd name="T16" fmla="*/ 19 w 746"/>
                <a:gd name="T17" fmla="*/ 50 h 191"/>
                <a:gd name="T18" fmla="*/ 5 w 746"/>
                <a:gd name="T19" fmla="*/ 50 h 191"/>
                <a:gd name="T20" fmla="*/ 0 w 746"/>
                <a:gd name="T21" fmla="*/ 36 h 191"/>
                <a:gd name="T22" fmla="*/ 109 w 746"/>
                <a:gd name="T23" fmla="*/ 9 h 191"/>
                <a:gd name="T24" fmla="*/ 236 w 746"/>
                <a:gd name="T25" fmla="*/ 0 h 191"/>
                <a:gd name="T26" fmla="*/ 490 w 746"/>
                <a:gd name="T27" fmla="*/ 41 h 191"/>
                <a:gd name="T28" fmla="*/ 664 w 746"/>
                <a:gd name="T29" fmla="*/ 117 h 191"/>
                <a:gd name="T30" fmla="*/ 736 w 746"/>
                <a:gd name="T31" fmla="*/ 168 h 191"/>
                <a:gd name="T32" fmla="*/ 737 w 746"/>
                <a:gd name="T33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6" h="191">
                  <a:moveTo>
                    <a:pt x="737" y="191"/>
                  </a:moveTo>
                  <a:cubicBezTo>
                    <a:pt x="690" y="154"/>
                    <a:pt x="637" y="125"/>
                    <a:pt x="584" y="98"/>
                  </a:cubicBezTo>
                  <a:cubicBezTo>
                    <a:pt x="579" y="95"/>
                    <a:pt x="574" y="93"/>
                    <a:pt x="569" y="99"/>
                  </a:cubicBezTo>
                  <a:cubicBezTo>
                    <a:pt x="560" y="97"/>
                    <a:pt x="553" y="93"/>
                    <a:pt x="544" y="91"/>
                  </a:cubicBezTo>
                  <a:cubicBezTo>
                    <a:pt x="483" y="66"/>
                    <a:pt x="420" y="48"/>
                    <a:pt x="355" y="40"/>
                  </a:cubicBezTo>
                  <a:cubicBezTo>
                    <a:pt x="320" y="31"/>
                    <a:pt x="284" y="34"/>
                    <a:pt x="249" y="30"/>
                  </a:cubicBezTo>
                  <a:cubicBezTo>
                    <a:pt x="244" y="30"/>
                    <a:pt x="239" y="31"/>
                    <a:pt x="236" y="27"/>
                  </a:cubicBezTo>
                  <a:cubicBezTo>
                    <a:pt x="214" y="19"/>
                    <a:pt x="192" y="23"/>
                    <a:pt x="169" y="25"/>
                  </a:cubicBezTo>
                  <a:cubicBezTo>
                    <a:pt x="118" y="28"/>
                    <a:pt x="68" y="35"/>
                    <a:pt x="19" y="50"/>
                  </a:cubicBezTo>
                  <a:cubicBezTo>
                    <a:pt x="14" y="51"/>
                    <a:pt x="10" y="52"/>
                    <a:pt x="5" y="50"/>
                  </a:cubicBezTo>
                  <a:cubicBezTo>
                    <a:pt x="2" y="46"/>
                    <a:pt x="2" y="41"/>
                    <a:pt x="0" y="36"/>
                  </a:cubicBezTo>
                  <a:cubicBezTo>
                    <a:pt x="36" y="25"/>
                    <a:pt x="72" y="14"/>
                    <a:pt x="109" y="9"/>
                  </a:cubicBezTo>
                  <a:cubicBezTo>
                    <a:pt x="151" y="3"/>
                    <a:pt x="193" y="0"/>
                    <a:pt x="236" y="0"/>
                  </a:cubicBezTo>
                  <a:cubicBezTo>
                    <a:pt x="322" y="2"/>
                    <a:pt x="407" y="15"/>
                    <a:pt x="490" y="41"/>
                  </a:cubicBezTo>
                  <a:cubicBezTo>
                    <a:pt x="551" y="60"/>
                    <a:pt x="609" y="86"/>
                    <a:pt x="664" y="117"/>
                  </a:cubicBezTo>
                  <a:cubicBezTo>
                    <a:pt x="689" y="131"/>
                    <a:pt x="715" y="146"/>
                    <a:pt x="736" y="168"/>
                  </a:cubicBezTo>
                  <a:cubicBezTo>
                    <a:pt x="734" y="176"/>
                    <a:pt x="746" y="183"/>
                    <a:pt x="737" y="191"/>
                  </a:cubicBezTo>
                  <a:close/>
                </a:path>
              </a:pathLst>
            </a:custGeom>
            <a:solidFill>
              <a:srgbClr val="7C7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Freeform 61">
              <a:extLst>
                <a:ext uri="{FF2B5EF4-FFF2-40B4-BE49-F238E27FC236}">
                  <a16:creationId xmlns:a16="http://schemas.microsoft.com/office/drawing/2014/main" id="{0C5F966C-B872-1D7E-F735-C9977E904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" y="1493"/>
              <a:ext cx="206" cy="553"/>
            </a:xfrm>
            <a:custGeom>
              <a:avLst/>
              <a:gdLst>
                <a:gd name="T0" fmla="*/ 9 w 358"/>
                <a:gd name="T1" fmla="*/ 23 h 961"/>
                <a:gd name="T2" fmla="*/ 4 w 358"/>
                <a:gd name="T3" fmla="*/ 7 h 961"/>
                <a:gd name="T4" fmla="*/ 8 w 358"/>
                <a:gd name="T5" fmla="*/ 0 h 961"/>
                <a:gd name="T6" fmla="*/ 17 w 358"/>
                <a:gd name="T7" fmla="*/ 6 h 961"/>
                <a:gd name="T8" fmla="*/ 165 w 358"/>
                <a:gd name="T9" fmla="*/ 145 h 961"/>
                <a:gd name="T10" fmla="*/ 230 w 358"/>
                <a:gd name="T11" fmla="*/ 237 h 961"/>
                <a:gd name="T12" fmla="*/ 279 w 358"/>
                <a:gd name="T13" fmla="*/ 330 h 961"/>
                <a:gd name="T14" fmla="*/ 296 w 358"/>
                <a:gd name="T15" fmla="*/ 364 h 961"/>
                <a:gd name="T16" fmla="*/ 349 w 358"/>
                <a:gd name="T17" fmla="*/ 581 h 961"/>
                <a:gd name="T18" fmla="*/ 356 w 358"/>
                <a:gd name="T19" fmla="*/ 686 h 961"/>
                <a:gd name="T20" fmla="*/ 338 w 358"/>
                <a:gd name="T21" fmla="*/ 852 h 961"/>
                <a:gd name="T22" fmla="*/ 323 w 358"/>
                <a:gd name="T23" fmla="*/ 913 h 961"/>
                <a:gd name="T24" fmla="*/ 311 w 358"/>
                <a:gd name="T25" fmla="*/ 951 h 961"/>
                <a:gd name="T26" fmla="*/ 300 w 358"/>
                <a:gd name="T27" fmla="*/ 959 h 961"/>
                <a:gd name="T28" fmla="*/ 300 w 358"/>
                <a:gd name="T29" fmla="*/ 957 h 961"/>
                <a:gd name="T30" fmla="*/ 300 w 358"/>
                <a:gd name="T31" fmla="*/ 955 h 961"/>
                <a:gd name="T32" fmla="*/ 338 w 358"/>
                <a:gd name="T33" fmla="*/ 763 h 961"/>
                <a:gd name="T34" fmla="*/ 316 w 358"/>
                <a:gd name="T35" fmla="*/ 488 h 961"/>
                <a:gd name="T36" fmla="*/ 249 w 358"/>
                <a:gd name="T37" fmla="*/ 309 h 961"/>
                <a:gd name="T38" fmla="*/ 52 w 358"/>
                <a:gd name="T39" fmla="*/ 59 h 961"/>
                <a:gd name="T40" fmla="*/ 41 w 358"/>
                <a:gd name="T41" fmla="*/ 48 h 961"/>
                <a:gd name="T42" fmla="*/ 15 w 358"/>
                <a:gd name="T43" fmla="*/ 29 h 961"/>
                <a:gd name="T44" fmla="*/ 9 w 358"/>
                <a:gd name="T45" fmla="*/ 23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8" h="961">
                  <a:moveTo>
                    <a:pt x="9" y="23"/>
                  </a:moveTo>
                  <a:cubicBezTo>
                    <a:pt x="8" y="17"/>
                    <a:pt x="9" y="12"/>
                    <a:pt x="4" y="7"/>
                  </a:cubicBezTo>
                  <a:cubicBezTo>
                    <a:pt x="0" y="2"/>
                    <a:pt x="4" y="1"/>
                    <a:pt x="8" y="0"/>
                  </a:cubicBezTo>
                  <a:cubicBezTo>
                    <a:pt x="10" y="3"/>
                    <a:pt x="12" y="7"/>
                    <a:pt x="17" y="6"/>
                  </a:cubicBezTo>
                  <a:cubicBezTo>
                    <a:pt x="75" y="43"/>
                    <a:pt x="122" y="92"/>
                    <a:pt x="165" y="145"/>
                  </a:cubicBezTo>
                  <a:cubicBezTo>
                    <a:pt x="189" y="175"/>
                    <a:pt x="210" y="206"/>
                    <a:pt x="230" y="237"/>
                  </a:cubicBezTo>
                  <a:cubicBezTo>
                    <a:pt x="249" y="266"/>
                    <a:pt x="264" y="299"/>
                    <a:pt x="279" y="330"/>
                  </a:cubicBezTo>
                  <a:cubicBezTo>
                    <a:pt x="284" y="341"/>
                    <a:pt x="290" y="353"/>
                    <a:pt x="296" y="364"/>
                  </a:cubicBezTo>
                  <a:cubicBezTo>
                    <a:pt x="320" y="435"/>
                    <a:pt x="341" y="506"/>
                    <a:pt x="349" y="581"/>
                  </a:cubicBezTo>
                  <a:cubicBezTo>
                    <a:pt x="352" y="616"/>
                    <a:pt x="358" y="651"/>
                    <a:pt x="356" y="686"/>
                  </a:cubicBezTo>
                  <a:cubicBezTo>
                    <a:pt x="353" y="742"/>
                    <a:pt x="350" y="797"/>
                    <a:pt x="338" y="852"/>
                  </a:cubicBezTo>
                  <a:cubicBezTo>
                    <a:pt x="333" y="872"/>
                    <a:pt x="330" y="893"/>
                    <a:pt x="323" y="913"/>
                  </a:cubicBezTo>
                  <a:cubicBezTo>
                    <a:pt x="320" y="926"/>
                    <a:pt x="312" y="937"/>
                    <a:pt x="311" y="951"/>
                  </a:cubicBezTo>
                  <a:cubicBezTo>
                    <a:pt x="310" y="955"/>
                    <a:pt x="308" y="961"/>
                    <a:pt x="300" y="959"/>
                  </a:cubicBezTo>
                  <a:cubicBezTo>
                    <a:pt x="300" y="959"/>
                    <a:pt x="300" y="958"/>
                    <a:pt x="300" y="957"/>
                  </a:cubicBezTo>
                  <a:cubicBezTo>
                    <a:pt x="300" y="957"/>
                    <a:pt x="300" y="956"/>
                    <a:pt x="300" y="955"/>
                  </a:cubicBezTo>
                  <a:cubicBezTo>
                    <a:pt x="318" y="892"/>
                    <a:pt x="333" y="828"/>
                    <a:pt x="338" y="763"/>
                  </a:cubicBezTo>
                  <a:cubicBezTo>
                    <a:pt x="346" y="670"/>
                    <a:pt x="338" y="578"/>
                    <a:pt x="316" y="488"/>
                  </a:cubicBezTo>
                  <a:cubicBezTo>
                    <a:pt x="301" y="425"/>
                    <a:pt x="279" y="366"/>
                    <a:pt x="249" y="309"/>
                  </a:cubicBezTo>
                  <a:cubicBezTo>
                    <a:pt x="199" y="213"/>
                    <a:pt x="134" y="129"/>
                    <a:pt x="52" y="59"/>
                  </a:cubicBezTo>
                  <a:cubicBezTo>
                    <a:pt x="48" y="55"/>
                    <a:pt x="44" y="51"/>
                    <a:pt x="41" y="48"/>
                  </a:cubicBezTo>
                  <a:cubicBezTo>
                    <a:pt x="35" y="38"/>
                    <a:pt x="25" y="34"/>
                    <a:pt x="15" y="29"/>
                  </a:cubicBezTo>
                  <a:cubicBezTo>
                    <a:pt x="13" y="27"/>
                    <a:pt x="11" y="25"/>
                    <a:pt x="9" y="23"/>
                  </a:cubicBezTo>
                  <a:close/>
                </a:path>
              </a:pathLst>
            </a:custGeom>
            <a:solidFill>
              <a:srgbClr val="5F6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Freeform 62">
              <a:extLst>
                <a:ext uri="{FF2B5EF4-FFF2-40B4-BE49-F238E27FC236}">
                  <a16:creationId xmlns:a16="http://schemas.microsoft.com/office/drawing/2014/main" id="{924BB610-0E42-E096-7B45-0BDE6B721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417"/>
              <a:ext cx="342" cy="342"/>
            </a:xfrm>
            <a:custGeom>
              <a:avLst/>
              <a:gdLst>
                <a:gd name="T0" fmla="*/ 584 w 595"/>
                <a:gd name="T1" fmla="*/ 0 h 594"/>
                <a:gd name="T2" fmla="*/ 589 w 595"/>
                <a:gd name="T3" fmla="*/ 14 h 594"/>
                <a:gd name="T4" fmla="*/ 485 w 595"/>
                <a:gd name="T5" fmla="*/ 54 h 594"/>
                <a:gd name="T6" fmla="*/ 206 w 595"/>
                <a:gd name="T7" fmla="*/ 249 h 594"/>
                <a:gd name="T8" fmla="*/ 18 w 595"/>
                <a:gd name="T9" fmla="*/ 568 h 594"/>
                <a:gd name="T10" fmla="*/ 8 w 595"/>
                <a:gd name="T11" fmla="*/ 592 h 594"/>
                <a:gd name="T12" fmla="*/ 0 w 595"/>
                <a:gd name="T13" fmla="*/ 587 h 594"/>
                <a:gd name="T14" fmla="*/ 37 w 595"/>
                <a:gd name="T15" fmla="*/ 476 h 594"/>
                <a:gd name="T16" fmla="*/ 91 w 595"/>
                <a:gd name="T17" fmla="*/ 374 h 594"/>
                <a:gd name="T18" fmla="*/ 122 w 595"/>
                <a:gd name="T19" fmla="*/ 328 h 594"/>
                <a:gd name="T20" fmla="*/ 121 w 595"/>
                <a:gd name="T21" fmla="*/ 324 h 594"/>
                <a:gd name="T22" fmla="*/ 199 w 595"/>
                <a:gd name="T23" fmla="*/ 234 h 594"/>
                <a:gd name="T24" fmla="*/ 360 w 595"/>
                <a:gd name="T25" fmla="*/ 100 h 594"/>
                <a:gd name="T26" fmla="*/ 573 w 595"/>
                <a:gd name="T27" fmla="*/ 1 h 594"/>
                <a:gd name="T28" fmla="*/ 584 w 595"/>
                <a:gd name="T29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5" h="594">
                  <a:moveTo>
                    <a:pt x="584" y="0"/>
                  </a:moveTo>
                  <a:cubicBezTo>
                    <a:pt x="595" y="2"/>
                    <a:pt x="591" y="8"/>
                    <a:pt x="589" y="14"/>
                  </a:cubicBezTo>
                  <a:cubicBezTo>
                    <a:pt x="554" y="27"/>
                    <a:pt x="519" y="39"/>
                    <a:pt x="485" y="54"/>
                  </a:cubicBezTo>
                  <a:cubicBezTo>
                    <a:pt x="378" y="99"/>
                    <a:pt x="286" y="165"/>
                    <a:pt x="206" y="249"/>
                  </a:cubicBezTo>
                  <a:cubicBezTo>
                    <a:pt x="119" y="341"/>
                    <a:pt x="57" y="447"/>
                    <a:pt x="18" y="568"/>
                  </a:cubicBezTo>
                  <a:cubicBezTo>
                    <a:pt x="15" y="576"/>
                    <a:pt x="11" y="584"/>
                    <a:pt x="8" y="592"/>
                  </a:cubicBezTo>
                  <a:cubicBezTo>
                    <a:pt x="3" y="594"/>
                    <a:pt x="0" y="594"/>
                    <a:pt x="0" y="587"/>
                  </a:cubicBezTo>
                  <a:cubicBezTo>
                    <a:pt x="9" y="549"/>
                    <a:pt x="27" y="514"/>
                    <a:pt x="37" y="476"/>
                  </a:cubicBezTo>
                  <a:cubicBezTo>
                    <a:pt x="55" y="442"/>
                    <a:pt x="75" y="408"/>
                    <a:pt x="91" y="374"/>
                  </a:cubicBezTo>
                  <a:cubicBezTo>
                    <a:pt x="100" y="357"/>
                    <a:pt x="116" y="346"/>
                    <a:pt x="122" y="328"/>
                  </a:cubicBezTo>
                  <a:cubicBezTo>
                    <a:pt x="121" y="327"/>
                    <a:pt x="121" y="325"/>
                    <a:pt x="121" y="324"/>
                  </a:cubicBezTo>
                  <a:cubicBezTo>
                    <a:pt x="150" y="297"/>
                    <a:pt x="172" y="264"/>
                    <a:pt x="199" y="234"/>
                  </a:cubicBezTo>
                  <a:cubicBezTo>
                    <a:pt x="246" y="182"/>
                    <a:pt x="301" y="138"/>
                    <a:pt x="360" y="100"/>
                  </a:cubicBezTo>
                  <a:cubicBezTo>
                    <a:pt x="426" y="56"/>
                    <a:pt x="496" y="23"/>
                    <a:pt x="573" y="1"/>
                  </a:cubicBezTo>
                  <a:cubicBezTo>
                    <a:pt x="576" y="0"/>
                    <a:pt x="580" y="0"/>
                    <a:pt x="584" y="0"/>
                  </a:cubicBezTo>
                  <a:close/>
                </a:path>
              </a:pathLst>
            </a:custGeom>
            <a:solidFill>
              <a:srgbClr val="756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Freeform 63">
              <a:extLst>
                <a:ext uri="{FF2B5EF4-FFF2-40B4-BE49-F238E27FC236}">
                  <a16:creationId xmlns:a16="http://schemas.microsoft.com/office/drawing/2014/main" id="{B08D445D-EAE6-7A67-01A2-2A7C52DE1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3" y="1703"/>
              <a:ext cx="41" cy="324"/>
            </a:xfrm>
            <a:custGeom>
              <a:avLst/>
              <a:gdLst>
                <a:gd name="T0" fmla="*/ 28 w 72"/>
                <a:gd name="T1" fmla="*/ 551 h 564"/>
                <a:gd name="T2" fmla="*/ 60 w 72"/>
                <a:gd name="T3" fmla="*/ 309 h 564"/>
                <a:gd name="T4" fmla="*/ 40 w 72"/>
                <a:gd name="T5" fmla="*/ 140 h 564"/>
                <a:gd name="T6" fmla="*/ 4 w 72"/>
                <a:gd name="T7" fmla="*/ 19 h 564"/>
                <a:gd name="T8" fmla="*/ 4 w 72"/>
                <a:gd name="T9" fmla="*/ 0 h 564"/>
                <a:gd name="T10" fmla="*/ 16 w 72"/>
                <a:gd name="T11" fmla="*/ 4 h 564"/>
                <a:gd name="T12" fmla="*/ 16 w 72"/>
                <a:gd name="T13" fmla="*/ 27 h 564"/>
                <a:gd name="T14" fmla="*/ 44 w 72"/>
                <a:gd name="T15" fmla="*/ 126 h 564"/>
                <a:gd name="T16" fmla="*/ 65 w 72"/>
                <a:gd name="T17" fmla="*/ 259 h 564"/>
                <a:gd name="T18" fmla="*/ 59 w 72"/>
                <a:gd name="T19" fmla="*/ 444 h 564"/>
                <a:gd name="T20" fmla="*/ 29 w 72"/>
                <a:gd name="T21" fmla="*/ 564 h 564"/>
                <a:gd name="T22" fmla="*/ 28 w 72"/>
                <a:gd name="T23" fmla="*/ 551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564">
                  <a:moveTo>
                    <a:pt x="28" y="551"/>
                  </a:moveTo>
                  <a:cubicBezTo>
                    <a:pt x="48" y="472"/>
                    <a:pt x="61" y="391"/>
                    <a:pt x="60" y="309"/>
                  </a:cubicBezTo>
                  <a:cubicBezTo>
                    <a:pt x="59" y="253"/>
                    <a:pt x="53" y="196"/>
                    <a:pt x="40" y="140"/>
                  </a:cubicBezTo>
                  <a:cubicBezTo>
                    <a:pt x="31" y="99"/>
                    <a:pt x="20" y="58"/>
                    <a:pt x="4" y="19"/>
                  </a:cubicBezTo>
                  <a:cubicBezTo>
                    <a:pt x="2" y="13"/>
                    <a:pt x="0" y="6"/>
                    <a:pt x="4" y="0"/>
                  </a:cubicBezTo>
                  <a:cubicBezTo>
                    <a:pt x="8" y="1"/>
                    <a:pt x="12" y="3"/>
                    <a:pt x="16" y="4"/>
                  </a:cubicBezTo>
                  <a:cubicBezTo>
                    <a:pt x="14" y="12"/>
                    <a:pt x="13" y="20"/>
                    <a:pt x="16" y="27"/>
                  </a:cubicBezTo>
                  <a:cubicBezTo>
                    <a:pt x="32" y="59"/>
                    <a:pt x="36" y="93"/>
                    <a:pt x="44" y="126"/>
                  </a:cubicBezTo>
                  <a:cubicBezTo>
                    <a:pt x="56" y="170"/>
                    <a:pt x="60" y="215"/>
                    <a:pt x="65" y="259"/>
                  </a:cubicBezTo>
                  <a:cubicBezTo>
                    <a:pt x="72" y="322"/>
                    <a:pt x="66" y="383"/>
                    <a:pt x="59" y="444"/>
                  </a:cubicBezTo>
                  <a:cubicBezTo>
                    <a:pt x="54" y="484"/>
                    <a:pt x="48" y="526"/>
                    <a:pt x="29" y="564"/>
                  </a:cubicBezTo>
                  <a:cubicBezTo>
                    <a:pt x="26" y="560"/>
                    <a:pt x="26" y="556"/>
                    <a:pt x="28" y="551"/>
                  </a:cubicBezTo>
                  <a:close/>
                </a:path>
              </a:pathLst>
            </a:custGeom>
            <a:solidFill>
              <a:srgbClr val="7E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Freeform 64">
              <a:extLst>
                <a:ext uri="{FF2B5EF4-FFF2-40B4-BE49-F238E27FC236}">
                  <a16:creationId xmlns:a16="http://schemas.microsoft.com/office/drawing/2014/main" id="{200CE0F7-C655-A540-5E42-973322E6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" y="2020"/>
              <a:ext cx="75" cy="151"/>
            </a:xfrm>
            <a:custGeom>
              <a:avLst/>
              <a:gdLst>
                <a:gd name="T0" fmla="*/ 128 w 129"/>
                <a:gd name="T1" fmla="*/ 0 h 263"/>
                <a:gd name="T2" fmla="*/ 129 w 129"/>
                <a:gd name="T3" fmla="*/ 13 h 263"/>
                <a:gd name="T4" fmla="*/ 96 w 129"/>
                <a:gd name="T5" fmla="*/ 113 h 263"/>
                <a:gd name="T6" fmla="*/ 69 w 129"/>
                <a:gd name="T7" fmla="*/ 169 h 263"/>
                <a:gd name="T8" fmla="*/ 28 w 129"/>
                <a:gd name="T9" fmla="*/ 233 h 263"/>
                <a:gd name="T10" fmla="*/ 10 w 129"/>
                <a:gd name="T11" fmla="*/ 254 h 263"/>
                <a:gd name="T12" fmla="*/ 0 w 129"/>
                <a:gd name="T13" fmla="*/ 256 h 263"/>
                <a:gd name="T14" fmla="*/ 108 w 129"/>
                <a:gd name="T15" fmla="*/ 40 h 263"/>
                <a:gd name="T16" fmla="*/ 119 w 129"/>
                <a:gd name="T17" fmla="*/ 20 h 263"/>
                <a:gd name="T18" fmla="*/ 128 w 129"/>
                <a:gd name="T19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263">
                  <a:moveTo>
                    <a:pt x="128" y="0"/>
                  </a:moveTo>
                  <a:cubicBezTo>
                    <a:pt x="128" y="4"/>
                    <a:pt x="128" y="9"/>
                    <a:pt x="129" y="13"/>
                  </a:cubicBezTo>
                  <a:cubicBezTo>
                    <a:pt x="122" y="47"/>
                    <a:pt x="108" y="80"/>
                    <a:pt x="96" y="113"/>
                  </a:cubicBezTo>
                  <a:cubicBezTo>
                    <a:pt x="83" y="129"/>
                    <a:pt x="78" y="150"/>
                    <a:pt x="69" y="169"/>
                  </a:cubicBezTo>
                  <a:cubicBezTo>
                    <a:pt x="55" y="190"/>
                    <a:pt x="42" y="211"/>
                    <a:pt x="28" y="233"/>
                  </a:cubicBezTo>
                  <a:cubicBezTo>
                    <a:pt x="18" y="236"/>
                    <a:pt x="19" y="249"/>
                    <a:pt x="10" y="254"/>
                  </a:cubicBezTo>
                  <a:cubicBezTo>
                    <a:pt x="7" y="255"/>
                    <a:pt x="5" y="263"/>
                    <a:pt x="0" y="256"/>
                  </a:cubicBezTo>
                  <a:cubicBezTo>
                    <a:pt x="46" y="189"/>
                    <a:pt x="80" y="116"/>
                    <a:pt x="108" y="40"/>
                  </a:cubicBezTo>
                  <a:cubicBezTo>
                    <a:pt x="120" y="38"/>
                    <a:pt x="115" y="26"/>
                    <a:pt x="119" y="20"/>
                  </a:cubicBezTo>
                  <a:cubicBezTo>
                    <a:pt x="123" y="14"/>
                    <a:pt x="125" y="7"/>
                    <a:pt x="128" y="0"/>
                  </a:cubicBezTo>
                  <a:close/>
                </a:path>
              </a:pathLst>
            </a:custGeom>
            <a:solidFill>
              <a:srgbClr val="828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Freeform 65">
              <a:extLst>
                <a:ext uri="{FF2B5EF4-FFF2-40B4-BE49-F238E27FC236}">
                  <a16:creationId xmlns:a16="http://schemas.microsoft.com/office/drawing/2014/main" id="{110D784C-A77C-F8EA-A36E-940ABD47A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" y="2085"/>
              <a:ext cx="16" cy="32"/>
            </a:xfrm>
            <a:custGeom>
              <a:avLst/>
              <a:gdLst>
                <a:gd name="T0" fmla="*/ 0 w 27"/>
                <a:gd name="T1" fmla="*/ 56 h 56"/>
                <a:gd name="T2" fmla="*/ 27 w 27"/>
                <a:gd name="T3" fmla="*/ 0 h 56"/>
                <a:gd name="T4" fmla="*/ 0 w 27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56">
                  <a:moveTo>
                    <a:pt x="0" y="56"/>
                  </a:moveTo>
                  <a:cubicBezTo>
                    <a:pt x="5" y="35"/>
                    <a:pt x="9" y="14"/>
                    <a:pt x="27" y="0"/>
                  </a:cubicBezTo>
                  <a:cubicBezTo>
                    <a:pt x="19" y="19"/>
                    <a:pt x="15" y="40"/>
                    <a:pt x="0" y="56"/>
                  </a:cubicBezTo>
                  <a:close/>
                </a:path>
              </a:pathLst>
            </a:custGeom>
            <a:solidFill>
              <a:srgbClr val="A7A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9" name="Freeform 66">
              <a:extLst>
                <a:ext uri="{FF2B5EF4-FFF2-40B4-BE49-F238E27FC236}">
                  <a16:creationId xmlns:a16="http://schemas.microsoft.com/office/drawing/2014/main" id="{4AFBE2CB-C48D-453E-1C84-E8CF8B512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093"/>
              <a:ext cx="452" cy="443"/>
            </a:xfrm>
            <a:custGeom>
              <a:avLst/>
              <a:gdLst>
                <a:gd name="T0" fmla="*/ 545 w 784"/>
                <a:gd name="T1" fmla="*/ 30 h 770"/>
                <a:gd name="T2" fmla="*/ 614 w 784"/>
                <a:gd name="T3" fmla="*/ 64 h 770"/>
                <a:gd name="T4" fmla="*/ 746 w 784"/>
                <a:gd name="T5" fmla="*/ 219 h 770"/>
                <a:gd name="T6" fmla="*/ 780 w 784"/>
                <a:gd name="T7" fmla="*/ 400 h 770"/>
                <a:gd name="T8" fmla="*/ 699 w 784"/>
                <a:gd name="T9" fmla="*/ 613 h 770"/>
                <a:gd name="T10" fmla="*/ 360 w 784"/>
                <a:gd name="T11" fmla="*/ 756 h 770"/>
                <a:gd name="T12" fmla="*/ 87 w 784"/>
                <a:gd name="T13" fmla="*/ 595 h 770"/>
                <a:gd name="T14" fmla="*/ 41 w 784"/>
                <a:gd name="T15" fmla="*/ 254 h 770"/>
                <a:gd name="T16" fmla="*/ 251 w 784"/>
                <a:gd name="T17" fmla="*/ 29 h 770"/>
                <a:gd name="T18" fmla="*/ 374 w 784"/>
                <a:gd name="T19" fmla="*/ 1 h 770"/>
                <a:gd name="T20" fmla="*/ 363 w 784"/>
                <a:gd name="T21" fmla="*/ 25 h 770"/>
                <a:gd name="T22" fmla="*/ 297 w 784"/>
                <a:gd name="T23" fmla="*/ 117 h 770"/>
                <a:gd name="T24" fmla="*/ 205 w 784"/>
                <a:gd name="T25" fmla="*/ 256 h 770"/>
                <a:gd name="T26" fmla="*/ 231 w 784"/>
                <a:gd name="T27" fmla="*/ 249 h 770"/>
                <a:gd name="T28" fmla="*/ 286 w 784"/>
                <a:gd name="T29" fmla="*/ 273 h 770"/>
                <a:gd name="T30" fmla="*/ 319 w 784"/>
                <a:gd name="T31" fmla="*/ 321 h 770"/>
                <a:gd name="T32" fmla="*/ 349 w 784"/>
                <a:gd name="T33" fmla="*/ 405 h 770"/>
                <a:gd name="T34" fmla="*/ 368 w 784"/>
                <a:gd name="T35" fmla="*/ 474 h 770"/>
                <a:gd name="T36" fmla="*/ 438 w 784"/>
                <a:gd name="T37" fmla="*/ 655 h 770"/>
                <a:gd name="T38" fmla="*/ 440 w 784"/>
                <a:gd name="T39" fmla="*/ 668 h 770"/>
                <a:gd name="T40" fmla="*/ 455 w 784"/>
                <a:gd name="T41" fmla="*/ 686 h 770"/>
                <a:gd name="T42" fmla="*/ 472 w 784"/>
                <a:gd name="T43" fmla="*/ 665 h 770"/>
                <a:gd name="T44" fmla="*/ 459 w 784"/>
                <a:gd name="T45" fmla="*/ 591 h 770"/>
                <a:gd name="T46" fmla="*/ 451 w 784"/>
                <a:gd name="T47" fmla="*/ 356 h 770"/>
                <a:gd name="T48" fmla="*/ 449 w 784"/>
                <a:gd name="T49" fmla="*/ 282 h 770"/>
                <a:gd name="T50" fmla="*/ 444 w 784"/>
                <a:gd name="T51" fmla="*/ 265 h 770"/>
                <a:gd name="T52" fmla="*/ 479 w 784"/>
                <a:gd name="T53" fmla="*/ 128 h 770"/>
                <a:gd name="T54" fmla="*/ 510 w 784"/>
                <a:gd name="T55" fmla="*/ 68 h 770"/>
                <a:gd name="T56" fmla="*/ 545 w 784"/>
                <a:gd name="T57" fmla="*/ 3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4" h="770">
                  <a:moveTo>
                    <a:pt x="545" y="30"/>
                  </a:moveTo>
                  <a:cubicBezTo>
                    <a:pt x="571" y="35"/>
                    <a:pt x="593" y="50"/>
                    <a:pt x="614" y="64"/>
                  </a:cubicBezTo>
                  <a:cubicBezTo>
                    <a:pt x="671" y="104"/>
                    <a:pt x="716" y="156"/>
                    <a:pt x="746" y="219"/>
                  </a:cubicBezTo>
                  <a:cubicBezTo>
                    <a:pt x="773" y="276"/>
                    <a:pt x="784" y="337"/>
                    <a:pt x="780" y="400"/>
                  </a:cubicBezTo>
                  <a:cubicBezTo>
                    <a:pt x="775" y="479"/>
                    <a:pt x="749" y="551"/>
                    <a:pt x="699" y="613"/>
                  </a:cubicBezTo>
                  <a:cubicBezTo>
                    <a:pt x="611" y="720"/>
                    <a:pt x="499" y="770"/>
                    <a:pt x="360" y="756"/>
                  </a:cubicBezTo>
                  <a:cubicBezTo>
                    <a:pt x="244" y="745"/>
                    <a:pt x="152" y="689"/>
                    <a:pt x="87" y="595"/>
                  </a:cubicBezTo>
                  <a:cubicBezTo>
                    <a:pt x="15" y="490"/>
                    <a:pt x="0" y="375"/>
                    <a:pt x="41" y="254"/>
                  </a:cubicBezTo>
                  <a:cubicBezTo>
                    <a:pt x="77" y="148"/>
                    <a:pt x="149" y="74"/>
                    <a:pt x="251" y="29"/>
                  </a:cubicBezTo>
                  <a:cubicBezTo>
                    <a:pt x="290" y="12"/>
                    <a:pt x="331" y="0"/>
                    <a:pt x="374" y="1"/>
                  </a:cubicBezTo>
                  <a:cubicBezTo>
                    <a:pt x="378" y="12"/>
                    <a:pt x="369" y="18"/>
                    <a:pt x="363" y="25"/>
                  </a:cubicBezTo>
                  <a:cubicBezTo>
                    <a:pt x="340" y="55"/>
                    <a:pt x="320" y="87"/>
                    <a:pt x="297" y="117"/>
                  </a:cubicBezTo>
                  <a:cubicBezTo>
                    <a:pt x="266" y="164"/>
                    <a:pt x="235" y="210"/>
                    <a:pt x="205" y="256"/>
                  </a:cubicBezTo>
                  <a:cubicBezTo>
                    <a:pt x="214" y="257"/>
                    <a:pt x="222" y="251"/>
                    <a:pt x="231" y="249"/>
                  </a:cubicBezTo>
                  <a:cubicBezTo>
                    <a:pt x="259" y="242"/>
                    <a:pt x="272" y="248"/>
                    <a:pt x="286" y="273"/>
                  </a:cubicBezTo>
                  <a:cubicBezTo>
                    <a:pt x="296" y="290"/>
                    <a:pt x="299" y="311"/>
                    <a:pt x="319" y="321"/>
                  </a:cubicBezTo>
                  <a:cubicBezTo>
                    <a:pt x="344" y="343"/>
                    <a:pt x="355" y="371"/>
                    <a:pt x="349" y="405"/>
                  </a:cubicBezTo>
                  <a:cubicBezTo>
                    <a:pt x="345" y="431"/>
                    <a:pt x="353" y="454"/>
                    <a:pt x="368" y="474"/>
                  </a:cubicBezTo>
                  <a:cubicBezTo>
                    <a:pt x="409" y="528"/>
                    <a:pt x="429" y="589"/>
                    <a:pt x="438" y="655"/>
                  </a:cubicBezTo>
                  <a:cubicBezTo>
                    <a:pt x="438" y="659"/>
                    <a:pt x="439" y="664"/>
                    <a:pt x="440" y="668"/>
                  </a:cubicBezTo>
                  <a:cubicBezTo>
                    <a:pt x="442" y="677"/>
                    <a:pt x="444" y="687"/>
                    <a:pt x="455" y="686"/>
                  </a:cubicBezTo>
                  <a:cubicBezTo>
                    <a:pt x="466" y="685"/>
                    <a:pt x="471" y="676"/>
                    <a:pt x="472" y="665"/>
                  </a:cubicBezTo>
                  <a:cubicBezTo>
                    <a:pt x="475" y="639"/>
                    <a:pt x="470" y="614"/>
                    <a:pt x="459" y="591"/>
                  </a:cubicBezTo>
                  <a:cubicBezTo>
                    <a:pt x="420" y="514"/>
                    <a:pt x="427" y="436"/>
                    <a:pt x="451" y="356"/>
                  </a:cubicBezTo>
                  <a:cubicBezTo>
                    <a:pt x="458" y="331"/>
                    <a:pt x="458" y="307"/>
                    <a:pt x="449" y="282"/>
                  </a:cubicBezTo>
                  <a:cubicBezTo>
                    <a:pt x="447" y="276"/>
                    <a:pt x="445" y="271"/>
                    <a:pt x="444" y="265"/>
                  </a:cubicBezTo>
                  <a:cubicBezTo>
                    <a:pt x="443" y="216"/>
                    <a:pt x="452" y="170"/>
                    <a:pt x="479" y="128"/>
                  </a:cubicBezTo>
                  <a:cubicBezTo>
                    <a:pt x="492" y="109"/>
                    <a:pt x="501" y="88"/>
                    <a:pt x="510" y="68"/>
                  </a:cubicBezTo>
                  <a:cubicBezTo>
                    <a:pt x="518" y="51"/>
                    <a:pt x="530" y="40"/>
                    <a:pt x="545" y="30"/>
                  </a:cubicBezTo>
                  <a:close/>
                </a:path>
              </a:pathLst>
            </a:custGeom>
            <a:solidFill>
              <a:srgbClr val="FAD4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Freeform 67">
              <a:extLst>
                <a:ext uri="{FF2B5EF4-FFF2-40B4-BE49-F238E27FC236}">
                  <a16:creationId xmlns:a16="http://schemas.microsoft.com/office/drawing/2014/main" id="{DEDC003B-568A-B84A-3960-B9860C049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3093"/>
              <a:ext cx="180" cy="400"/>
            </a:xfrm>
            <a:custGeom>
              <a:avLst/>
              <a:gdLst>
                <a:gd name="T0" fmla="*/ 248 w 313"/>
                <a:gd name="T1" fmla="*/ 264 h 695"/>
                <a:gd name="T2" fmla="*/ 247 w 313"/>
                <a:gd name="T3" fmla="*/ 391 h 695"/>
                <a:gd name="T4" fmla="*/ 259 w 313"/>
                <a:gd name="T5" fmla="*/ 580 h 695"/>
                <a:gd name="T6" fmla="*/ 277 w 313"/>
                <a:gd name="T7" fmla="*/ 643 h 695"/>
                <a:gd name="T8" fmla="*/ 277 w 313"/>
                <a:gd name="T9" fmla="*/ 666 h 695"/>
                <a:gd name="T10" fmla="*/ 254 w 313"/>
                <a:gd name="T11" fmla="*/ 695 h 695"/>
                <a:gd name="T12" fmla="*/ 232 w 313"/>
                <a:gd name="T13" fmla="*/ 666 h 695"/>
                <a:gd name="T14" fmla="*/ 166 w 313"/>
                <a:gd name="T15" fmla="*/ 483 h 695"/>
                <a:gd name="T16" fmla="*/ 143 w 313"/>
                <a:gd name="T17" fmla="*/ 395 h 695"/>
                <a:gd name="T18" fmla="*/ 113 w 313"/>
                <a:gd name="T19" fmla="*/ 323 h 695"/>
                <a:gd name="T20" fmla="*/ 89 w 313"/>
                <a:gd name="T21" fmla="*/ 280 h 695"/>
                <a:gd name="T22" fmla="*/ 23 w 313"/>
                <a:gd name="T23" fmla="*/ 251 h 695"/>
                <a:gd name="T24" fmla="*/ 0 w 313"/>
                <a:gd name="T25" fmla="*/ 255 h 695"/>
                <a:gd name="T26" fmla="*/ 92 w 313"/>
                <a:gd name="T27" fmla="*/ 115 h 695"/>
                <a:gd name="T28" fmla="*/ 124 w 313"/>
                <a:gd name="T29" fmla="*/ 92 h 695"/>
                <a:gd name="T30" fmla="*/ 173 w 313"/>
                <a:gd name="T31" fmla="*/ 24 h 695"/>
                <a:gd name="T32" fmla="*/ 197 w 313"/>
                <a:gd name="T33" fmla="*/ 1 h 695"/>
                <a:gd name="T34" fmla="*/ 209 w 313"/>
                <a:gd name="T35" fmla="*/ 0 h 695"/>
                <a:gd name="T36" fmla="*/ 214 w 313"/>
                <a:gd name="T37" fmla="*/ 20 h 695"/>
                <a:gd name="T38" fmla="*/ 169 w 313"/>
                <a:gd name="T39" fmla="*/ 84 h 695"/>
                <a:gd name="T40" fmla="*/ 113 w 313"/>
                <a:gd name="T41" fmla="*/ 162 h 695"/>
                <a:gd name="T42" fmla="*/ 177 w 313"/>
                <a:gd name="T43" fmla="*/ 121 h 695"/>
                <a:gd name="T44" fmla="*/ 217 w 313"/>
                <a:gd name="T45" fmla="*/ 92 h 695"/>
                <a:gd name="T46" fmla="*/ 254 w 313"/>
                <a:gd name="T47" fmla="*/ 61 h 695"/>
                <a:gd name="T48" fmla="*/ 310 w 313"/>
                <a:gd name="T49" fmla="*/ 55 h 695"/>
                <a:gd name="T50" fmla="*/ 289 w 313"/>
                <a:gd name="T51" fmla="*/ 107 h 695"/>
                <a:gd name="T52" fmla="*/ 250 w 313"/>
                <a:gd name="T53" fmla="*/ 152 h 695"/>
                <a:gd name="T54" fmla="*/ 237 w 313"/>
                <a:gd name="T55" fmla="*/ 237 h 695"/>
                <a:gd name="T56" fmla="*/ 248 w 313"/>
                <a:gd name="T57" fmla="*/ 264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3" h="695">
                  <a:moveTo>
                    <a:pt x="248" y="264"/>
                  </a:moveTo>
                  <a:cubicBezTo>
                    <a:pt x="271" y="307"/>
                    <a:pt x="258" y="349"/>
                    <a:pt x="247" y="391"/>
                  </a:cubicBezTo>
                  <a:cubicBezTo>
                    <a:pt x="230" y="455"/>
                    <a:pt x="230" y="518"/>
                    <a:pt x="259" y="580"/>
                  </a:cubicBezTo>
                  <a:cubicBezTo>
                    <a:pt x="268" y="599"/>
                    <a:pt x="276" y="620"/>
                    <a:pt x="277" y="643"/>
                  </a:cubicBezTo>
                  <a:cubicBezTo>
                    <a:pt x="278" y="651"/>
                    <a:pt x="278" y="659"/>
                    <a:pt x="277" y="666"/>
                  </a:cubicBezTo>
                  <a:cubicBezTo>
                    <a:pt x="275" y="681"/>
                    <a:pt x="269" y="694"/>
                    <a:pt x="254" y="695"/>
                  </a:cubicBezTo>
                  <a:cubicBezTo>
                    <a:pt x="237" y="695"/>
                    <a:pt x="234" y="680"/>
                    <a:pt x="232" y="666"/>
                  </a:cubicBezTo>
                  <a:cubicBezTo>
                    <a:pt x="224" y="600"/>
                    <a:pt x="208" y="537"/>
                    <a:pt x="166" y="483"/>
                  </a:cubicBezTo>
                  <a:cubicBezTo>
                    <a:pt x="146" y="458"/>
                    <a:pt x="137" y="428"/>
                    <a:pt x="143" y="395"/>
                  </a:cubicBezTo>
                  <a:cubicBezTo>
                    <a:pt x="149" y="365"/>
                    <a:pt x="134" y="343"/>
                    <a:pt x="113" y="323"/>
                  </a:cubicBezTo>
                  <a:cubicBezTo>
                    <a:pt x="100" y="311"/>
                    <a:pt x="94" y="296"/>
                    <a:pt x="89" y="280"/>
                  </a:cubicBezTo>
                  <a:cubicBezTo>
                    <a:pt x="79" y="242"/>
                    <a:pt x="58" y="233"/>
                    <a:pt x="23" y="251"/>
                  </a:cubicBezTo>
                  <a:cubicBezTo>
                    <a:pt x="8" y="258"/>
                    <a:pt x="8" y="258"/>
                    <a:pt x="0" y="255"/>
                  </a:cubicBezTo>
                  <a:cubicBezTo>
                    <a:pt x="28" y="207"/>
                    <a:pt x="60" y="161"/>
                    <a:pt x="92" y="115"/>
                  </a:cubicBezTo>
                  <a:cubicBezTo>
                    <a:pt x="109" y="115"/>
                    <a:pt x="117" y="104"/>
                    <a:pt x="124" y="92"/>
                  </a:cubicBezTo>
                  <a:cubicBezTo>
                    <a:pt x="140" y="69"/>
                    <a:pt x="158" y="48"/>
                    <a:pt x="173" y="24"/>
                  </a:cubicBezTo>
                  <a:cubicBezTo>
                    <a:pt x="178" y="15"/>
                    <a:pt x="186" y="5"/>
                    <a:pt x="197" y="1"/>
                  </a:cubicBezTo>
                  <a:cubicBezTo>
                    <a:pt x="201" y="1"/>
                    <a:pt x="205" y="1"/>
                    <a:pt x="209" y="0"/>
                  </a:cubicBezTo>
                  <a:cubicBezTo>
                    <a:pt x="224" y="4"/>
                    <a:pt x="218" y="14"/>
                    <a:pt x="214" y="20"/>
                  </a:cubicBezTo>
                  <a:cubicBezTo>
                    <a:pt x="198" y="41"/>
                    <a:pt x="187" y="64"/>
                    <a:pt x="169" y="84"/>
                  </a:cubicBezTo>
                  <a:cubicBezTo>
                    <a:pt x="149" y="108"/>
                    <a:pt x="128" y="132"/>
                    <a:pt x="113" y="162"/>
                  </a:cubicBezTo>
                  <a:cubicBezTo>
                    <a:pt x="134" y="147"/>
                    <a:pt x="160" y="142"/>
                    <a:pt x="177" y="121"/>
                  </a:cubicBezTo>
                  <a:cubicBezTo>
                    <a:pt x="188" y="109"/>
                    <a:pt x="204" y="102"/>
                    <a:pt x="217" y="92"/>
                  </a:cubicBezTo>
                  <a:cubicBezTo>
                    <a:pt x="230" y="82"/>
                    <a:pt x="242" y="72"/>
                    <a:pt x="254" y="61"/>
                  </a:cubicBezTo>
                  <a:cubicBezTo>
                    <a:pt x="273" y="44"/>
                    <a:pt x="287" y="43"/>
                    <a:pt x="310" y="55"/>
                  </a:cubicBezTo>
                  <a:cubicBezTo>
                    <a:pt x="313" y="76"/>
                    <a:pt x="300" y="92"/>
                    <a:pt x="289" y="107"/>
                  </a:cubicBezTo>
                  <a:cubicBezTo>
                    <a:pt x="278" y="124"/>
                    <a:pt x="263" y="137"/>
                    <a:pt x="250" y="152"/>
                  </a:cubicBezTo>
                  <a:cubicBezTo>
                    <a:pt x="222" y="181"/>
                    <a:pt x="219" y="200"/>
                    <a:pt x="237" y="237"/>
                  </a:cubicBezTo>
                  <a:cubicBezTo>
                    <a:pt x="241" y="246"/>
                    <a:pt x="245" y="255"/>
                    <a:pt x="248" y="264"/>
                  </a:cubicBezTo>
                  <a:close/>
                </a:path>
              </a:pathLst>
            </a:custGeom>
            <a:solidFill>
              <a:srgbClr val="BD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Freeform 68">
              <a:extLst>
                <a:ext uri="{FF2B5EF4-FFF2-40B4-BE49-F238E27FC236}">
                  <a16:creationId xmlns:a16="http://schemas.microsoft.com/office/drawing/2014/main" id="{A2231AF5-DB3D-736F-3BB5-BC231EA52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" y="3092"/>
              <a:ext cx="136" cy="99"/>
            </a:xfrm>
            <a:custGeom>
              <a:avLst/>
              <a:gdLst>
                <a:gd name="T0" fmla="*/ 207 w 236"/>
                <a:gd name="T1" fmla="*/ 56 h 171"/>
                <a:gd name="T2" fmla="*/ 143 w 236"/>
                <a:gd name="T3" fmla="*/ 78 h 171"/>
                <a:gd name="T4" fmla="*/ 87 w 236"/>
                <a:gd name="T5" fmla="*/ 121 h 171"/>
                <a:gd name="T6" fmla="*/ 30 w 236"/>
                <a:gd name="T7" fmla="*/ 160 h 171"/>
                <a:gd name="T8" fmla="*/ 14 w 236"/>
                <a:gd name="T9" fmla="*/ 169 h 171"/>
                <a:gd name="T10" fmla="*/ 3 w 236"/>
                <a:gd name="T11" fmla="*/ 167 h 171"/>
                <a:gd name="T12" fmla="*/ 7 w 236"/>
                <a:gd name="T13" fmla="*/ 159 h 171"/>
                <a:gd name="T14" fmla="*/ 69 w 236"/>
                <a:gd name="T15" fmla="*/ 77 h 171"/>
                <a:gd name="T16" fmla="*/ 111 w 236"/>
                <a:gd name="T17" fmla="*/ 17 h 171"/>
                <a:gd name="T18" fmla="*/ 108 w 236"/>
                <a:gd name="T19" fmla="*/ 1 h 171"/>
                <a:gd name="T20" fmla="*/ 236 w 236"/>
                <a:gd name="T21" fmla="*/ 28 h 171"/>
                <a:gd name="T22" fmla="*/ 207 w 236"/>
                <a:gd name="T23" fmla="*/ 5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171">
                  <a:moveTo>
                    <a:pt x="207" y="56"/>
                  </a:moveTo>
                  <a:cubicBezTo>
                    <a:pt x="180" y="47"/>
                    <a:pt x="161" y="59"/>
                    <a:pt x="143" y="78"/>
                  </a:cubicBezTo>
                  <a:cubicBezTo>
                    <a:pt x="126" y="95"/>
                    <a:pt x="103" y="105"/>
                    <a:pt x="87" y="121"/>
                  </a:cubicBezTo>
                  <a:cubicBezTo>
                    <a:pt x="69" y="137"/>
                    <a:pt x="48" y="147"/>
                    <a:pt x="30" y="160"/>
                  </a:cubicBezTo>
                  <a:cubicBezTo>
                    <a:pt x="25" y="164"/>
                    <a:pt x="19" y="166"/>
                    <a:pt x="14" y="169"/>
                  </a:cubicBezTo>
                  <a:cubicBezTo>
                    <a:pt x="10" y="171"/>
                    <a:pt x="6" y="171"/>
                    <a:pt x="3" y="167"/>
                  </a:cubicBezTo>
                  <a:cubicBezTo>
                    <a:pt x="0" y="164"/>
                    <a:pt x="5" y="162"/>
                    <a:pt x="7" y="159"/>
                  </a:cubicBezTo>
                  <a:cubicBezTo>
                    <a:pt x="23" y="129"/>
                    <a:pt x="47" y="104"/>
                    <a:pt x="69" y="77"/>
                  </a:cubicBezTo>
                  <a:cubicBezTo>
                    <a:pt x="84" y="58"/>
                    <a:pt x="97" y="37"/>
                    <a:pt x="111" y="17"/>
                  </a:cubicBezTo>
                  <a:cubicBezTo>
                    <a:pt x="114" y="12"/>
                    <a:pt x="115" y="6"/>
                    <a:pt x="108" y="1"/>
                  </a:cubicBezTo>
                  <a:cubicBezTo>
                    <a:pt x="153" y="0"/>
                    <a:pt x="196" y="9"/>
                    <a:pt x="236" y="28"/>
                  </a:cubicBezTo>
                  <a:cubicBezTo>
                    <a:pt x="230" y="41"/>
                    <a:pt x="217" y="47"/>
                    <a:pt x="207" y="56"/>
                  </a:cubicBezTo>
                  <a:close/>
                </a:path>
              </a:pathLst>
            </a:custGeom>
            <a:solidFill>
              <a:srgbClr val="85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Freeform 69">
              <a:extLst>
                <a:ext uri="{FF2B5EF4-FFF2-40B4-BE49-F238E27FC236}">
                  <a16:creationId xmlns:a16="http://schemas.microsoft.com/office/drawing/2014/main" id="{7428C3A9-CB70-60A1-73E9-1424F130D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" y="3109"/>
              <a:ext cx="74" cy="136"/>
            </a:xfrm>
            <a:custGeom>
              <a:avLst/>
              <a:gdLst>
                <a:gd name="T0" fmla="*/ 92 w 128"/>
                <a:gd name="T1" fmla="*/ 28 h 237"/>
                <a:gd name="T2" fmla="*/ 121 w 128"/>
                <a:gd name="T3" fmla="*/ 0 h 237"/>
                <a:gd name="T4" fmla="*/ 128 w 128"/>
                <a:gd name="T5" fmla="*/ 3 h 237"/>
                <a:gd name="T6" fmla="*/ 70 w 128"/>
                <a:gd name="T7" fmla="*/ 98 h 237"/>
                <a:gd name="T8" fmla="*/ 32 w 128"/>
                <a:gd name="T9" fmla="*/ 237 h 237"/>
                <a:gd name="T10" fmla="*/ 8 w 128"/>
                <a:gd name="T11" fmla="*/ 192 h 237"/>
                <a:gd name="T12" fmla="*/ 15 w 128"/>
                <a:gd name="T13" fmla="*/ 141 h 237"/>
                <a:gd name="T14" fmla="*/ 64 w 128"/>
                <a:gd name="T15" fmla="*/ 86 h 237"/>
                <a:gd name="T16" fmla="*/ 92 w 128"/>
                <a:gd name="T17" fmla="*/ 2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237">
                  <a:moveTo>
                    <a:pt x="92" y="28"/>
                  </a:moveTo>
                  <a:cubicBezTo>
                    <a:pt x="96" y="13"/>
                    <a:pt x="111" y="9"/>
                    <a:pt x="121" y="0"/>
                  </a:cubicBezTo>
                  <a:cubicBezTo>
                    <a:pt x="123" y="1"/>
                    <a:pt x="126" y="2"/>
                    <a:pt x="128" y="3"/>
                  </a:cubicBezTo>
                  <a:cubicBezTo>
                    <a:pt x="100" y="30"/>
                    <a:pt x="90" y="67"/>
                    <a:pt x="70" y="98"/>
                  </a:cubicBezTo>
                  <a:cubicBezTo>
                    <a:pt x="41" y="141"/>
                    <a:pt x="31" y="187"/>
                    <a:pt x="32" y="237"/>
                  </a:cubicBezTo>
                  <a:cubicBezTo>
                    <a:pt x="20" y="224"/>
                    <a:pt x="14" y="208"/>
                    <a:pt x="8" y="192"/>
                  </a:cubicBezTo>
                  <a:cubicBezTo>
                    <a:pt x="0" y="174"/>
                    <a:pt x="5" y="157"/>
                    <a:pt x="15" y="141"/>
                  </a:cubicBezTo>
                  <a:cubicBezTo>
                    <a:pt x="28" y="120"/>
                    <a:pt x="47" y="104"/>
                    <a:pt x="64" y="86"/>
                  </a:cubicBezTo>
                  <a:cubicBezTo>
                    <a:pt x="79" y="69"/>
                    <a:pt x="89" y="51"/>
                    <a:pt x="92" y="28"/>
                  </a:cubicBezTo>
                  <a:close/>
                </a:path>
              </a:pathLst>
            </a:custGeom>
            <a:solidFill>
              <a:srgbClr val="E7A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Freeform 70">
              <a:extLst>
                <a:ext uri="{FF2B5EF4-FFF2-40B4-BE49-F238E27FC236}">
                  <a16:creationId xmlns:a16="http://schemas.microsoft.com/office/drawing/2014/main" id="{F702049B-5354-06E5-FB1D-3C902A68C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3092"/>
              <a:ext cx="60" cy="74"/>
            </a:xfrm>
            <a:custGeom>
              <a:avLst/>
              <a:gdLst>
                <a:gd name="T0" fmla="*/ 105 w 105"/>
                <a:gd name="T1" fmla="*/ 2 h 127"/>
                <a:gd name="T2" fmla="*/ 20 w 105"/>
                <a:gd name="T3" fmla="*/ 115 h 127"/>
                <a:gd name="T4" fmla="*/ 0 w 105"/>
                <a:gd name="T5" fmla="*/ 116 h 127"/>
                <a:gd name="T6" fmla="*/ 81 w 105"/>
                <a:gd name="T7" fmla="*/ 2 h 127"/>
                <a:gd name="T8" fmla="*/ 105 w 105"/>
                <a:gd name="T9" fmla="*/ 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27">
                  <a:moveTo>
                    <a:pt x="105" y="2"/>
                  </a:moveTo>
                  <a:cubicBezTo>
                    <a:pt x="76" y="39"/>
                    <a:pt x="51" y="80"/>
                    <a:pt x="20" y="115"/>
                  </a:cubicBezTo>
                  <a:cubicBezTo>
                    <a:pt x="13" y="122"/>
                    <a:pt x="7" y="127"/>
                    <a:pt x="0" y="116"/>
                  </a:cubicBezTo>
                  <a:cubicBezTo>
                    <a:pt x="27" y="78"/>
                    <a:pt x="54" y="40"/>
                    <a:pt x="81" y="2"/>
                  </a:cubicBezTo>
                  <a:cubicBezTo>
                    <a:pt x="89" y="1"/>
                    <a:pt x="97" y="0"/>
                    <a:pt x="105" y="2"/>
                  </a:cubicBezTo>
                  <a:close/>
                </a:path>
              </a:pathLst>
            </a:custGeom>
            <a:solidFill>
              <a:srgbClr val="E05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Freeform 71">
              <a:extLst>
                <a:ext uri="{FF2B5EF4-FFF2-40B4-BE49-F238E27FC236}">
                  <a16:creationId xmlns:a16="http://schemas.microsoft.com/office/drawing/2014/main" id="{C9D394CB-692A-BDE0-D502-B6577221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755"/>
              <a:ext cx="68" cy="380"/>
            </a:xfrm>
            <a:custGeom>
              <a:avLst/>
              <a:gdLst>
                <a:gd name="T0" fmla="*/ 32 w 118"/>
                <a:gd name="T1" fmla="*/ 0 h 660"/>
                <a:gd name="T2" fmla="*/ 40 w 118"/>
                <a:gd name="T3" fmla="*/ 5 h 660"/>
                <a:gd name="T4" fmla="*/ 20 w 118"/>
                <a:gd name="T5" fmla="*/ 110 h 660"/>
                <a:gd name="T6" fmla="*/ 22 w 118"/>
                <a:gd name="T7" fmla="*/ 381 h 660"/>
                <a:gd name="T8" fmla="*/ 117 w 118"/>
                <a:gd name="T9" fmla="*/ 652 h 660"/>
                <a:gd name="T10" fmla="*/ 113 w 118"/>
                <a:gd name="T11" fmla="*/ 656 h 660"/>
                <a:gd name="T12" fmla="*/ 101 w 118"/>
                <a:gd name="T13" fmla="*/ 641 h 660"/>
                <a:gd name="T14" fmla="*/ 41 w 118"/>
                <a:gd name="T15" fmla="*/ 503 h 660"/>
                <a:gd name="T16" fmla="*/ 0 w 118"/>
                <a:gd name="T17" fmla="*/ 297 h 660"/>
                <a:gd name="T18" fmla="*/ 1 w 118"/>
                <a:gd name="T19" fmla="*/ 225 h 660"/>
                <a:gd name="T20" fmla="*/ 22 w 118"/>
                <a:gd name="T21" fmla="*/ 39 h 660"/>
                <a:gd name="T22" fmla="*/ 32 w 118"/>
                <a:gd name="T23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660">
                  <a:moveTo>
                    <a:pt x="32" y="0"/>
                  </a:moveTo>
                  <a:cubicBezTo>
                    <a:pt x="34" y="3"/>
                    <a:pt x="37" y="5"/>
                    <a:pt x="40" y="5"/>
                  </a:cubicBezTo>
                  <a:cubicBezTo>
                    <a:pt x="33" y="40"/>
                    <a:pt x="27" y="75"/>
                    <a:pt x="20" y="110"/>
                  </a:cubicBezTo>
                  <a:cubicBezTo>
                    <a:pt x="5" y="200"/>
                    <a:pt x="8" y="291"/>
                    <a:pt x="22" y="381"/>
                  </a:cubicBezTo>
                  <a:cubicBezTo>
                    <a:pt x="38" y="477"/>
                    <a:pt x="73" y="566"/>
                    <a:pt x="117" y="652"/>
                  </a:cubicBezTo>
                  <a:cubicBezTo>
                    <a:pt x="116" y="653"/>
                    <a:pt x="118" y="660"/>
                    <a:pt x="113" y="656"/>
                  </a:cubicBezTo>
                  <a:cubicBezTo>
                    <a:pt x="108" y="651"/>
                    <a:pt x="105" y="646"/>
                    <a:pt x="101" y="641"/>
                  </a:cubicBezTo>
                  <a:cubicBezTo>
                    <a:pt x="83" y="594"/>
                    <a:pt x="54" y="552"/>
                    <a:pt x="41" y="503"/>
                  </a:cubicBezTo>
                  <a:cubicBezTo>
                    <a:pt x="21" y="436"/>
                    <a:pt x="0" y="368"/>
                    <a:pt x="0" y="297"/>
                  </a:cubicBezTo>
                  <a:cubicBezTo>
                    <a:pt x="0" y="273"/>
                    <a:pt x="1" y="249"/>
                    <a:pt x="1" y="225"/>
                  </a:cubicBezTo>
                  <a:cubicBezTo>
                    <a:pt x="0" y="162"/>
                    <a:pt x="7" y="100"/>
                    <a:pt x="22" y="39"/>
                  </a:cubicBezTo>
                  <a:cubicBezTo>
                    <a:pt x="25" y="26"/>
                    <a:pt x="29" y="14"/>
                    <a:pt x="32" y="0"/>
                  </a:cubicBezTo>
                  <a:close/>
                </a:path>
              </a:pathLst>
            </a:custGeom>
            <a:solidFill>
              <a:srgbClr val="8A8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Freeform 72">
              <a:extLst>
                <a:ext uri="{FF2B5EF4-FFF2-40B4-BE49-F238E27FC236}">
                  <a16:creationId xmlns:a16="http://schemas.microsoft.com/office/drawing/2014/main" id="{3578352D-B10A-BCE8-FB46-633E55A27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1671"/>
              <a:ext cx="219" cy="639"/>
            </a:xfrm>
            <a:custGeom>
              <a:avLst/>
              <a:gdLst>
                <a:gd name="T0" fmla="*/ 310 w 382"/>
                <a:gd name="T1" fmla="*/ 235 h 1111"/>
                <a:gd name="T2" fmla="*/ 346 w 382"/>
                <a:gd name="T3" fmla="*/ 370 h 1111"/>
                <a:gd name="T4" fmla="*/ 320 w 382"/>
                <a:gd name="T5" fmla="*/ 478 h 1111"/>
                <a:gd name="T6" fmla="*/ 294 w 382"/>
                <a:gd name="T7" fmla="*/ 719 h 1111"/>
                <a:gd name="T8" fmla="*/ 333 w 382"/>
                <a:gd name="T9" fmla="*/ 862 h 1111"/>
                <a:gd name="T10" fmla="*/ 377 w 382"/>
                <a:gd name="T11" fmla="*/ 1000 h 1111"/>
                <a:gd name="T12" fmla="*/ 366 w 382"/>
                <a:gd name="T13" fmla="*/ 1085 h 1111"/>
                <a:gd name="T14" fmla="*/ 327 w 382"/>
                <a:gd name="T15" fmla="*/ 1110 h 1111"/>
                <a:gd name="T16" fmla="*/ 294 w 382"/>
                <a:gd name="T17" fmla="*/ 1082 h 1111"/>
                <a:gd name="T18" fmla="*/ 271 w 382"/>
                <a:gd name="T19" fmla="*/ 947 h 1111"/>
                <a:gd name="T20" fmla="*/ 329 w 382"/>
                <a:gd name="T21" fmla="*/ 882 h 1111"/>
                <a:gd name="T22" fmla="*/ 299 w 382"/>
                <a:gd name="T23" fmla="*/ 904 h 1111"/>
                <a:gd name="T24" fmla="*/ 280 w 382"/>
                <a:gd name="T25" fmla="*/ 914 h 1111"/>
                <a:gd name="T26" fmla="*/ 263 w 382"/>
                <a:gd name="T27" fmla="*/ 918 h 1111"/>
                <a:gd name="T28" fmla="*/ 234 w 382"/>
                <a:gd name="T29" fmla="*/ 823 h 1111"/>
                <a:gd name="T30" fmla="*/ 227 w 382"/>
                <a:gd name="T31" fmla="*/ 813 h 1111"/>
                <a:gd name="T32" fmla="*/ 147 w 382"/>
                <a:gd name="T33" fmla="*/ 682 h 1111"/>
                <a:gd name="T34" fmla="*/ 104 w 382"/>
                <a:gd name="T35" fmla="*/ 509 h 1111"/>
                <a:gd name="T36" fmla="*/ 67 w 382"/>
                <a:gd name="T37" fmla="*/ 392 h 1111"/>
                <a:gd name="T38" fmla="*/ 0 w 382"/>
                <a:gd name="T39" fmla="*/ 245 h 1111"/>
                <a:gd name="T40" fmla="*/ 3 w 382"/>
                <a:gd name="T41" fmla="*/ 230 h 1111"/>
                <a:gd name="T42" fmla="*/ 87 w 382"/>
                <a:gd name="T43" fmla="*/ 150 h 1111"/>
                <a:gd name="T44" fmla="*/ 125 w 382"/>
                <a:gd name="T45" fmla="*/ 116 h 1111"/>
                <a:gd name="T46" fmla="*/ 154 w 382"/>
                <a:gd name="T47" fmla="*/ 93 h 1111"/>
                <a:gd name="T48" fmla="*/ 228 w 382"/>
                <a:gd name="T49" fmla="*/ 41 h 1111"/>
                <a:gd name="T50" fmla="*/ 246 w 382"/>
                <a:gd name="T51" fmla="*/ 28 h 1111"/>
                <a:gd name="T52" fmla="*/ 272 w 382"/>
                <a:gd name="T53" fmla="*/ 11 h 1111"/>
                <a:gd name="T54" fmla="*/ 294 w 382"/>
                <a:gd name="T55" fmla="*/ 9 h 1111"/>
                <a:gd name="T56" fmla="*/ 291 w 382"/>
                <a:gd name="T57" fmla="*/ 29 h 1111"/>
                <a:gd name="T58" fmla="*/ 271 w 382"/>
                <a:gd name="T59" fmla="*/ 85 h 1111"/>
                <a:gd name="T60" fmla="*/ 285 w 382"/>
                <a:gd name="T61" fmla="*/ 180 h 1111"/>
                <a:gd name="T62" fmla="*/ 310 w 382"/>
                <a:gd name="T63" fmla="*/ 235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2" h="1111">
                  <a:moveTo>
                    <a:pt x="310" y="235"/>
                  </a:moveTo>
                  <a:cubicBezTo>
                    <a:pt x="330" y="278"/>
                    <a:pt x="350" y="321"/>
                    <a:pt x="346" y="370"/>
                  </a:cubicBezTo>
                  <a:cubicBezTo>
                    <a:pt x="344" y="408"/>
                    <a:pt x="329" y="442"/>
                    <a:pt x="320" y="478"/>
                  </a:cubicBezTo>
                  <a:cubicBezTo>
                    <a:pt x="301" y="557"/>
                    <a:pt x="286" y="637"/>
                    <a:pt x="294" y="719"/>
                  </a:cubicBezTo>
                  <a:cubicBezTo>
                    <a:pt x="299" y="769"/>
                    <a:pt x="316" y="816"/>
                    <a:pt x="333" y="862"/>
                  </a:cubicBezTo>
                  <a:cubicBezTo>
                    <a:pt x="350" y="908"/>
                    <a:pt x="372" y="951"/>
                    <a:pt x="377" y="1000"/>
                  </a:cubicBezTo>
                  <a:cubicBezTo>
                    <a:pt x="380" y="1030"/>
                    <a:pt x="382" y="1059"/>
                    <a:pt x="366" y="1085"/>
                  </a:cubicBezTo>
                  <a:cubicBezTo>
                    <a:pt x="357" y="1099"/>
                    <a:pt x="345" y="1111"/>
                    <a:pt x="327" y="1110"/>
                  </a:cubicBezTo>
                  <a:cubicBezTo>
                    <a:pt x="311" y="1108"/>
                    <a:pt x="297" y="1098"/>
                    <a:pt x="294" y="1082"/>
                  </a:cubicBezTo>
                  <a:cubicBezTo>
                    <a:pt x="285" y="1037"/>
                    <a:pt x="279" y="992"/>
                    <a:pt x="271" y="947"/>
                  </a:cubicBezTo>
                  <a:cubicBezTo>
                    <a:pt x="288" y="923"/>
                    <a:pt x="314" y="908"/>
                    <a:pt x="329" y="882"/>
                  </a:cubicBezTo>
                  <a:cubicBezTo>
                    <a:pt x="324" y="896"/>
                    <a:pt x="314" y="904"/>
                    <a:pt x="299" y="904"/>
                  </a:cubicBezTo>
                  <a:cubicBezTo>
                    <a:pt x="291" y="904"/>
                    <a:pt x="286" y="909"/>
                    <a:pt x="280" y="914"/>
                  </a:cubicBezTo>
                  <a:cubicBezTo>
                    <a:pt x="275" y="917"/>
                    <a:pt x="271" y="924"/>
                    <a:pt x="263" y="918"/>
                  </a:cubicBezTo>
                  <a:cubicBezTo>
                    <a:pt x="260" y="884"/>
                    <a:pt x="243" y="855"/>
                    <a:pt x="234" y="823"/>
                  </a:cubicBezTo>
                  <a:cubicBezTo>
                    <a:pt x="231" y="821"/>
                    <a:pt x="229" y="817"/>
                    <a:pt x="227" y="813"/>
                  </a:cubicBezTo>
                  <a:cubicBezTo>
                    <a:pt x="208" y="765"/>
                    <a:pt x="176" y="725"/>
                    <a:pt x="147" y="682"/>
                  </a:cubicBezTo>
                  <a:cubicBezTo>
                    <a:pt x="112" y="630"/>
                    <a:pt x="93" y="573"/>
                    <a:pt x="104" y="509"/>
                  </a:cubicBezTo>
                  <a:cubicBezTo>
                    <a:pt x="112" y="464"/>
                    <a:pt x="101" y="424"/>
                    <a:pt x="67" y="392"/>
                  </a:cubicBezTo>
                  <a:cubicBezTo>
                    <a:pt x="24" y="352"/>
                    <a:pt x="5" y="302"/>
                    <a:pt x="0" y="245"/>
                  </a:cubicBezTo>
                  <a:cubicBezTo>
                    <a:pt x="0" y="240"/>
                    <a:pt x="2" y="235"/>
                    <a:pt x="3" y="230"/>
                  </a:cubicBezTo>
                  <a:cubicBezTo>
                    <a:pt x="28" y="201"/>
                    <a:pt x="50" y="167"/>
                    <a:pt x="87" y="150"/>
                  </a:cubicBezTo>
                  <a:cubicBezTo>
                    <a:pt x="103" y="143"/>
                    <a:pt x="115" y="131"/>
                    <a:pt x="125" y="116"/>
                  </a:cubicBezTo>
                  <a:cubicBezTo>
                    <a:pt x="132" y="105"/>
                    <a:pt x="142" y="99"/>
                    <a:pt x="154" y="93"/>
                  </a:cubicBezTo>
                  <a:cubicBezTo>
                    <a:pt x="181" y="79"/>
                    <a:pt x="208" y="65"/>
                    <a:pt x="228" y="41"/>
                  </a:cubicBezTo>
                  <a:cubicBezTo>
                    <a:pt x="233" y="35"/>
                    <a:pt x="238" y="29"/>
                    <a:pt x="246" y="28"/>
                  </a:cubicBezTo>
                  <a:cubicBezTo>
                    <a:pt x="257" y="26"/>
                    <a:pt x="265" y="20"/>
                    <a:pt x="272" y="11"/>
                  </a:cubicBezTo>
                  <a:cubicBezTo>
                    <a:pt x="277" y="4"/>
                    <a:pt x="286" y="0"/>
                    <a:pt x="294" y="9"/>
                  </a:cubicBezTo>
                  <a:cubicBezTo>
                    <a:pt x="301" y="16"/>
                    <a:pt x="298" y="25"/>
                    <a:pt x="291" y="29"/>
                  </a:cubicBezTo>
                  <a:cubicBezTo>
                    <a:pt x="268" y="43"/>
                    <a:pt x="268" y="63"/>
                    <a:pt x="271" y="85"/>
                  </a:cubicBezTo>
                  <a:cubicBezTo>
                    <a:pt x="266" y="118"/>
                    <a:pt x="268" y="150"/>
                    <a:pt x="285" y="180"/>
                  </a:cubicBezTo>
                  <a:cubicBezTo>
                    <a:pt x="291" y="199"/>
                    <a:pt x="307" y="214"/>
                    <a:pt x="310" y="235"/>
                  </a:cubicBezTo>
                  <a:close/>
                </a:path>
              </a:pathLst>
            </a:custGeom>
            <a:solidFill>
              <a:srgbClr val="BE1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6" name="Freeform 73">
              <a:extLst>
                <a:ext uri="{FF2B5EF4-FFF2-40B4-BE49-F238E27FC236}">
                  <a16:creationId xmlns:a16="http://schemas.microsoft.com/office/drawing/2014/main" id="{632F8DDF-D177-F9C5-504C-C29F1055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" y="1428"/>
              <a:ext cx="251" cy="349"/>
            </a:xfrm>
            <a:custGeom>
              <a:avLst/>
              <a:gdLst>
                <a:gd name="T0" fmla="*/ 6 w 436"/>
                <a:gd name="T1" fmla="*/ 605 h 606"/>
                <a:gd name="T2" fmla="*/ 6 w 436"/>
                <a:gd name="T3" fmla="*/ 572 h 606"/>
                <a:gd name="T4" fmla="*/ 2 w 436"/>
                <a:gd name="T5" fmla="*/ 502 h 606"/>
                <a:gd name="T6" fmla="*/ 43 w 436"/>
                <a:gd name="T7" fmla="*/ 318 h 606"/>
                <a:gd name="T8" fmla="*/ 93 w 436"/>
                <a:gd name="T9" fmla="*/ 229 h 606"/>
                <a:gd name="T10" fmla="*/ 174 w 436"/>
                <a:gd name="T11" fmla="*/ 134 h 606"/>
                <a:gd name="T12" fmla="*/ 316 w 436"/>
                <a:gd name="T13" fmla="*/ 47 h 606"/>
                <a:gd name="T14" fmla="*/ 424 w 436"/>
                <a:gd name="T15" fmla="*/ 2 h 606"/>
                <a:gd name="T16" fmla="*/ 434 w 436"/>
                <a:gd name="T17" fmla="*/ 1 h 606"/>
                <a:gd name="T18" fmla="*/ 432 w 436"/>
                <a:gd name="T19" fmla="*/ 12 h 606"/>
                <a:gd name="T20" fmla="*/ 357 w 436"/>
                <a:gd name="T21" fmla="*/ 100 h 606"/>
                <a:gd name="T22" fmla="*/ 339 w 436"/>
                <a:gd name="T23" fmla="*/ 112 h 606"/>
                <a:gd name="T24" fmla="*/ 325 w 436"/>
                <a:gd name="T25" fmla="*/ 122 h 606"/>
                <a:gd name="T26" fmla="*/ 162 w 436"/>
                <a:gd name="T27" fmla="*/ 247 h 606"/>
                <a:gd name="T28" fmla="*/ 158 w 436"/>
                <a:gd name="T29" fmla="*/ 252 h 606"/>
                <a:gd name="T30" fmla="*/ 83 w 436"/>
                <a:gd name="T31" fmla="*/ 396 h 606"/>
                <a:gd name="T32" fmla="*/ 69 w 436"/>
                <a:gd name="T33" fmla="*/ 512 h 606"/>
                <a:gd name="T34" fmla="*/ 16 w 436"/>
                <a:gd name="T35" fmla="*/ 600 h 606"/>
                <a:gd name="T36" fmla="*/ 6 w 436"/>
                <a:gd name="T37" fmla="*/ 605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6" h="606">
                  <a:moveTo>
                    <a:pt x="6" y="605"/>
                  </a:moveTo>
                  <a:cubicBezTo>
                    <a:pt x="9" y="594"/>
                    <a:pt x="7" y="583"/>
                    <a:pt x="6" y="572"/>
                  </a:cubicBezTo>
                  <a:cubicBezTo>
                    <a:pt x="4" y="549"/>
                    <a:pt x="0" y="525"/>
                    <a:pt x="2" y="502"/>
                  </a:cubicBezTo>
                  <a:cubicBezTo>
                    <a:pt x="7" y="438"/>
                    <a:pt x="28" y="379"/>
                    <a:pt x="43" y="318"/>
                  </a:cubicBezTo>
                  <a:cubicBezTo>
                    <a:pt x="51" y="284"/>
                    <a:pt x="76" y="258"/>
                    <a:pt x="93" y="229"/>
                  </a:cubicBezTo>
                  <a:cubicBezTo>
                    <a:pt x="113" y="192"/>
                    <a:pt x="143" y="160"/>
                    <a:pt x="174" y="134"/>
                  </a:cubicBezTo>
                  <a:cubicBezTo>
                    <a:pt x="215" y="98"/>
                    <a:pt x="260" y="62"/>
                    <a:pt x="316" y="47"/>
                  </a:cubicBezTo>
                  <a:cubicBezTo>
                    <a:pt x="354" y="37"/>
                    <a:pt x="392" y="25"/>
                    <a:pt x="424" y="2"/>
                  </a:cubicBezTo>
                  <a:cubicBezTo>
                    <a:pt x="426" y="0"/>
                    <a:pt x="430" y="1"/>
                    <a:pt x="434" y="1"/>
                  </a:cubicBezTo>
                  <a:cubicBezTo>
                    <a:pt x="436" y="5"/>
                    <a:pt x="435" y="10"/>
                    <a:pt x="432" y="12"/>
                  </a:cubicBezTo>
                  <a:cubicBezTo>
                    <a:pt x="405" y="39"/>
                    <a:pt x="387" y="75"/>
                    <a:pt x="357" y="100"/>
                  </a:cubicBezTo>
                  <a:cubicBezTo>
                    <a:pt x="350" y="103"/>
                    <a:pt x="345" y="107"/>
                    <a:pt x="339" y="112"/>
                  </a:cubicBezTo>
                  <a:cubicBezTo>
                    <a:pt x="335" y="116"/>
                    <a:pt x="330" y="121"/>
                    <a:pt x="325" y="122"/>
                  </a:cubicBezTo>
                  <a:cubicBezTo>
                    <a:pt x="251" y="139"/>
                    <a:pt x="209" y="196"/>
                    <a:pt x="162" y="247"/>
                  </a:cubicBezTo>
                  <a:cubicBezTo>
                    <a:pt x="160" y="248"/>
                    <a:pt x="159" y="250"/>
                    <a:pt x="158" y="252"/>
                  </a:cubicBezTo>
                  <a:cubicBezTo>
                    <a:pt x="133" y="300"/>
                    <a:pt x="98" y="343"/>
                    <a:pt x="83" y="396"/>
                  </a:cubicBezTo>
                  <a:cubicBezTo>
                    <a:pt x="71" y="434"/>
                    <a:pt x="70" y="473"/>
                    <a:pt x="69" y="512"/>
                  </a:cubicBezTo>
                  <a:cubicBezTo>
                    <a:pt x="56" y="544"/>
                    <a:pt x="33" y="571"/>
                    <a:pt x="16" y="600"/>
                  </a:cubicBezTo>
                  <a:cubicBezTo>
                    <a:pt x="14" y="604"/>
                    <a:pt x="11" y="606"/>
                    <a:pt x="6" y="605"/>
                  </a:cubicBezTo>
                  <a:close/>
                </a:path>
              </a:pathLst>
            </a:custGeom>
            <a:solidFill>
              <a:srgbClr val="F6B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7" name="Freeform 74">
              <a:extLst>
                <a:ext uri="{FF2B5EF4-FFF2-40B4-BE49-F238E27FC236}">
                  <a16:creationId xmlns:a16="http://schemas.microsoft.com/office/drawing/2014/main" id="{555CA3FB-1316-8C5C-3C05-7F433E1B3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1410"/>
              <a:ext cx="358" cy="403"/>
            </a:xfrm>
            <a:custGeom>
              <a:avLst/>
              <a:gdLst>
                <a:gd name="T0" fmla="*/ 37 w 622"/>
                <a:gd name="T1" fmla="*/ 637 h 701"/>
                <a:gd name="T2" fmla="*/ 96 w 622"/>
                <a:gd name="T3" fmla="*/ 544 h 701"/>
                <a:gd name="T4" fmla="*/ 154 w 622"/>
                <a:gd name="T5" fmla="*/ 452 h 701"/>
                <a:gd name="T6" fmla="*/ 239 w 622"/>
                <a:gd name="T7" fmla="*/ 330 h 701"/>
                <a:gd name="T8" fmla="*/ 252 w 622"/>
                <a:gd name="T9" fmla="*/ 318 h 701"/>
                <a:gd name="T10" fmla="*/ 268 w 622"/>
                <a:gd name="T11" fmla="*/ 328 h 701"/>
                <a:gd name="T12" fmla="*/ 287 w 622"/>
                <a:gd name="T13" fmla="*/ 327 h 701"/>
                <a:gd name="T14" fmla="*/ 404 w 622"/>
                <a:gd name="T15" fmla="*/ 163 h 701"/>
                <a:gd name="T16" fmla="*/ 509 w 622"/>
                <a:gd name="T17" fmla="*/ 35 h 701"/>
                <a:gd name="T18" fmla="*/ 521 w 622"/>
                <a:gd name="T19" fmla="*/ 19 h 701"/>
                <a:gd name="T20" fmla="*/ 502 w 622"/>
                <a:gd name="T21" fmla="*/ 13 h 701"/>
                <a:gd name="T22" fmla="*/ 492 w 622"/>
                <a:gd name="T23" fmla="*/ 9 h 701"/>
                <a:gd name="T24" fmla="*/ 496 w 622"/>
                <a:gd name="T25" fmla="*/ 4 h 701"/>
                <a:gd name="T26" fmla="*/ 618 w 622"/>
                <a:gd name="T27" fmla="*/ 13 h 701"/>
                <a:gd name="T28" fmla="*/ 609 w 622"/>
                <a:gd name="T29" fmla="*/ 33 h 701"/>
                <a:gd name="T30" fmla="*/ 529 w 622"/>
                <a:gd name="T31" fmla="*/ 111 h 701"/>
                <a:gd name="T32" fmla="*/ 395 w 622"/>
                <a:gd name="T33" fmla="*/ 270 h 701"/>
                <a:gd name="T34" fmla="*/ 335 w 622"/>
                <a:gd name="T35" fmla="*/ 350 h 701"/>
                <a:gd name="T36" fmla="*/ 275 w 622"/>
                <a:gd name="T37" fmla="*/ 410 h 701"/>
                <a:gd name="T38" fmla="*/ 231 w 622"/>
                <a:gd name="T39" fmla="*/ 466 h 701"/>
                <a:gd name="T40" fmla="*/ 214 w 622"/>
                <a:gd name="T41" fmla="*/ 487 h 701"/>
                <a:gd name="T42" fmla="*/ 69 w 622"/>
                <a:gd name="T43" fmla="*/ 630 h 701"/>
                <a:gd name="T44" fmla="*/ 56 w 622"/>
                <a:gd name="T45" fmla="*/ 663 h 701"/>
                <a:gd name="T46" fmla="*/ 2 w 622"/>
                <a:gd name="T47" fmla="*/ 701 h 701"/>
                <a:gd name="T48" fmla="*/ 1 w 622"/>
                <a:gd name="T49" fmla="*/ 700 h 701"/>
                <a:gd name="T50" fmla="*/ 0 w 622"/>
                <a:gd name="T51" fmla="*/ 697 h 701"/>
                <a:gd name="T52" fmla="*/ 37 w 622"/>
                <a:gd name="T53" fmla="*/ 637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2" h="701">
                  <a:moveTo>
                    <a:pt x="37" y="637"/>
                  </a:moveTo>
                  <a:cubicBezTo>
                    <a:pt x="57" y="606"/>
                    <a:pt x="77" y="575"/>
                    <a:pt x="96" y="544"/>
                  </a:cubicBezTo>
                  <a:cubicBezTo>
                    <a:pt x="111" y="511"/>
                    <a:pt x="133" y="481"/>
                    <a:pt x="154" y="452"/>
                  </a:cubicBezTo>
                  <a:cubicBezTo>
                    <a:pt x="182" y="411"/>
                    <a:pt x="211" y="371"/>
                    <a:pt x="239" y="330"/>
                  </a:cubicBezTo>
                  <a:cubicBezTo>
                    <a:pt x="242" y="325"/>
                    <a:pt x="246" y="320"/>
                    <a:pt x="252" y="318"/>
                  </a:cubicBezTo>
                  <a:cubicBezTo>
                    <a:pt x="260" y="317"/>
                    <a:pt x="265" y="322"/>
                    <a:pt x="268" y="328"/>
                  </a:cubicBezTo>
                  <a:cubicBezTo>
                    <a:pt x="275" y="343"/>
                    <a:pt x="281" y="336"/>
                    <a:pt x="287" y="327"/>
                  </a:cubicBezTo>
                  <a:cubicBezTo>
                    <a:pt x="325" y="272"/>
                    <a:pt x="365" y="218"/>
                    <a:pt x="404" y="163"/>
                  </a:cubicBezTo>
                  <a:cubicBezTo>
                    <a:pt x="436" y="118"/>
                    <a:pt x="471" y="75"/>
                    <a:pt x="509" y="35"/>
                  </a:cubicBezTo>
                  <a:cubicBezTo>
                    <a:pt x="514" y="30"/>
                    <a:pt x="523" y="26"/>
                    <a:pt x="521" y="19"/>
                  </a:cubicBezTo>
                  <a:cubicBezTo>
                    <a:pt x="519" y="10"/>
                    <a:pt x="509" y="15"/>
                    <a:pt x="502" y="13"/>
                  </a:cubicBezTo>
                  <a:cubicBezTo>
                    <a:pt x="498" y="12"/>
                    <a:pt x="494" y="12"/>
                    <a:pt x="492" y="9"/>
                  </a:cubicBezTo>
                  <a:cubicBezTo>
                    <a:pt x="493" y="7"/>
                    <a:pt x="495" y="5"/>
                    <a:pt x="496" y="4"/>
                  </a:cubicBezTo>
                  <a:cubicBezTo>
                    <a:pt x="537" y="3"/>
                    <a:pt x="578" y="0"/>
                    <a:pt x="618" y="13"/>
                  </a:cubicBezTo>
                  <a:cubicBezTo>
                    <a:pt x="622" y="22"/>
                    <a:pt x="614" y="28"/>
                    <a:pt x="609" y="33"/>
                  </a:cubicBezTo>
                  <a:cubicBezTo>
                    <a:pt x="582" y="59"/>
                    <a:pt x="555" y="85"/>
                    <a:pt x="529" y="111"/>
                  </a:cubicBezTo>
                  <a:cubicBezTo>
                    <a:pt x="480" y="160"/>
                    <a:pt x="431" y="210"/>
                    <a:pt x="395" y="270"/>
                  </a:cubicBezTo>
                  <a:cubicBezTo>
                    <a:pt x="377" y="299"/>
                    <a:pt x="355" y="324"/>
                    <a:pt x="335" y="350"/>
                  </a:cubicBezTo>
                  <a:cubicBezTo>
                    <a:pt x="316" y="371"/>
                    <a:pt x="296" y="391"/>
                    <a:pt x="275" y="410"/>
                  </a:cubicBezTo>
                  <a:cubicBezTo>
                    <a:pt x="258" y="427"/>
                    <a:pt x="243" y="445"/>
                    <a:pt x="231" y="466"/>
                  </a:cubicBezTo>
                  <a:cubicBezTo>
                    <a:pt x="226" y="473"/>
                    <a:pt x="221" y="481"/>
                    <a:pt x="214" y="487"/>
                  </a:cubicBezTo>
                  <a:cubicBezTo>
                    <a:pt x="157" y="526"/>
                    <a:pt x="108" y="573"/>
                    <a:pt x="69" y="630"/>
                  </a:cubicBezTo>
                  <a:cubicBezTo>
                    <a:pt x="62" y="640"/>
                    <a:pt x="63" y="653"/>
                    <a:pt x="56" y="663"/>
                  </a:cubicBezTo>
                  <a:cubicBezTo>
                    <a:pt x="41" y="680"/>
                    <a:pt x="21" y="690"/>
                    <a:pt x="2" y="701"/>
                  </a:cubicBezTo>
                  <a:cubicBezTo>
                    <a:pt x="2" y="701"/>
                    <a:pt x="1" y="701"/>
                    <a:pt x="1" y="700"/>
                  </a:cubicBezTo>
                  <a:cubicBezTo>
                    <a:pt x="0" y="699"/>
                    <a:pt x="0" y="698"/>
                    <a:pt x="0" y="697"/>
                  </a:cubicBezTo>
                  <a:cubicBezTo>
                    <a:pt x="12" y="677"/>
                    <a:pt x="25" y="657"/>
                    <a:pt x="37" y="637"/>
                  </a:cubicBezTo>
                  <a:close/>
                </a:path>
              </a:pathLst>
            </a:custGeom>
            <a:solidFill>
              <a:srgbClr val="CB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8" name="Freeform 75">
              <a:extLst>
                <a:ext uri="{FF2B5EF4-FFF2-40B4-BE49-F238E27FC236}">
                  <a16:creationId xmlns:a16="http://schemas.microsoft.com/office/drawing/2014/main" id="{0F80EE78-7C16-6309-2B76-0BA69A177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443"/>
              <a:ext cx="422" cy="326"/>
            </a:xfrm>
            <a:custGeom>
              <a:avLst/>
              <a:gdLst>
                <a:gd name="T0" fmla="*/ 117 w 734"/>
                <a:gd name="T1" fmla="*/ 426 h 566"/>
                <a:gd name="T2" fmla="*/ 133 w 734"/>
                <a:gd name="T3" fmla="*/ 407 h 566"/>
                <a:gd name="T4" fmla="*/ 163 w 734"/>
                <a:gd name="T5" fmla="*/ 383 h 566"/>
                <a:gd name="T6" fmla="*/ 162 w 734"/>
                <a:gd name="T7" fmla="*/ 402 h 566"/>
                <a:gd name="T8" fmla="*/ 188 w 734"/>
                <a:gd name="T9" fmla="*/ 386 h 566"/>
                <a:gd name="T10" fmla="*/ 224 w 734"/>
                <a:gd name="T11" fmla="*/ 354 h 566"/>
                <a:gd name="T12" fmla="*/ 279 w 734"/>
                <a:gd name="T13" fmla="*/ 318 h 566"/>
                <a:gd name="T14" fmla="*/ 378 w 734"/>
                <a:gd name="T15" fmla="*/ 254 h 566"/>
                <a:gd name="T16" fmla="*/ 456 w 734"/>
                <a:gd name="T17" fmla="*/ 178 h 566"/>
                <a:gd name="T18" fmla="*/ 495 w 734"/>
                <a:gd name="T19" fmla="*/ 139 h 566"/>
                <a:gd name="T20" fmla="*/ 539 w 734"/>
                <a:gd name="T21" fmla="*/ 96 h 566"/>
                <a:gd name="T22" fmla="*/ 542 w 734"/>
                <a:gd name="T23" fmla="*/ 91 h 566"/>
                <a:gd name="T24" fmla="*/ 628 w 734"/>
                <a:gd name="T25" fmla="*/ 31 h 566"/>
                <a:gd name="T26" fmla="*/ 639 w 734"/>
                <a:gd name="T27" fmla="*/ 27 h 566"/>
                <a:gd name="T28" fmla="*/ 713 w 734"/>
                <a:gd name="T29" fmla="*/ 7 h 566"/>
                <a:gd name="T30" fmla="*/ 734 w 734"/>
                <a:gd name="T31" fmla="*/ 18 h 566"/>
                <a:gd name="T32" fmla="*/ 678 w 734"/>
                <a:gd name="T33" fmla="*/ 100 h 566"/>
                <a:gd name="T34" fmla="*/ 666 w 734"/>
                <a:gd name="T35" fmla="*/ 105 h 566"/>
                <a:gd name="T36" fmla="*/ 638 w 734"/>
                <a:gd name="T37" fmla="*/ 101 h 566"/>
                <a:gd name="T38" fmla="*/ 635 w 734"/>
                <a:gd name="T39" fmla="*/ 129 h 566"/>
                <a:gd name="T40" fmla="*/ 609 w 734"/>
                <a:gd name="T41" fmla="*/ 133 h 566"/>
                <a:gd name="T42" fmla="*/ 564 w 734"/>
                <a:gd name="T43" fmla="*/ 155 h 566"/>
                <a:gd name="T44" fmla="*/ 553 w 734"/>
                <a:gd name="T45" fmla="*/ 167 h 566"/>
                <a:gd name="T46" fmla="*/ 455 w 734"/>
                <a:gd name="T47" fmla="*/ 242 h 566"/>
                <a:gd name="T48" fmla="*/ 432 w 734"/>
                <a:gd name="T49" fmla="*/ 261 h 566"/>
                <a:gd name="T50" fmla="*/ 373 w 734"/>
                <a:gd name="T51" fmla="*/ 299 h 566"/>
                <a:gd name="T52" fmla="*/ 356 w 734"/>
                <a:gd name="T53" fmla="*/ 309 h 566"/>
                <a:gd name="T54" fmla="*/ 282 w 734"/>
                <a:gd name="T55" fmla="*/ 366 h 566"/>
                <a:gd name="T56" fmla="*/ 204 w 734"/>
                <a:gd name="T57" fmla="*/ 424 h 566"/>
                <a:gd name="T58" fmla="*/ 114 w 734"/>
                <a:gd name="T59" fmla="*/ 490 h 566"/>
                <a:gd name="T60" fmla="*/ 104 w 734"/>
                <a:gd name="T61" fmla="*/ 502 h 566"/>
                <a:gd name="T62" fmla="*/ 62 w 734"/>
                <a:gd name="T63" fmla="*/ 534 h 566"/>
                <a:gd name="T64" fmla="*/ 42 w 734"/>
                <a:gd name="T65" fmla="*/ 552 h 566"/>
                <a:gd name="T66" fmla="*/ 26 w 734"/>
                <a:gd name="T67" fmla="*/ 566 h 566"/>
                <a:gd name="T68" fmla="*/ 4 w 734"/>
                <a:gd name="T69" fmla="*/ 551 h 566"/>
                <a:gd name="T70" fmla="*/ 8 w 734"/>
                <a:gd name="T71" fmla="*/ 529 h 566"/>
                <a:gd name="T72" fmla="*/ 97 w 734"/>
                <a:gd name="T73" fmla="*/ 450 h 566"/>
                <a:gd name="T74" fmla="*/ 117 w 734"/>
                <a:gd name="T75" fmla="*/ 42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34" h="566">
                  <a:moveTo>
                    <a:pt x="117" y="426"/>
                  </a:moveTo>
                  <a:cubicBezTo>
                    <a:pt x="123" y="420"/>
                    <a:pt x="125" y="411"/>
                    <a:pt x="133" y="407"/>
                  </a:cubicBezTo>
                  <a:cubicBezTo>
                    <a:pt x="144" y="399"/>
                    <a:pt x="145" y="381"/>
                    <a:pt x="163" y="383"/>
                  </a:cubicBezTo>
                  <a:cubicBezTo>
                    <a:pt x="167" y="389"/>
                    <a:pt x="161" y="395"/>
                    <a:pt x="162" y="402"/>
                  </a:cubicBezTo>
                  <a:cubicBezTo>
                    <a:pt x="173" y="400"/>
                    <a:pt x="182" y="395"/>
                    <a:pt x="188" y="386"/>
                  </a:cubicBezTo>
                  <a:cubicBezTo>
                    <a:pt x="198" y="372"/>
                    <a:pt x="211" y="364"/>
                    <a:pt x="224" y="354"/>
                  </a:cubicBezTo>
                  <a:cubicBezTo>
                    <a:pt x="242" y="341"/>
                    <a:pt x="260" y="329"/>
                    <a:pt x="279" y="318"/>
                  </a:cubicBezTo>
                  <a:cubicBezTo>
                    <a:pt x="313" y="298"/>
                    <a:pt x="347" y="279"/>
                    <a:pt x="378" y="254"/>
                  </a:cubicBezTo>
                  <a:cubicBezTo>
                    <a:pt x="405" y="231"/>
                    <a:pt x="435" y="209"/>
                    <a:pt x="456" y="178"/>
                  </a:cubicBezTo>
                  <a:cubicBezTo>
                    <a:pt x="466" y="163"/>
                    <a:pt x="479" y="149"/>
                    <a:pt x="495" y="139"/>
                  </a:cubicBezTo>
                  <a:cubicBezTo>
                    <a:pt x="512" y="127"/>
                    <a:pt x="527" y="113"/>
                    <a:pt x="539" y="96"/>
                  </a:cubicBezTo>
                  <a:cubicBezTo>
                    <a:pt x="540" y="94"/>
                    <a:pt x="541" y="92"/>
                    <a:pt x="542" y="91"/>
                  </a:cubicBezTo>
                  <a:cubicBezTo>
                    <a:pt x="573" y="74"/>
                    <a:pt x="597" y="48"/>
                    <a:pt x="628" y="31"/>
                  </a:cubicBezTo>
                  <a:cubicBezTo>
                    <a:pt x="632" y="29"/>
                    <a:pt x="637" y="29"/>
                    <a:pt x="639" y="27"/>
                  </a:cubicBezTo>
                  <a:cubicBezTo>
                    <a:pt x="659" y="0"/>
                    <a:pt x="686" y="3"/>
                    <a:pt x="713" y="7"/>
                  </a:cubicBezTo>
                  <a:cubicBezTo>
                    <a:pt x="721" y="9"/>
                    <a:pt x="730" y="9"/>
                    <a:pt x="734" y="18"/>
                  </a:cubicBezTo>
                  <a:cubicBezTo>
                    <a:pt x="718" y="47"/>
                    <a:pt x="699" y="74"/>
                    <a:pt x="678" y="100"/>
                  </a:cubicBezTo>
                  <a:cubicBezTo>
                    <a:pt x="672" y="99"/>
                    <a:pt x="669" y="102"/>
                    <a:pt x="666" y="105"/>
                  </a:cubicBezTo>
                  <a:cubicBezTo>
                    <a:pt x="655" y="113"/>
                    <a:pt x="649" y="101"/>
                    <a:pt x="638" y="101"/>
                  </a:cubicBezTo>
                  <a:cubicBezTo>
                    <a:pt x="638" y="110"/>
                    <a:pt x="644" y="120"/>
                    <a:pt x="635" y="129"/>
                  </a:cubicBezTo>
                  <a:cubicBezTo>
                    <a:pt x="627" y="136"/>
                    <a:pt x="618" y="132"/>
                    <a:pt x="609" y="133"/>
                  </a:cubicBezTo>
                  <a:cubicBezTo>
                    <a:pt x="592" y="136"/>
                    <a:pt x="577" y="143"/>
                    <a:pt x="564" y="155"/>
                  </a:cubicBezTo>
                  <a:cubicBezTo>
                    <a:pt x="560" y="159"/>
                    <a:pt x="557" y="165"/>
                    <a:pt x="553" y="167"/>
                  </a:cubicBezTo>
                  <a:cubicBezTo>
                    <a:pt x="516" y="187"/>
                    <a:pt x="492" y="222"/>
                    <a:pt x="455" y="242"/>
                  </a:cubicBezTo>
                  <a:cubicBezTo>
                    <a:pt x="447" y="247"/>
                    <a:pt x="439" y="254"/>
                    <a:pt x="432" y="261"/>
                  </a:cubicBezTo>
                  <a:cubicBezTo>
                    <a:pt x="417" y="281"/>
                    <a:pt x="398" y="295"/>
                    <a:pt x="373" y="299"/>
                  </a:cubicBezTo>
                  <a:cubicBezTo>
                    <a:pt x="367" y="300"/>
                    <a:pt x="361" y="304"/>
                    <a:pt x="356" y="309"/>
                  </a:cubicBezTo>
                  <a:cubicBezTo>
                    <a:pt x="334" y="330"/>
                    <a:pt x="307" y="348"/>
                    <a:pt x="282" y="366"/>
                  </a:cubicBezTo>
                  <a:cubicBezTo>
                    <a:pt x="256" y="386"/>
                    <a:pt x="230" y="407"/>
                    <a:pt x="204" y="424"/>
                  </a:cubicBezTo>
                  <a:cubicBezTo>
                    <a:pt x="172" y="445"/>
                    <a:pt x="147" y="473"/>
                    <a:pt x="114" y="490"/>
                  </a:cubicBezTo>
                  <a:cubicBezTo>
                    <a:pt x="110" y="493"/>
                    <a:pt x="106" y="498"/>
                    <a:pt x="104" y="502"/>
                  </a:cubicBezTo>
                  <a:cubicBezTo>
                    <a:pt x="94" y="518"/>
                    <a:pt x="79" y="528"/>
                    <a:pt x="62" y="534"/>
                  </a:cubicBezTo>
                  <a:cubicBezTo>
                    <a:pt x="52" y="537"/>
                    <a:pt x="44" y="541"/>
                    <a:pt x="42" y="552"/>
                  </a:cubicBezTo>
                  <a:cubicBezTo>
                    <a:pt x="40" y="560"/>
                    <a:pt x="35" y="566"/>
                    <a:pt x="26" y="566"/>
                  </a:cubicBezTo>
                  <a:cubicBezTo>
                    <a:pt x="15" y="566"/>
                    <a:pt x="8" y="560"/>
                    <a:pt x="4" y="551"/>
                  </a:cubicBezTo>
                  <a:cubicBezTo>
                    <a:pt x="0" y="543"/>
                    <a:pt x="2" y="535"/>
                    <a:pt x="8" y="529"/>
                  </a:cubicBezTo>
                  <a:cubicBezTo>
                    <a:pt x="35" y="500"/>
                    <a:pt x="58" y="467"/>
                    <a:pt x="97" y="450"/>
                  </a:cubicBezTo>
                  <a:cubicBezTo>
                    <a:pt x="107" y="446"/>
                    <a:pt x="110" y="434"/>
                    <a:pt x="117" y="426"/>
                  </a:cubicBezTo>
                  <a:close/>
                </a:path>
              </a:pathLst>
            </a:custGeom>
            <a:solidFill>
              <a:srgbClr val="971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9" name="Freeform 76">
              <a:extLst>
                <a:ext uri="{FF2B5EF4-FFF2-40B4-BE49-F238E27FC236}">
                  <a16:creationId xmlns:a16="http://schemas.microsoft.com/office/drawing/2014/main" id="{B5CD773F-7432-88FE-15C2-F3EAA3B6B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1547"/>
              <a:ext cx="137" cy="259"/>
            </a:xfrm>
            <a:custGeom>
              <a:avLst/>
              <a:gdLst>
                <a:gd name="T0" fmla="*/ 31 w 237"/>
                <a:gd name="T1" fmla="*/ 451 h 451"/>
                <a:gd name="T2" fmla="*/ 3 w 237"/>
                <a:gd name="T3" fmla="*/ 399 h 451"/>
                <a:gd name="T4" fmla="*/ 10 w 237"/>
                <a:gd name="T5" fmla="*/ 382 h 451"/>
                <a:gd name="T6" fmla="*/ 125 w 237"/>
                <a:gd name="T7" fmla="*/ 234 h 451"/>
                <a:gd name="T8" fmla="*/ 162 w 237"/>
                <a:gd name="T9" fmla="*/ 90 h 451"/>
                <a:gd name="T10" fmla="*/ 172 w 237"/>
                <a:gd name="T11" fmla="*/ 48 h 451"/>
                <a:gd name="T12" fmla="*/ 216 w 237"/>
                <a:gd name="T13" fmla="*/ 8 h 451"/>
                <a:gd name="T14" fmla="*/ 232 w 237"/>
                <a:gd name="T15" fmla="*/ 3 h 451"/>
                <a:gd name="T16" fmla="*/ 231 w 237"/>
                <a:gd name="T17" fmla="*/ 53 h 451"/>
                <a:gd name="T18" fmla="*/ 226 w 237"/>
                <a:gd name="T19" fmla="*/ 103 h 451"/>
                <a:gd name="T20" fmla="*/ 207 w 237"/>
                <a:gd name="T21" fmla="*/ 204 h 451"/>
                <a:gd name="T22" fmla="*/ 199 w 237"/>
                <a:gd name="T23" fmla="*/ 224 h 451"/>
                <a:gd name="T24" fmla="*/ 160 w 237"/>
                <a:gd name="T25" fmla="*/ 298 h 451"/>
                <a:gd name="T26" fmla="*/ 157 w 237"/>
                <a:gd name="T27" fmla="*/ 307 h 451"/>
                <a:gd name="T28" fmla="*/ 53 w 237"/>
                <a:gd name="T29" fmla="*/ 428 h 451"/>
                <a:gd name="T30" fmla="*/ 31 w 237"/>
                <a:gd name="T31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" h="451">
                  <a:moveTo>
                    <a:pt x="31" y="451"/>
                  </a:moveTo>
                  <a:cubicBezTo>
                    <a:pt x="20" y="435"/>
                    <a:pt x="10" y="418"/>
                    <a:pt x="3" y="399"/>
                  </a:cubicBezTo>
                  <a:cubicBezTo>
                    <a:pt x="0" y="391"/>
                    <a:pt x="4" y="387"/>
                    <a:pt x="10" y="382"/>
                  </a:cubicBezTo>
                  <a:cubicBezTo>
                    <a:pt x="60" y="342"/>
                    <a:pt x="97" y="290"/>
                    <a:pt x="125" y="234"/>
                  </a:cubicBezTo>
                  <a:cubicBezTo>
                    <a:pt x="148" y="189"/>
                    <a:pt x="162" y="141"/>
                    <a:pt x="162" y="90"/>
                  </a:cubicBezTo>
                  <a:cubicBezTo>
                    <a:pt x="162" y="76"/>
                    <a:pt x="167" y="62"/>
                    <a:pt x="172" y="48"/>
                  </a:cubicBezTo>
                  <a:cubicBezTo>
                    <a:pt x="185" y="33"/>
                    <a:pt x="201" y="21"/>
                    <a:pt x="216" y="8"/>
                  </a:cubicBezTo>
                  <a:cubicBezTo>
                    <a:pt x="220" y="4"/>
                    <a:pt x="225" y="0"/>
                    <a:pt x="232" y="3"/>
                  </a:cubicBezTo>
                  <a:cubicBezTo>
                    <a:pt x="230" y="19"/>
                    <a:pt x="226" y="36"/>
                    <a:pt x="231" y="53"/>
                  </a:cubicBezTo>
                  <a:cubicBezTo>
                    <a:pt x="237" y="70"/>
                    <a:pt x="230" y="87"/>
                    <a:pt x="226" y="103"/>
                  </a:cubicBezTo>
                  <a:cubicBezTo>
                    <a:pt x="219" y="137"/>
                    <a:pt x="210" y="170"/>
                    <a:pt x="207" y="204"/>
                  </a:cubicBezTo>
                  <a:cubicBezTo>
                    <a:pt x="206" y="211"/>
                    <a:pt x="204" y="220"/>
                    <a:pt x="199" y="224"/>
                  </a:cubicBezTo>
                  <a:cubicBezTo>
                    <a:pt x="179" y="245"/>
                    <a:pt x="169" y="271"/>
                    <a:pt x="160" y="298"/>
                  </a:cubicBezTo>
                  <a:cubicBezTo>
                    <a:pt x="159" y="301"/>
                    <a:pt x="159" y="304"/>
                    <a:pt x="157" y="307"/>
                  </a:cubicBezTo>
                  <a:cubicBezTo>
                    <a:pt x="124" y="348"/>
                    <a:pt x="96" y="394"/>
                    <a:pt x="53" y="428"/>
                  </a:cubicBezTo>
                  <a:cubicBezTo>
                    <a:pt x="45" y="435"/>
                    <a:pt x="38" y="444"/>
                    <a:pt x="31" y="451"/>
                  </a:cubicBezTo>
                  <a:close/>
                </a:path>
              </a:pathLst>
            </a:custGeom>
            <a:solidFill>
              <a:srgbClr val="F6B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Freeform 77">
              <a:extLst>
                <a:ext uri="{FF2B5EF4-FFF2-40B4-BE49-F238E27FC236}">
                  <a16:creationId xmlns:a16="http://schemas.microsoft.com/office/drawing/2014/main" id="{F3182959-6C62-66CC-E78E-80B990D69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410"/>
              <a:ext cx="165" cy="203"/>
            </a:xfrm>
            <a:custGeom>
              <a:avLst/>
              <a:gdLst>
                <a:gd name="T0" fmla="*/ 244 w 286"/>
                <a:gd name="T1" fmla="*/ 8 h 352"/>
                <a:gd name="T2" fmla="*/ 281 w 286"/>
                <a:gd name="T3" fmla="*/ 15 h 352"/>
                <a:gd name="T4" fmla="*/ 258 w 286"/>
                <a:gd name="T5" fmla="*/ 44 h 352"/>
                <a:gd name="T6" fmla="*/ 125 w 286"/>
                <a:gd name="T7" fmla="*/ 215 h 352"/>
                <a:gd name="T8" fmla="*/ 39 w 286"/>
                <a:gd name="T9" fmla="*/ 334 h 352"/>
                <a:gd name="T10" fmla="*/ 18 w 286"/>
                <a:gd name="T11" fmla="*/ 332 h 352"/>
                <a:gd name="T12" fmla="*/ 4 w 286"/>
                <a:gd name="T13" fmla="*/ 319 h 352"/>
                <a:gd name="T14" fmla="*/ 7 w 286"/>
                <a:gd name="T15" fmla="*/ 305 h 352"/>
                <a:gd name="T16" fmla="*/ 126 w 286"/>
                <a:gd name="T17" fmla="*/ 139 h 352"/>
                <a:gd name="T18" fmla="*/ 140 w 286"/>
                <a:gd name="T19" fmla="*/ 128 h 352"/>
                <a:gd name="T20" fmla="*/ 217 w 286"/>
                <a:gd name="T21" fmla="*/ 32 h 352"/>
                <a:gd name="T22" fmla="*/ 244 w 286"/>
                <a:gd name="T23" fmla="*/ 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6" h="352">
                  <a:moveTo>
                    <a:pt x="244" y="8"/>
                  </a:moveTo>
                  <a:cubicBezTo>
                    <a:pt x="257" y="11"/>
                    <a:pt x="276" y="0"/>
                    <a:pt x="281" y="15"/>
                  </a:cubicBezTo>
                  <a:cubicBezTo>
                    <a:pt x="286" y="26"/>
                    <a:pt x="267" y="34"/>
                    <a:pt x="258" y="44"/>
                  </a:cubicBezTo>
                  <a:cubicBezTo>
                    <a:pt x="211" y="99"/>
                    <a:pt x="165" y="155"/>
                    <a:pt x="125" y="215"/>
                  </a:cubicBezTo>
                  <a:cubicBezTo>
                    <a:pt x="97" y="255"/>
                    <a:pt x="68" y="294"/>
                    <a:pt x="39" y="334"/>
                  </a:cubicBezTo>
                  <a:cubicBezTo>
                    <a:pt x="31" y="345"/>
                    <a:pt x="24" y="352"/>
                    <a:pt x="18" y="332"/>
                  </a:cubicBezTo>
                  <a:cubicBezTo>
                    <a:pt x="16" y="327"/>
                    <a:pt x="12" y="320"/>
                    <a:pt x="4" y="319"/>
                  </a:cubicBezTo>
                  <a:cubicBezTo>
                    <a:pt x="0" y="314"/>
                    <a:pt x="4" y="309"/>
                    <a:pt x="7" y="305"/>
                  </a:cubicBezTo>
                  <a:cubicBezTo>
                    <a:pt x="46" y="249"/>
                    <a:pt x="86" y="194"/>
                    <a:pt x="126" y="139"/>
                  </a:cubicBezTo>
                  <a:cubicBezTo>
                    <a:pt x="130" y="134"/>
                    <a:pt x="136" y="132"/>
                    <a:pt x="140" y="128"/>
                  </a:cubicBezTo>
                  <a:cubicBezTo>
                    <a:pt x="166" y="96"/>
                    <a:pt x="191" y="64"/>
                    <a:pt x="217" y="32"/>
                  </a:cubicBezTo>
                  <a:cubicBezTo>
                    <a:pt x="226" y="24"/>
                    <a:pt x="235" y="16"/>
                    <a:pt x="244" y="8"/>
                  </a:cubicBezTo>
                  <a:close/>
                </a:path>
              </a:pathLst>
            </a:custGeom>
            <a:solidFill>
              <a:srgbClr val="E45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1" name="Freeform 78">
              <a:extLst>
                <a:ext uri="{FF2B5EF4-FFF2-40B4-BE49-F238E27FC236}">
                  <a16:creationId xmlns:a16="http://schemas.microsoft.com/office/drawing/2014/main" id="{A1B4C6AF-707E-FE07-162E-FB19E6D7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1797"/>
              <a:ext cx="163" cy="348"/>
            </a:xfrm>
            <a:custGeom>
              <a:avLst/>
              <a:gdLst>
                <a:gd name="T0" fmla="*/ 53 w 284"/>
                <a:gd name="T1" fmla="*/ 23 h 604"/>
                <a:gd name="T2" fmla="*/ 68 w 284"/>
                <a:gd name="T3" fmla="*/ 91 h 604"/>
                <a:gd name="T4" fmla="*/ 120 w 284"/>
                <a:gd name="T5" fmla="*/ 167 h 604"/>
                <a:gd name="T6" fmla="*/ 159 w 284"/>
                <a:gd name="T7" fmla="*/ 302 h 604"/>
                <a:gd name="T8" fmla="*/ 198 w 284"/>
                <a:gd name="T9" fmla="*/ 455 h 604"/>
                <a:gd name="T10" fmla="*/ 284 w 284"/>
                <a:gd name="T11" fmla="*/ 604 h 604"/>
                <a:gd name="T12" fmla="*/ 272 w 284"/>
                <a:gd name="T13" fmla="*/ 592 h 604"/>
                <a:gd name="T14" fmla="*/ 242 w 284"/>
                <a:gd name="T15" fmla="*/ 557 h 604"/>
                <a:gd name="T16" fmla="*/ 236 w 284"/>
                <a:gd name="T17" fmla="*/ 549 h 604"/>
                <a:gd name="T18" fmla="*/ 206 w 284"/>
                <a:gd name="T19" fmla="*/ 502 h 604"/>
                <a:gd name="T20" fmla="*/ 161 w 284"/>
                <a:gd name="T21" fmla="*/ 414 h 604"/>
                <a:gd name="T22" fmla="*/ 140 w 284"/>
                <a:gd name="T23" fmla="*/ 365 h 604"/>
                <a:gd name="T24" fmla="*/ 129 w 284"/>
                <a:gd name="T25" fmla="*/ 245 h 604"/>
                <a:gd name="T26" fmla="*/ 85 w 284"/>
                <a:gd name="T27" fmla="*/ 148 h 604"/>
                <a:gd name="T28" fmla="*/ 27 w 284"/>
                <a:gd name="T29" fmla="*/ 55 h 604"/>
                <a:gd name="T30" fmla="*/ 0 w 284"/>
                <a:gd name="T31" fmla="*/ 0 h 604"/>
                <a:gd name="T32" fmla="*/ 39 w 284"/>
                <a:gd name="T33" fmla="*/ 0 h 604"/>
                <a:gd name="T34" fmla="*/ 53 w 284"/>
                <a:gd name="T35" fmla="*/ 2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4" h="604">
                  <a:moveTo>
                    <a:pt x="53" y="23"/>
                  </a:moveTo>
                  <a:cubicBezTo>
                    <a:pt x="58" y="46"/>
                    <a:pt x="62" y="68"/>
                    <a:pt x="68" y="91"/>
                  </a:cubicBezTo>
                  <a:cubicBezTo>
                    <a:pt x="76" y="122"/>
                    <a:pt x="98" y="145"/>
                    <a:pt x="120" y="167"/>
                  </a:cubicBezTo>
                  <a:cubicBezTo>
                    <a:pt x="158" y="206"/>
                    <a:pt x="168" y="250"/>
                    <a:pt x="159" y="302"/>
                  </a:cubicBezTo>
                  <a:cubicBezTo>
                    <a:pt x="149" y="359"/>
                    <a:pt x="168" y="408"/>
                    <a:pt x="198" y="455"/>
                  </a:cubicBezTo>
                  <a:cubicBezTo>
                    <a:pt x="230" y="503"/>
                    <a:pt x="267" y="548"/>
                    <a:pt x="284" y="604"/>
                  </a:cubicBezTo>
                  <a:cubicBezTo>
                    <a:pt x="277" y="604"/>
                    <a:pt x="275" y="597"/>
                    <a:pt x="272" y="592"/>
                  </a:cubicBezTo>
                  <a:cubicBezTo>
                    <a:pt x="264" y="579"/>
                    <a:pt x="258" y="563"/>
                    <a:pt x="242" y="557"/>
                  </a:cubicBezTo>
                  <a:cubicBezTo>
                    <a:pt x="239" y="556"/>
                    <a:pt x="236" y="551"/>
                    <a:pt x="236" y="549"/>
                  </a:cubicBezTo>
                  <a:cubicBezTo>
                    <a:pt x="238" y="525"/>
                    <a:pt x="216" y="518"/>
                    <a:pt x="206" y="502"/>
                  </a:cubicBezTo>
                  <a:cubicBezTo>
                    <a:pt x="188" y="474"/>
                    <a:pt x="174" y="444"/>
                    <a:pt x="161" y="414"/>
                  </a:cubicBezTo>
                  <a:cubicBezTo>
                    <a:pt x="154" y="398"/>
                    <a:pt x="147" y="381"/>
                    <a:pt x="140" y="365"/>
                  </a:cubicBezTo>
                  <a:cubicBezTo>
                    <a:pt x="125" y="326"/>
                    <a:pt x="128" y="285"/>
                    <a:pt x="129" y="245"/>
                  </a:cubicBezTo>
                  <a:cubicBezTo>
                    <a:pt x="129" y="205"/>
                    <a:pt x="110" y="175"/>
                    <a:pt x="85" y="148"/>
                  </a:cubicBezTo>
                  <a:cubicBezTo>
                    <a:pt x="59" y="121"/>
                    <a:pt x="35" y="90"/>
                    <a:pt x="27" y="55"/>
                  </a:cubicBezTo>
                  <a:cubicBezTo>
                    <a:pt x="22" y="33"/>
                    <a:pt x="8" y="19"/>
                    <a:pt x="0" y="0"/>
                  </a:cubicBezTo>
                  <a:cubicBezTo>
                    <a:pt x="13" y="1"/>
                    <a:pt x="26" y="1"/>
                    <a:pt x="39" y="0"/>
                  </a:cubicBezTo>
                  <a:cubicBezTo>
                    <a:pt x="47" y="6"/>
                    <a:pt x="53" y="13"/>
                    <a:pt x="53" y="23"/>
                  </a:cubicBezTo>
                  <a:close/>
                </a:path>
              </a:pathLst>
            </a:custGeom>
            <a:solidFill>
              <a:srgbClr val="EE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2" name="Freeform 79">
              <a:extLst>
                <a:ext uri="{FF2B5EF4-FFF2-40B4-BE49-F238E27FC236}">
                  <a16:creationId xmlns:a16="http://schemas.microsoft.com/office/drawing/2014/main" id="{66B4834C-742D-E955-1094-C028BC8D6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" y="1504"/>
              <a:ext cx="90" cy="84"/>
            </a:xfrm>
            <a:custGeom>
              <a:avLst/>
              <a:gdLst>
                <a:gd name="T0" fmla="*/ 97 w 157"/>
                <a:gd name="T1" fmla="*/ 77 h 145"/>
                <a:gd name="T2" fmla="*/ 41 w 157"/>
                <a:gd name="T3" fmla="*/ 122 h 145"/>
                <a:gd name="T4" fmla="*/ 16 w 157"/>
                <a:gd name="T5" fmla="*/ 145 h 145"/>
                <a:gd name="T6" fmla="*/ 13 w 157"/>
                <a:gd name="T7" fmla="*/ 136 h 145"/>
                <a:gd name="T8" fmla="*/ 21 w 157"/>
                <a:gd name="T9" fmla="*/ 103 h 145"/>
                <a:gd name="T10" fmla="*/ 31 w 157"/>
                <a:gd name="T11" fmla="*/ 96 h 145"/>
                <a:gd name="T12" fmla="*/ 99 w 157"/>
                <a:gd name="T13" fmla="*/ 42 h 145"/>
                <a:gd name="T14" fmla="*/ 135 w 157"/>
                <a:gd name="T15" fmla="*/ 12 h 145"/>
                <a:gd name="T16" fmla="*/ 156 w 157"/>
                <a:gd name="T17" fmla="*/ 7 h 145"/>
                <a:gd name="T18" fmla="*/ 157 w 157"/>
                <a:gd name="T19" fmla="*/ 9 h 145"/>
                <a:gd name="T20" fmla="*/ 97 w 157"/>
                <a:gd name="T21" fmla="*/ 7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7" h="145">
                  <a:moveTo>
                    <a:pt x="97" y="77"/>
                  </a:moveTo>
                  <a:cubicBezTo>
                    <a:pt x="75" y="89"/>
                    <a:pt x="61" y="108"/>
                    <a:pt x="41" y="122"/>
                  </a:cubicBezTo>
                  <a:cubicBezTo>
                    <a:pt x="34" y="130"/>
                    <a:pt x="30" y="144"/>
                    <a:pt x="16" y="145"/>
                  </a:cubicBezTo>
                  <a:cubicBezTo>
                    <a:pt x="14" y="142"/>
                    <a:pt x="14" y="138"/>
                    <a:pt x="13" y="136"/>
                  </a:cubicBezTo>
                  <a:cubicBezTo>
                    <a:pt x="1" y="114"/>
                    <a:pt x="0" y="114"/>
                    <a:pt x="21" y="103"/>
                  </a:cubicBezTo>
                  <a:cubicBezTo>
                    <a:pt x="25" y="101"/>
                    <a:pt x="29" y="100"/>
                    <a:pt x="31" y="96"/>
                  </a:cubicBezTo>
                  <a:cubicBezTo>
                    <a:pt x="48" y="72"/>
                    <a:pt x="75" y="58"/>
                    <a:pt x="99" y="42"/>
                  </a:cubicBezTo>
                  <a:cubicBezTo>
                    <a:pt x="112" y="33"/>
                    <a:pt x="126" y="25"/>
                    <a:pt x="135" y="12"/>
                  </a:cubicBezTo>
                  <a:cubicBezTo>
                    <a:pt x="140" y="6"/>
                    <a:pt x="147" y="0"/>
                    <a:pt x="156" y="7"/>
                  </a:cubicBezTo>
                  <a:cubicBezTo>
                    <a:pt x="156" y="7"/>
                    <a:pt x="157" y="8"/>
                    <a:pt x="157" y="9"/>
                  </a:cubicBezTo>
                  <a:cubicBezTo>
                    <a:pt x="141" y="36"/>
                    <a:pt x="116" y="54"/>
                    <a:pt x="97" y="77"/>
                  </a:cubicBezTo>
                  <a:close/>
                </a:path>
              </a:pathLst>
            </a:custGeom>
            <a:solidFill>
              <a:srgbClr val="AE1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3" name="Freeform 80">
              <a:extLst>
                <a:ext uri="{FF2B5EF4-FFF2-40B4-BE49-F238E27FC236}">
                  <a16:creationId xmlns:a16="http://schemas.microsoft.com/office/drawing/2014/main" id="{1BB75883-A3AB-A765-1AF5-CB4982FA4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1772"/>
              <a:ext cx="108" cy="48"/>
            </a:xfrm>
            <a:custGeom>
              <a:avLst/>
              <a:gdLst>
                <a:gd name="T0" fmla="*/ 184 w 188"/>
                <a:gd name="T1" fmla="*/ 47 h 83"/>
                <a:gd name="T2" fmla="*/ 147 w 188"/>
                <a:gd name="T3" fmla="*/ 44 h 83"/>
                <a:gd name="T4" fmla="*/ 72 w 188"/>
                <a:gd name="T5" fmla="*/ 44 h 83"/>
                <a:gd name="T6" fmla="*/ 2 w 188"/>
                <a:gd name="T7" fmla="*/ 83 h 83"/>
                <a:gd name="T8" fmla="*/ 7 w 188"/>
                <a:gd name="T9" fmla="*/ 68 h 83"/>
                <a:gd name="T10" fmla="*/ 60 w 188"/>
                <a:gd name="T11" fmla="*/ 32 h 83"/>
                <a:gd name="T12" fmla="*/ 180 w 188"/>
                <a:gd name="T13" fmla="*/ 32 h 83"/>
                <a:gd name="T14" fmla="*/ 184 w 188"/>
                <a:gd name="T15" fmla="*/ 4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3">
                  <a:moveTo>
                    <a:pt x="184" y="47"/>
                  </a:moveTo>
                  <a:cubicBezTo>
                    <a:pt x="172" y="53"/>
                    <a:pt x="159" y="51"/>
                    <a:pt x="147" y="44"/>
                  </a:cubicBezTo>
                  <a:cubicBezTo>
                    <a:pt x="122" y="28"/>
                    <a:pt x="97" y="36"/>
                    <a:pt x="72" y="44"/>
                  </a:cubicBezTo>
                  <a:cubicBezTo>
                    <a:pt x="47" y="53"/>
                    <a:pt x="24" y="65"/>
                    <a:pt x="2" y="83"/>
                  </a:cubicBezTo>
                  <a:cubicBezTo>
                    <a:pt x="0" y="75"/>
                    <a:pt x="3" y="71"/>
                    <a:pt x="7" y="68"/>
                  </a:cubicBezTo>
                  <a:cubicBezTo>
                    <a:pt x="29" y="62"/>
                    <a:pt x="43" y="45"/>
                    <a:pt x="60" y="32"/>
                  </a:cubicBezTo>
                  <a:cubicBezTo>
                    <a:pt x="88" y="0"/>
                    <a:pt x="152" y="0"/>
                    <a:pt x="180" y="32"/>
                  </a:cubicBezTo>
                  <a:cubicBezTo>
                    <a:pt x="184" y="36"/>
                    <a:pt x="188" y="41"/>
                    <a:pt x="184" y="47"/>
                  </a:cubicBezTo>
                  <a:close/>
                </a:path>
              </a:pathLst>
            </a:custGeom>
            <a:solidFill>
              <a:srgbClr val="E48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4" name="Freeform 81">
              <a:extLst>
                <a:ext uri="{FF2B5EF4-FFF2-40B4-BE49-F238E27FC236}">
                  <a16:creationId xmlns:a16="http://schemas.microsoft.com/office/drawing/2014/main" id="{7AFB3880-5F96-1B0D-C84C-5AF7920D3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" y="2178"/>
              <a:ext cx="39" cy="38"/>
            </a:xfrm>
            <a:custGeom>
              <a:avLst/>
              <a:gdLst>
                <a:gd name="T0" fmla="*/ 0 w 67"/>
                <a:gd name="T1" fmla="*/ 38 h 67"/>
                <a:gd name="T2" fmla="*/ 49 w 67"/>
                <a:gd name="T3" fmla="*/ 17 h 67"/>
                <a:gd name="T4" fmla="*/ 67 w 67"/>
                <a:gd name="T5" fmla="*/ 0 h 67"/>
                <a:gd name="T6" fmla="*/ 8 w 67"/>
                <a:gd name="T7" fmla="*/ 67 h 67"/>
                <a:gd name="T8" fmla="*/ 0 w 67"/>
                <a:gd name="T9" fmla="*/ 3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0" y="38"/>
                  </a:moveTo>
                  <a:cubicBezTo>
                    <a:pt x="16" y="31"/>
                    <a:pt x="28" y="14"/>
                    <a:pt x="49" y="17"/>
                  </a:cubicBezTo>
                  <a:cubicBezTo>
                    <a:pt x="56" y="17"/>
                    <a:pt x="58" y="3"/>
                    <a:pt x="67" y="0"/>
                  </a:cubicBezTo>
                  <a:cubicBezTo>
                    <a:pt x="57" y="30"/>
                    <a:pt x="33" y="49"/>
                    <a:pt x="8" y="67"/>
                  </a:cubicBezTo>
                  <a:cubicBezTo>
                    <a:pt x="6" y="57"/>
                    <a:pt x="3" y="48"/>
                    <a:pt x="0" y="38"/>
                  </a:cubicBezTo>
                  <a:close/>
                </a:path>
              </a:pathLst>
            </a:custGeom>
            <a:solidFill>
              <a:srgbClr val="D04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5" name="Freeform 82">
              <a:extLst>
                <a:ext uri="{FF2B5EF4-FFF2-40B4-BE49-F238E27FC236}">
                  <a16:creationId xmlns:a16="http://schemas.microsoft.com/office/drawing/2014/main" id="{73FCADD8-5911-7D98-7A8C-C8A540B2D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" y="1496"/>
              <a:ext cx="9" cy="13"/>
            </a:xfrm>
            <a:custGeom>
              <a:avLst/>
              <a:gdLst>
                <a:gd name="T0" fmla="*/ 3 w 15"/>
                <a:gd name="T1" fmla="*/ 12 h 24"/>
                <a:gd name="T2" fmla="*/ 6 w 15"/>
                <a:gd name="T3" fmla="*/ 2 h 24"/>
                <a:gd name="T4" fmla="*/ 15 w 15"/>
                <a:gd name="T5" fmla="*/ 9 h 24"/>
                <a:gd name="T6" fmla="*/ 3 w 15"/>
                <a:gd name="T7" fmla="*/ 24 h 24"/>
                <a:gd name="T8" fmla="*/ 2 w 15"/>
                <a:gd name="T9" fmla="*/ 23 h 24"/>
                <a:gd name="T10" fmla="*/ 3 w 15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4">
                  <a:moveTo>
                    <a:pt x="3" y="12"/>
                  </a:moveTo>
                  <a:cubicBezTo>
                    <a:pt x="3" y="8"/>
                    <a:pt x="2" y="3"/>
                    <a:pt x="6" y="2"/>
                  </a:cubicBezTo>
                  <a:cubicBezTo>
                    <a:pt x="11" y="0"/>
                    <a:pt x="13" y="5"/>
                    <a:pt x="15" y="9"/>
                  </a:cubicBezTo>
                  <a:cubicBezTo>
                    <a:pt x="13" y="15"/>
                    <a:pt x="8" y="20"/>
                    <a:pt x="3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19"/>
                    <a:pt x="0" y="15"/>
                    <a:pt x="3" y="12"/>
                  </a:cubicBezTo>
                  <a:close/>
                </a:path>
              </a:pathLst>
            </a:custGeom>
            <a:solidFill>
              <a:srgbClr val="AE1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6" name="Freeform 83">
              <a:extLst>
                <a:ext uri="{FF2B5EF4-FFF2-40B4-BE49-F238E27FC236}">
                  <a16:creationId xmlns:a16="http://schemas.microsoft.com/office/drawing/2014/main" id="{82FFB523-F3D3-74C9-1CE3-89D604981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" y="1510"/>
              <a:ext cx="15" cy="11"/>
            </a:xfrm>
            <a:custGeom>
              <a:avLst/>
              <a:gdLst>
                <a:gd name="T0" fmla="*/ 0 w 26"/>
                <a:gd name="T1" fmla="*/ 0 h 19"/>
                <a:gd name="T2" fmla="*/ 26 w 26"/>
                <a:gd name="T3" fmla="*/ 19 h 19"/>
                <a:gd name="T4" fmla="*/ 0 w 26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cubicBezTo>
                    <a:pt x="11" y="3"/>
                    <a:pt x="24" y="3"/>
                    <a:pt x="26" y="19"/>
                  </a:cubicBezTo>
                  <a:cubicBezTo>
                    <a:pt x="16" y="14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7C7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7" name="Freeform 84">
              <a:extLst>
                <a:ext uri="{FF2B5EF4-FFF2-40B4-BE49-F238E27FC236}">
                  <a16:creationId xmlns:a16="http://schemas.microsoft.com/office/drawing/2014/main" id="{28AB2BD9-3130-6EB6-6E9D-AEB06CA00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1417"/>
              <a:ext cx="323" cy="262"/>
            </a:xfrm>
            <a:custGeom>
              <a:avLst/>
              <a:gdLst>
                <a:gd name="T0" fmla="*/ 562 w 562"/>
                <a:gd name="T1" fmla="*/ 52 h 454"/>
                <a:gd name="T2" fmla="*/ 531 w 562"/>
                <a:gd name="T3" fmla="*/ 54 h 454"/>
                <a:gd name="T4" fmla="*/ 515 w 562"/>
                <a:gd name="T5" fmla="*/ 56 h 454"/>
                <a:gd name="T6" fmla="*/ 438 w 562"/>
                <a:gd name="T7" fmla="*/ 110 h 454"/>
                <a:gd name="T8" fmla="*/ 363 w 562"/>
                <a:gd name="T9" fmla="*/ 176 h 454"/>
                <a:gd name="T10" fmla="*/ 299 w 562"/>
                <a:gd name="T11" fmla="*/ 240 h 454"/>
                <a:gd name="T12" fmla="*/ 258 w 562"/>
                <a:gd name="T13" fmla="*/ 280 h 454"/>
                <a:gd name="T14" fmla="*/ 131 w 562"/>
                <a:gd name="T15" fmla="*/ 367 h 454"/>
                <a:gd name="T16" fmla="*/ 60 w 562"/>
                <a:gd name="T17" fmla="*/ 411 h 454"/>
                <a:gd name="T18" fmla="*/ 48 w 562"/>
                <a:gd name="T19" fmla="*/ 424 h 454"/>
                <a:gd name="T20" fmla="*/ 0 w 562"/>
                <a:gd name="T21" fmla="*/ 454 h 454"/>
                <a:gd name="T22" fmla="*/ 11 w 562"/>
                <a:gd name="T23" fmla="*/ 428 h 454"/>
                <a:gd name="T24" fmla="*/ 25 w 562"/>
                <a:gd name="T25" fmla="*/ 403 h 454"/>
                <a:gd name="T26" fmla="*/ 87 w 562"/>
                <a:gd name="T27" fmla="*/ 336 h 454"/>
                <a:gd name="T28" fmla="*/ 129 w 562"/>
                <a:gd name="T29" fmla="*/ 276 h 454"/>
                <a:gd name="T30" fmla="*/ 175 w 562"/>
                <a:gd name="T31" fmla="*/ 212 h 454"/>
                <a:gd name="T32" fmla="*/ 227 w 562"/>
                <a:gd name="T33" fmla="*/ 149 h 454"/>
                <a:gd name="T34" fmla="*/ 359 w 562"/>
                <a:gd name="T35" fmla="*/ 17 h 454"/>
                <a:gd name="T36" fmla="*/ 372 w 562"/>
                <a:gd name="T37" fmla="*/ 0 h 454"/>
                <a:gd name="T38" fmla="*/ 544 w 562"/>
                <a:gd name="T39" fmla="*/ 44 h 454"/>
                <a:gd name="T40" fmla="*/ 562 w 562"/>
                <a:gd name="T41" fmla="*/ 5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2" h="454">
                  <a:moveTo>
                    <a:pt x="562" y="52"/>
                  </a:moveTo>
                  <a:cubicBezTo>
                    <a:pt x="552" y="58"/>
                    <a:pt x="541" y="57"/>
                    <a:pt x="531" y="54"/>
                  </a:cubicBezTo>
                  <a:cubicBezTo>
                    <a:pt x="525" y="52"/>
                    <a:pt x="518" y="52"/>
                    <a:pt x="515" y="56"/>
                  </a:cubicBezTo>
                  <a:cubicBezTo>
                    <a:pt x="494" y="81"/>
                    <a:pt x="463" y="90"/>
                    <a:pt x="438" y="110"/>
                  </a:cubicBezTo>
                  <a:cubicBezTo>
                    <a:pt x="412" y="131"/>
                    <a:pt x="388" y="154"/>
                    <a:pt x="363" y="176"/>
                  </a:cubicBezTo>
                  <a:cubicBezTo>
                    <a:pt x="339" y="195"/>
                    <a:pt x="317" y="215"/>
                    <a:pt x="299" y="240"/>
                  </a:cubicBezTo>
                  <a:cubicBezTo>
                    <a:pt x="288" y="255"/>
                    <a:pt x="272" y="267"/>
                    <a:pt x="258" y="280"/>
                  </a:cubicBezTo>
                  <a:cubicBezTo>
                    <a:pt x="219" y="315"/>
                    <a:pt x="176" y="342"/>
                    <a:pt x="131" y="367"/>
                  </a:cubicBezTo>
                  <a:cubicBezTo>
                    <a:pt x="106" y="380"/>
                    <a:pt x="87" y="403"/>
                    <a:pt x="60" y="411"/>
                  </a:cubicBezTo>
                  <a:cubicBezTo>
                    <a:pt x="53" y="413"/>
                    <a:pt x="51" y="419"/>
                    <a:pt x="48" y="424"/>
                  </a:cubicBezTo>
                  <a:cubicBezTo>
                    <a:pt x="38" y="444"/>
                    <a:pt x="22" y="453"/>
                    <a:pt x="0" y="454"/>
                  </a:cubicBezTo>
                  <a:cubicBezTo>
                    <a:pt x="1" y="444"/>
                    <a:pt x="11" y="438"/>
                    <a:pt x="11" y="428"/>
                  </a:cubicBezTo>
                  <a:cubicBezTo>
                    <a:pt x="11" y="417"/>
                    <a:pt x="18" y="410"/>
                    <a:pt x="25" y="403"/>
                  </a:cubicBezTo>
                  <a:cubicBezTo>
                    <a:pt x="45" y="380"/>
                    <a:pt x="68" y="359"/>
                    <a:pt x="87" y="336"/>
                  </a:cubicBezTo>
                  <a:cubicBezTo>
                    <a:pt x="97" y="313"/>
                    <a:pt x="117" y="297"/>
                    <a:pt x="129" y="276"/>
                  </a:cubicBezTo>
                  <a:cubicBezTo>
                    <a:pt x="143" y="254"/>
                    <a:pt x="160" y="233"/>
                    <a:pt x="175" y="212"/>
                  </a:cubicBezTo>
                  <a:cubicBezTo>
                    <a:pt x="190" y="189"/>
                    <a:pt x="208" y="169"/>
                    <a:pt x="227" y="149"/>
                  </a:cubicBezTo>
                  <a:cubicBezTo>
                    <a:pt x="271" y="105"/>
                    <a:pt x="315" y="61"/>
                    <a:pt x="359" y="17"/>
                  </a:cubicBezTo>
                  <a:cubicBezTo>
                    <a:pt x="365" y="12"/>
                    <a:pt x="370" y="7"/>
                    <a:pt x="372" y="0"/>
                  </a:cubicBezTo>
                  <a:cubicBezTo>
                    <a:pt x="432" y="5"/>
                    <a:pt x="488" y="23"/>
                    <a:pt x="544" y="44"/>
                  </a:cubicBezTo>
                  <a:cubicBezTo>
                    <a:pt x="550" y="47"/>
                    <a:pt x="556" y="50"/>
                    <a:pt x="562" y="52"/>
                  </a:cubicBezTo>
                  <a:close/>
                </a:path>
              </a:pathLst>
            </a:custGeom>
            <a:solidFill>
              <a:srgbClr val="7D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8" name="Freeform 85">
              <a:extLst>
                <a:ext uri="{FF2B5EF4-FFF2-40B4-BE49-F238E27FC236}">
                  <a16:creationId xmlns:a16="http://schemas.microsoft.com/office/drawing/2014/main" id="{2A3AF7F2-4FCE-4505-403E-033C7F97B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" y="3224"/>
              <a:ext cx="71" cy="55"/>
            </a:xfrm>
            <a:custGeom>
              <a:avLst/>
              <a:gdLst>
                <a:gd name="T0" fmla="*/ 11 w 124"/>
                <a:gd name="T1" fmla="*/ 28 h 96"/>
                <a:gd name="T2" fmla="*/ 35 w 124"/>
                <a:gd name="T3" fmla="*/ 17 h 96"/>
                <a:gd name="T4" fmla="*/ 104 w 124"/>
                <a:gd name="T5" fmla="*/ 45 h 96"/>
                <a:gd name="T6" fmla="*/ 124 w 124"/>
                <a:gd name="T7" fmla="*/ 96 h 96"/>
                <a:gd name="T8" fmla="*/ 99 w 124"/>
                <a:gd name="T9" fmla="*/ 62 h 96"/>
                <a:gd name="T10" fmla="*/ 23 w 124"/>
                <a:gd name="T11" fmla="*/ 33 h 96"/>
                <a:gd name="T12" fmla="*/ 2 w 124"/>
                <a:gd name="T13" fmla="*/ 44 h 96"/>
                <a:gd name="T14" fmla="*/ 11 w 124"/>
                <a:gd name="T15" fmla="*/ 2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96">
                  <a:moveTo>
                    <a:pt x="11" y="28"/>
                  </a:moveTo>
                  <a:cubicBezTo>
                    <a:pt x="21" y="30"/>
                    <a:pt x="27" y="22"/>
                    <a:pt x="35" y="17"/>
                  </a:cubicBezTo>
                  <a:cubicBezTo>
                    <a:pt x="66" y="0"/>
                    <a:pt x="96" y="12"/>
                    <a:pt x="104" y="45"/>
                  </a:cubicBezTo>
                  <a:cubicBezTo>
                    <a:pt x="108" y="64"/>
                    <a:pt x="114" y="81"/>
                    <a:pt x="124" y="96"/>
                  </a:cubicBezTo>
                  <a:cubicBezTo>
                    <a:pt x="107" y="91"/>
                    <a:pt x="105" y="75"/>
                    <a:pt x="99" y="62"/>
                  </a:cubicBezTo>
                  <a:cubicBezTo>
                    <a:pt x="77" y="20"/>
                    <a:pt x="68" y="16"/>
                    <a:pt x="23" y="33"/>
                  </a:cubicBezTo>
                  <a:cubicBezTo>
                    <a:pt x="16" y="36"/>
                    <a:pt x="10" y="40"/>
                    <a:pt x="2" y="44"/>
                  </a:cubicBezTo>
                  <a:cubicBezTo>
                    <a:pt x="0" y="35"/>
                    <a:pt x="6" y="32"/>
                    <a:pt x="11" y="28"/>
                  </a:cubicBezTo>
                  <a:close/>
                </a:path>
              </a:pathLst>
            </a:custGeom>
            <a:solidFill>
              <a:srgbClr val="EC9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9" name="Freeform 86">
              <a:extLst>
                <a:ext uri="{FF2B5EF4-FFF2-40B4-BE49-F238E27FC236}">
                  <a16:creationId xmlns:a16="http://schemas.microsoft.com/office/drawing/2014/main" id="{6FC1461C-61DB-8D91-AA42-4E1481923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" y="3438"/>
              <a:ext cx="13" cy="45"/>
            </a:xfrm>
            <a:custGeom>
              <a:avLst/>
              <a:gdLst>
                <a:gd name="T0" fmla="*/ 0 w 24"/>
                <a:gd name="T1" fmla="*/ 0 h 77"/>
                <a:gd name="T2" fmla="*/ 8 w 24"/>
                <a:gd name="T3" fmla="*/ 77 h 77"/>
                <a:gd name="T4" fmla="*/ 0 w 2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77">
                  <a:moveTo>
                    <a:pt x="0" y="0"/>
                  </a:moveTo>
                  <a:cubicBezTo>
                    <a:pt x="20" y="22"/>
                    <a:pt x="24" y="59"/>
                    <a:pt x="8" y="77"/>
                  </a:cubicBezTo>
                  <a:cubicBezTo>
                    <a:pt x="6" y="51"/>
                    <a:pt x="11" y="24"/>
                    <a:pt x="0" y="0"/>
                  </a:cubicBezTo>
                  <a:close/>
                </a:path>
              </a:pathLst>
            </a:custGeom>
            <a:solidFill>
              <a:srgbClr val="E463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0" name="Freeform 87">
              <a:extLst>
                <a:ext uri="{FF2B5EF4-FFF2-40B4-BE49-F238E27FC236}">
                  <a16:creationId xmlns:a16="http://schemas.microsoft.com/office/drawing/2014/main" id="{66BC2892-29EC-CD18-DDEE-29B0FFF8F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1493"/>
              <a:ext cx="407" cy="317"/>
            </a:xfrm>
            <a:custGeom>
              <a:avLst/>
              <a:gdLst>
                <a:gd name="T0" fmla="*/ 708 w 708"/>
                <a:gd name="T1" fmla="*/ 16 h 551"/>
                <a:gd name="T2" fmla="*/ 707 w 708"/>
                <a:gd name="T3" fmla="*/ 27 h 551"/>
                <a:gd name="T4" fmla="*/ 687 w 708"/>
                <a:gd name="T5" fmla="*/ 36 h 551"/>
                <a:gd name="T6" fmla="*/ 620 w 708"/>
                <a:gd name="T7" fmla="*/ 87 h 551"/>
                <a:gd name="T8" fmla="*/ 589 w 708"/>
                <a:gd name="T9" fmla="*/ 116 h 551"/>
                <a:gd name="T10" fmla="*/ 568 w 708"/>
                <a:gd name="T11" fmla="*/ 129 h 551"/>
                <a:gd name="T12" fmla="*/ 564 w 708"/>
                <a:gd name="T13" fmla="*/ 147 h 551"/>
                <a:gd name="T14" fmla="*/ 568 w 708"/>
                <a:gd name="T15" fmla="*/ 164 h 551"/>
                <a:gd name="T16" fmla="*/ 558 w 708"/>
                <a:gd name="T17" fmla="*/ 197 h 551"/>
                <a:gd name="T18" fmla="*/ 547 w 708"/>
                <a:gd name="T19" fmla="*/ 184 h 551"/>
                <a:gd name="T20" fmla="*/ 532 w 708"/>
                <a:gd name="T21" fmla="*/ 180 h 551"/>
                <a:gd name="T22" fmla="*/ 475 w 708"/>
                <a:gd name="T23" fmla="*/ 215 h 551"/>
                <a:gd name="T24" fmla="*/ 466 w 708"/>
                <a:gd name="T25" fmla="*/ 220 h 551"/>
                <a:gd name="T26" fmla="*/ 397 w 708"/>
                <a:gd name="T27" fmla="*/ 274 h 551"/>
                <a:gd name="T28" fmla="*/ 336 w 708"/>
                <a:gd name="T29" fmla="*/ 324 h 551"/>
                <a:gd name="T30" fmla="*/ 252 w 708"/>
                <a:gd name="T31" fmla="*/ 383 h 551"/>
                <a:gd name="T32" fmla="*/ 241 w 708"/>
                <a:gd name="T33" fmla="*/ 392 h 551"/>
                <a:gd name="T34" fmla="*/ 137 w 708"/>
                <a:gd name="T35" fmla="*/ 470 h 551"/>
                <a:gd name="T36" fmla="*/ 128 w 708"/>
                <a:gd name="T37" fmla="*/ 512 h 551"/>
                <a:gd name="T38" fmla="*/ 144 w 708"/>
                <a:gd name="T39" fmla="*/ 540 h 551"/>
                <a:gd name="T40" fmla="*/ 140 w 708"/>
                <a:gd name="T41" fmla="*/ 551 h 551"/>
                <a:gd name="T42" fmla="*/ 124 w 708"/>
                <a:gd name="T43" fmla="*/ 531 h 551"/>
                <a:gd name="T44" fmla="*/ 24 w 708"/>
                <a:gd name="T45" fmla="*/ 502 h 551"/>
                <a:gd name="T46" fmla="*/ 0 w 708"/>
                <a:gd name="T47" fmla="*/ 516 h 551"/>
                <a:gd name="T48" fmla="*/ 94 w 708"/>
                <a:gd name="T49" fmla="*/ 389 h 551"/>
                <a:gd name="T50" fmla="*/ 159 w 708"/>
                <a:gd name="T51" fmla="*/ 339 h 551"/>
                <a:gd name="T52" fmla="*/ 130 w 708"/>
                <a:gd name="T53" fmla="*/ 374 h 551"/>
                <a:gd name="T54" fmla="*/ 78 w 708"/>
                <a:gd name="T55" fmla="*/ 412 h 551"/>
                <a:gd name="T56" fmla="*/ 73 w 708"/>
                <a:gd name="T57" fmla="*/ 422 h 551"/>
                <a:gd name="T58" fmla="*/ 64 w 708"/>
                <a:gd name="T59" fmla="*/ 437 h 551"/>
                <a:gd name="T60" fmla="*/ 58 w 708"/>
                <a:gd name="T61" fmla="*/ 471 h 551"/>
                <a:gd name="T62" fmla="*/ 79 w 708"/>
                <a:gd name="T63" fmla="*/ 464 h 551"/>
                <a:gd name="T64" fmla="*/ 98 w 708"/>
                <a:gd name="T65" fmla="*/ 444 h 551"/>
                <a:gd name="T66" fmla="*/ 142 w 708"/>
                <a:gd name="T67" fmla="*/ 413 h 551"/>
                <a:gd name="T68" fmla="*/ 227 w 708"/>
                <a:gd name="T69" fmla="*/ 344 h 551"/>
                <a:gd name="T70" fmla="*/ 268 w 708"/>
                <a:gd name="T71" fmla="*/ 310 h 551"/>
                <a:gd name="T72" fmla="*/ 277 w 708"/>
                <a:gd name="T73" fmla="*/ 300 h 551"/>
                <a:gd name="T74" fmla="*/ 340 w 708"/>
                <a:gd name="T75" fmla="*/ 261 h 551"/>
                <a:gd name="T76" fmla="*/ 381 w 708"/>
                <a:gd name="T77" fmla="*/ 229 h 551"/>
                <a:gd name="T78" fmla="*/ 423 w 708"/>
                <a:gd name="T79" fmla="*/ 205 h 551"/>
                <a:gd name="T80" fmla="*/ 458 w 708"/>
                <a:gd name="T81" fmla="*/ 185 h 551"/>
                <a:gd name="T82" fmla="*/ 528 w 708"/>
                <a:gd name="T83" fmla="*/ 127 h 551"/>
                <a:gd name="T84" fmla="*/ 605 w 708"/>
                <a:gd name="T85" fmla="*/ 63 h 551"/>
                <a:gd name="T86" fmla="*/ 661 w 708"/>
                <a:gd name="T87" fmla="*/ 43 h 551"/>
                <a:gd name="T88" fmla="*/ 677 w 708"/>
                <a:gd name="T89" fmla="*/ 24 h 551"/>
                <a:gd name="T90" fmla="*/ 674 w 708"/>
                <a:gd name="T91" fmla="*/ 6 h 551"/>
                <a:gd name="T92" fmla="*/ 692 w 708"/>
                <a:gd name="T93" fmla="*/ 12 h 551"/>
                <a:gd name="T94" fmla="*/ 708 w 708"/>
                <a:gd name="T95" fmla="*/ 1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551">
                  <a:moveTo>
                    <a:pt x="708" y="16"/>
                  </a:moveTo>
                  <a:cubicBezTo>
                    <a:pt x="707" y="20"/>
                    <a:pt x="707" y="23"/>
                    <a:pt x="707" y="27"/>
                  </a:cubicBezTo>
                  <a:cubicBezTo>
                    <a:pt x="697" y="23"/>
                    <a:pt x="692" y="31"/>
                    <a:pt x="687" y="36"/>
                  </a:cubicBezTo>
                  <a:cubicBezTo>
                    <a:pt x="669" y="59"/>
                    <a:pt x="642" y="70"/>
                    <a:pt x="620" y="87"/>
                  </a:cubicBezTo>
                  <a:cubicBezTo>
                    <a:pt x="608" y="96"/>
                    <a:pt x="597" y="103"/>
                    <a:pt x="589" y="116"/>
                  </a:cubicBezTo>
                  <a:cubicBezTo>
                    <a:pt x="584" y="123"/>
                    <a:pt x="576" y="126"/>
                    <a:pt x="568" y="129"/>
                  </a:cubicBezTo>
                  <a:cubicBezTo>
                    <a:pt x="559" y="132"/>
                    <a:pt x="548" y="139"/>
                    <a:pt x="564" y="147"/>
                  </a:cubicBezTo>
                  <a:cubicBezTo>
                    <a:pt x="574" y="152"/>
                    <a:pt x="564" y="159"/>
                    <a:pt x="568" y="164"/>
                  </a:cubicBezTo>
                  <a:cubicBezTo>
                    <a:pt x="574" y="178"/>
                    <a:pt x="567" y="188"/>
                    <a:pt x="558" y="197"/>
                  </a:cubicBezTo>
                  <a:cubicBezTo>
                    <a:pt x="550" y="196"/>
                    <a:pt x="548" y="190"/>
                    <a:pt x="547" y="184"/>
                  </a:cubicBezTo>
                  <a:cubicBezTo>
                    <a:pt x="545" y="170"/>
                    <a:pt x="539" y="174"/>
                    <a:pt x="532" y="180"/>
                  </a:cubicBezTo>
                  <a:cubicBezTo>
                    <a:pt x="515" y="195"/>
                    <a:pt x="499" y="211"/>
                    <a:pt x="475" y="215"/>
                  </a:cubicBezTo>
                  <a:cubicBezTo>
                    <a:pt x="472" y="216"/>
                    <a:pt x="468" y="218"/>
                    <a:pt x="466" y="220"/>
                  </a:cubicBezTo>
                  <a:cubicBezTo>
                    <a:pt x="449" y="245"/>
                    <a:pt x="421" y="257"/>
                    <a:pt x="397" y="274"/>
                  </a:cubicBezTo>
                  <a:cubicBezTo>
                    <a:pt x="376" y="289"/>
                    <a:pt x="362" y="314"/>
                    <a:pt x="336" y="324"/>
                  </a:cubicBezTo>
                  <a:cubicBezTo>
                    <a:pt x="303" y="337"/>
                    <a:pt x="280" y="363"/>
                    <a:pt x="252" y="383"/>
                  </a:cubicBezTo>
                  <a:cubicBezTo>
                    <a:pt x="248" y="385"/>
                    <a:pt x="244" y="388"/>
                    <a:pt x="241" y="392"/>
                  </a:cubicBezTo>
                  <a:cubicBezTo>
                    <a:pt x="214" y="428"/>
                    <a:pt x="175" y="448"/>
                    <a:pt x="137" y="470"/>
                  </a:cubicBezTo>
                  <a:cubicBezTo>
                    <a:pt x="114" y="484"/>
                    <a:pt x="113" y="489"/>
                    <a:pt x="128" y="512"/>
                  </a:cubicBezTo>
                  <a:cubicBezTo>
                    <a:pt x="133" y="521"/>
                    <a:pt x="140" y="530"/>
                    <a:pt x="144" y="540"/>
                  </a:cubicBezTo>
                  <a:cubicBezTo>
                    <a:pt x="143" y="544"/>
                    <a:pt x="145" y="549"/>
                    <a:pt x="140" y="551"/>
                  </a:cubicBezTo>
                  <a:cubicBezTo>
                    <a:pt x="133" y="546"/>
                    <a:pt x="133" y="536"/>
                    <a:pt x="124" y="531"/>
                  </a:cubicBezTo>
                  <a:cubicBezTo>
                    <a:pt x="107" y="501"/>
                    <a:pt x="54" y="486"/>
                    <a:pt x="24" y="502"/>
                  </a:cubicBezTo>
                  <a:cubicBezTo>
                    <a:pt x="16" y="507"/>
                    <a:pt x="8" y="512"/>
                    <a:pt x="0" y="516"/>
                  </a:cubicBezTo>
                  <a:cubicBezTo>
                    <a:pt x="15" y="462"/>
                    <a:pt x="55" y="426"/>
                    <a:pt x="94" y="389"/>
                  </a:cubicBezTo>
                  <a:cubicBezTo>
                    <a:pt x="113" y="370"/>
                    <a:pt x="134" y="352"/>
                    <a:pt x="159" y="339"/>
                  </a:cubicBezTo>
                  <a:cubicBezTo>
                    <a:pt x="156" y="356"/>
                    <a:pt x="147" y="366"/>
                    <a:pt x="130" y="374"/>
                  </a:cubicBezTo>
                  <a:cubicBezTo>
                    <a:pt x="111" y="382"/>
                    <a:pt x="94" y="397"/>
                    <a:pt x="78" y="412"/>
                  </a:cubicBezTo>
                  <a:cubicBezTo>
                    <a:pt x="75" y="415"/>
                    <a:pt x="71" y="418"/>
                    <a:pt x="73" y="422"/>
                  </a:cubicBezTo>
                  <a:cubicBezTo>
                    <a:pt x="78" y="432"/>
                    <a:pt x="72" y="434"/>
                    <a:pt x="64" y="437"/>
                  </a:cubicBezTo>
                  <a:cubicBezTo>
                    <a:pt x="45" y="444"/>
                    <a:pt x="42" y="461"/>
                    <a:pt x="58" y="471"/>
                  </a:cubicBezTo>
                  <a:cubicBezTo>
                    <a:pt x="68" y="479"/>
                    <a:pt x="78" y="478"/>
                    <a:pt x="79" y="464"/>
                  </a:cubicBezTo>
                  <a:cubicBezTo>
                    <a:pt x="80" y="451"/>
                    <a:pt x="88" y="447"/>
                    <a:pt x="98" y="444"/>
                  </a:cubicBezTo>
                  <a:cubicBezTo>
                    <a:pt x="116" y="438"/>
                    <a:pt x="128" y="426"/>
                    <a:pt x="142" y="413"/>
                  </a:cubicBezTo>
                  <a:cubicBezTo>
                    <a:pt x="168" y="388"/>
                    <a:pt x="195" y="361"/>
                    <a:pt x="227" y="344"/>
                  </a:cubicBezTo>
                  <a:cubicBezTo>
                    <a:pt x="244" y="336"/>
                    <a:pt x="258" y="326"/>
                    <a:pt x="268" y="310"/>
                  </a:cubicBezTo>
                  <a:cubicBezTo>
                    <a:pt x="270" y="306"/>
                    <a:pt x="273" y="301"/>
                    <a:pt x="277" y="300"/>
                  </a:cubicBezTo>
                  <a:cubicBezTo>
                    <a:pt x="303" y="295"/>
                    <a:pt x="319" y="274"/>
                    <a:pt x="340" y="261"/>
                  </a:cubicBezTo>
                  <a:cubicBezTo>
                    <a:pt x="354" y="251"/>
                    <a:pt x="368" y="241"/>
                    <a:pt x="381" y="229"/>
                  </a:cubicBezTo>
                  <a:cubicBezTo>
                    <a:pt x="392" y="217"/>
                    <a:pt x="406" y="206"/>
                    <a:pt x="423" y="205"/>
                  </a:cubicBezTo>
                  <a:cubicBezTo>
                    <a:pt x="438" y="204"/>
                    <a:pt x="451" y="195"/>
                    <a:pt x="458" y="185"/>
                  </a:cubicBezTo>
                  <a:cubicBezTo>
                    <a:pt x="477" y="159"/>
                    <a:pt x="508" y="149"/>
                    <a:pt x="528" y="127"/>
                  </a:cubicBezTo>
                  <a:cubicBezTo>
                    <a:pt x="551" y="101"/>
                    <a:pt x="581" y="86"/>
                    <a:pt x="605" y="63"/>
                  </a:cubicBezTo>
                  <a:cubicBezTo>
                    <a:pt x="618" y="51"/>
                    <a:pt x="636" y="32"/>
                    <a:pt x="661" y="43"/>
                  </a:cubicBezTo>
                  <a:cubicBezTo>
                    <a:pt x="672" y="48"/>
                    <a:pt x="682" y="35"/>
                    <a:pt x="677" y="24"/>
                  </a:cubicBezTo>
                  <a:cubicBezTo>
                    <a:pt x="674" y="18"/>
                    <a:pt x="668" y="11"/>
                    <a:pt x="674" y="6"/>
                  </a:cubicBezTo>
                  <a:cubicBezTo>
                    <a:pt x="681" y="0"/>
                    <a:pt x="686" y="10"/>
                    <a:pt x="692" y="12"/>
                  </a:cubicBezTo>
                  <a:cubicBezTo>
                    <a:pt x="697" y="14"/>
                    <a:pt x="701" y="20"/>
                    <a:pt x="708" y="16"/>
                  </a:cubicBezTo>
                  <a:close/>
                </a:path>
              </a:pathLst>
            </a:custGeom>
            <a:solidFill>
              <a:srgbClr val="9D1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1" name="Freeform 88">
              <a:extLst>
                <a:ext uri="{FF2B5EF4-FFF2-40B4-BE49-F238E27FC236}">
                  <a16:creationId xmlns:a16="http://schemas.microsoft.com/office/drawing/2014/main" id="{779C0E4A-0625-2E92-C7E9-865738593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1587"/>
              <a:ext cx="260" cy="217"/>
            </a:xfrm>
            <a:custGeom>
              <a:avLst/>
              <a:gdLst>
                <a:gd name="T0" fmla="*/ 36 w 452"/>
                <a:gd name="T1" fmla="*/ 377 h 377"/>
                <a:gd name="T2" fmla="*/ 6 w 452"/>
                <a:gd name="T3" fmla="*/ 338 h 377"/>
                <a:gd name="T4" fmla="*/ 14 w 452"/>
                <a:gd name="T5" fmla="*/ 311 h 377"/>
                <a:gd name="T6" fmla="*/ 67 w 452"/>
                <a:gd name="T7" fmla="*/ 278 h 377"/>
                <a:gd name="T8" fmla="*/ 122 w 452"/>
                <a:gd name="T9" fmla="*/ 234 h 377"/>
                <a:gd name="T10" fmla="*/ 216 w 452"/>
                <a:gd name="T11" fmla="*/ 163 h 377"/>
                <a:gd name="T12" fmla="*/ 291 w 452"/>
                <a:gd name="T13" fmla="*/ 104 h 377"/>
                <a:gd name="T14" fmla="*/ 357 w 452"/>
                <a:gd name="T15" fmla="*/ 53 h 377"/>
                <a:gd name="T16" fmla="*/ 407 w 452"/>
                <a:gd name="T17" fmla="*/ 25 h 377"/>
                <a:gd name="T18" fmla="*/ 422 w 452"/>
                <a:gd name="T19" fmla="*/ 12 h 377"/>
                <a:gd name="T20" fmla="*/ 438 w 452"/>
                <a:gd name="T21" fmla="*/ 3 h 377"/>
                <a:gd name="T22" fmla="*/ 444 w 452"/>
                <a:gd name="T23" fmla="*/ 19 h 377"/>
                <a:gd name="T24" fmla="*/ 448 w 452"/>
                <a:gd name="T25" fmla="*/ 34 h 377"/>
                <a:gd name="T26" fmla="*/ 445 w 452"/>
                <a:gd name="T27" fmla="*/ 50 h 377"/>
                <a:gd name="T28" fmla="*/ 408 w 452"/>
                <a:gd name="T29" fmla="*/ 97 h 377"/>
                <a:gd name="T30" fmla="*/ 302 w 452"/>
                <a:gd name="T31" fmla="*/ 224 h 377"/>
                <a:gd name="T32" fmla="*/ 296 w 452"/>
                <a:gd name="T33" fmla="*/ 229 h 377"/>
                <a:gd name="T34" fmla="*/ 315 w 452"/>
                <a:gd name="T35" fmla="*/ 175 h 377"/>
                <a:gd name="T36" fmla="*/ 323 w 452"/>
                <a:gd name="T37" fmla="*/ 160 h 377"/>
                <a:gd name="T38" fmla="*/ 315 w 452"/>
                <a:gd name="T39" fmla="*/ 154 h 377"/>
                <a:gd name="T40" fmla="*/ 301 w 452"/>
                <a:gd name="T41" fmla="*/ 163 h 377"/>
                <a:gd name="T42" fmla="*/ 280 w 452"/>
                <a:gd name="T43" fmla="*/ 177 h 377"/>
                <a:gd name="T44" fmla="*/ 263 w 452"/>
                <a:gd name="T45" fmla="*/ 188 h 377"/>
                <a:gd name="T46" fmla="*/ 177 w 452"/>
                <a:gd name="T47" fmla="*/ 246 h 377"/>
                <a:gd name="T48" fmla="*/ 167 w 452"/>
                <a:gd name="T49" fmla="*/ 252 h 377"/>
                <a:gd name="T50" fmla="*/ 97 w 452"/>
                <a:gd name="T51" fmla="*/ 314 h 377"/>
                <a:gd name="T52" fmla="*/ 36 w 452"/>
                <a:gd name="T53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2" h="377">
                  <a:moveTo>
                    <a:pt x="36" y="377"/>
                  </a:moveTo>
                  <a:cubicBezTo>
                    <a:pt x="20" y="369"/>
                    <a:pt x="16" y="351"/>
                    <a:pt x="6" y="338"/>
                  </a:cubicBezTo>
                  <a:cubicBezTo>
                    <a:pt x="0" y="331"/>
                    <a:pt x="2" y="319"/>
                    <a:pt x="14" y="311"/>
                  </a:cubicBezTo>
                  <a:cubicBezTo>
                    <a:pt x="31" y="299"/>
                    <a:pt x="50" y="290"/>
                    <a:pt x="67" y="278"/>
                  </a:cubicBezTo>
                  <a:cubicBezTo>
                    <a:pt x="88" y="265"/>
                    <a:pt x="104" y="249"/>
                    <a:pt x="122" y="234"/>
                  </a:cubicBezTo>
                  <a:cubicBezTo>
                    <a:pt x="152" y="209"/>
                    <a:pt x="178" y="178"/>
                    <a:pt x="216" y="163"/>
                  </a:cubicBezTo>
                  <a:cubicBezTo>
                    <a:pt x="246" y="151"/>
                    <a:pt x="265" y="123"/>
                    <a:pt x="291" y="104"/>
                  </a:cubicBezTo>
                  <a:cubicBezTo>
                    <a:pt x="313" y="88"/>
                    <a:pt x="337" y="74"/>
                    <a:pt x="357" y="53"/>
                  </a:cubicBezTo>
                  <a:cubicBezTo>
                    <a:pt x="369" y="40"/>
                    <a:pt x="394" y="42"/>
                    <a:pt x="407" y="25"/>
                  </a:cubicBezTo>
                  <a:cubicBezTo>
                    <a:pt x="411" y="20"/>
                    <a:pt x="417" y="16"/>
                    <a:pt x="422" y="12"/>
                  </a:cubicBezTo>
                  <a:cubicBezTo>
                    <a:pt x="427" y="8"/>
                    <a:pt x="430" y="0"/>
                    <a:pt x="438" y="3"/>
                  </a:cubicBezTo>
                  <a:cubicBezTo>
                    <a:pt x="445" y="6"/>
                    <a:pt x="443" y="13"/>
                    <a:pt x="444" y="19"/>
                  </a:cubicBezTo>
                  <a:cubicBezTo>
                    <a:pt x="445" y="24"/>
                    <a:pt x="447" y="29"/>
                    <a:pt x="448" y="34"/>
                  </a:cubicBezTo>
                  <a:cubicBezTo>
                    <a:pt x="452" y="40"/>
                    <a:pt x="449" y="46"/>
                    <a:pt x="445" y="50"/>
                  </a:cubicBezTo>
                  <a:cubicBezTo>
                    <a:pt x="432" y="66"/>
                    <a:pt x="422" y="83"/>
                    <a:pt x="408" y="97"/>
                  </a:cubicBezTo>
                  <a:cubicBezTo>
                    <a:pt x="368" y="136"/>
                    <a:pt x="331" y="176"/>
                    <a:pt x="302" y="224"/>
                  </a:cubicBezTo>
                  <a:cubicBezTo>
                    <a:pt x="301" y="226"/>
                    <a:pt x="298" y="228"/>
                    <a:pt x="296" y="229"/>
                  </a:cubicBezTo>
                  <a:cubicBezTo>
                    <a:pt x="293" y="207"/>
                    <a:pt x="289" y="186"/>
                    <a:pt x="315" y="175"/>
                  </a:cubicBezTo>
                  <a:cubicBezTo>
                    <a:pt x="320" y="172"/>
                    <a:pt x="325" y="167"/>
                    <a:pt x="323" y="160"/>
                  </a:cubicBezTo>
                  <a:cubicBezTo>
                    <a:pt x="322" y="157"/>
                    <a:pt x="319" y="154"/>
                    <a:pt x="315" y="154"/>
                  </a:cubicBezTo>
                  <a:cubicBezTo>
                    <a:pt x="309" y="155"/>
                    <a:pt x="303" y="157"/>
                    <a:pt x="301" y="163"/>
                  </a:cubicBezTo>
                  <a:cubicBezTo>
                    <a:pt x="298" y="175"/>
                    <a:pt x="291" y="178"/>
                    <a:pt x="280" y="177"/>
                  </a:cubicBezTo>
                  <a:cubicBezTo>
                    <a:pt x="272" y="176"/>
                    <a:pt x="267" y="183"/>
                    <a:pt x="263" y="188"/>
                  </a:cubicBezTo>
                  <a:cubicBezTo>
                    <a:pt x="240" y="216"/>
                    <a:pt x="210" y="233"/>
                    <a:pt x="177" y="246"/>
                  </a:cubicBezTo>
                  <a:cubicBezTo>
                    <a:pt x="174" y="248"/>
                    <a:pt x="169" y="249"/>
                    <a:pt x="167" y="252"/>
                  </a:cubicBezTo>
                  <a:cubicBezTo>
                    <a:pt x="152" y="282"/>
                    <a:pt x="123" y="296"/>
                    <a:pt x="97" y="314"/>
                  </a:cubicBezTo>
                  <a:cubicBezTo>
                    <a:pt x="74" y="331"/>
                    <a:pt x="56" y="356"/>
                    <a:pt x="36" y="377"/>
                  </a:cubicBezTo>
                  <a:close/>
                </a:path>
              </a:pathLst>
            </a:custGeom>
            <a:solidFill>
              <a:srgbClr val="AE1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2" name="Freeform 89">
              <a:extLst>
                <a:ext uri="{FF2B5EF4-FFF2-40B4-BE49-F238E27FC236}">
                  <a16:creationId xmlns:a16="http://schemas.microsoft.com/office/drawing/2014/main" id="{D0C824FD-6685-AB23-996A-93A055CAD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1574"/>
              <a:ext cx="112" cy="202"/>
            </a:xfrm>
            <a:custGeom>
              <a:avLst/>
              <a:gdLst>
                <a:gd name="T0" fmla="*/ 7 w 195"/>
                <a:gd name="T1" fmla="*/ 251 h 351"/>
                <a:gd name="T2" fmla="*/ 95 w 195"/>
                <a:gd name="T3" fmla="*/ 137 h 351"/>
                <a:gd name="T4" fmla="*/ 159 w 195"/>
                <a:gd name="T5" fmla="*/ 56 h 351"/>
                <a:gd name="T6" fmla="*/ 171 w 195"/>
                <a:gd name="T7" fmla="*/ 23 h 351"/>
                <a:gd name="T8" fmla="*/ 195 w 195"/>
                <a:gd name="T9" fmla="*/ 0 h 351"/>
                <a:gd name="T10" fmla="*/ 181 w 195"/>
                <a:gd name="T11" fmla="*/ 95 h 351"/>
                <a:gd name="T12" fmla="*/ 133 w 195"/>
                <a:gd name="T13" fmla="*/ 218 h 351"/>
                <a:gd name="T14" fmla="*/ 50 w 195"/>
                <a:gd name="T15" fmla="*/ 325 h 351"/>
                <a:gd name="T16" fmla="*/ 22 w 195"/>
                <a:gd name="T17" fmla="*/ 351 h 351"/>
                <a:gd name="T18" fmla="*/ 7 w 195"/>
                <a:gd name="T19" fmla="*/ 25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351">
                  <a:moveTo>
                    <a:pt x="7" y="251"/>
                  </a:moveTo>
                  <a:cubicBezTo>
                    <a:pt x="28" y="206"/>
                    <a:pt x="62" y="172"/>
                    <a:pt x="95" y="137"/>
                  </a:cubicBezTo>
                  <a:cubicBezTo>
                    <a:pt x="119" y="111"/>
                    <a:pt x="143" y="87"/>
                    <a:pt x="159" y="56"/>
                  </a:cubicBezTo>
                  <a:cubicBezTo>
                    <a:pt x="164" y="45"/>
                    <a:pt x="171" y="36"/>
                    <a:pt x="171" y="23"/>
                  </a:cubicBezTo>
                  <a:cubicBezTo>
                    <a:pt x="176" y="13"/>
                    <a:pt x="186" y="6"/>
                    <a:pt x="195" y="0"/>
                  </a:cubicBezTo>
                  <a:cubicBezTo>
                    <a:pt x="186" y="31"/>
                    <a:pt x="187" y="64"/>
                    <a:pt x="181" y="95"/>
                  </a:cubicBezTo>
                  <a:cubicBezTo>
                    <a:pt x="173" y="138"/>
                    <a:pt x="157" y="180"/>
                    <a:pt x="133" y="218"/>
                  </a:cubicBezTo>
                  <a:cubicBezTo>
                    <a:pt x="109" y="257"/>
                    <a:pt x="79" y="291"/>
                    <a:pt x="50" y="325"/>
                  </a:cubicBezTo>
                  <a:cubicBezTo>
                    <a:pt x="42" y="335"/>
                    <a:pt x="25" y="336"/>
                    <a:pt x="22" y="351"/>
                  </a:cubicBezTo>
                  <a:cubicBezTo>
                    <a:pt x="1" y="320"/>
                    <a:pt x="0" y="286"/>
                    <a:pt x="7" y="251"/>
                  </a:cubicBezTo>
                  <a:close/>
                </a:path>
              </a:pathLst>
            </a:custGeom>
            <a:solidFill>
              <a:srgbClr val="F39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3" name="Freeform 90">
              <a:extLst>
                <a:ext uri="{FF2B5EF4-FFF2-40B4-BE49-F238E27FC236}">
                  <a16:creationId xmlns:a16="http://schemas.microsoft.com/office/drawing/2014/main" id="{396D723F-14A1-281F-0E0E-939F6098D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2198"/>
              <a:ext cx="25" cy="94"/>
            </a:xfrm>
            <a:custGeom>
              <a:avLst/>
              <a:gdLst>
                <a:gd name="T0" fmla="*/ 1 w 44"/>
                <a:gd name="T1" fmla="*/ 0 h 164"/>
                <a:gd name="T2" fmla="*/ 33 w 44"/>
                <a:gd name="T3" fmla="*/ 146 h 164"/>
                <a:gd name="T4" fmla="*/ 26 w 44"/>
                <a:gd name="T5" fmla="*/ 160 h 164"/>
                <a:gd name="T6" fmla="*/ 15 w 44"/>
                <a:gd name="T7" fmla="*/ 156 h 164"/>
                <a:gd name="T8" fmla="*/ 0 w 44"/>
                <a:gd name="T9" fmla="*/ 4 h 164"/>
                <a:gd name="T10" fmla="*/ 1 w 44"/>
                <a:gd name="T1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64">
                  <a:moveTo>
                    <a:pt x="1" y="0"/>
                  </a:moveTo>
                  <a:cubicBezTo>
                    <a:pt x="26" y="46"/>
                    <a:pt x="44" y="93"/>
                    <a:pt x="33" y="146"/>
                  </a:cubicBezTo>
                  <a:cubicBezTo>
                    <a:pt x="32" y="151"/>
                    <a:pt x="31" y="156"/>
                    <a:pt x="26" y="160"/>
                  </a:cubicBezTo>
                  <a:cubicBezTo>
                    <a:pt x="20" y="164"/>
                    <a:pt x="14" y="163"/>
                    <a:pt x="15" y="156"/>
                  </a:cubicBezTo>
                  <a:cubicBezTo>
                    <a:pt x="22" y="104"/>
                    <a:pt x="11" y="5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EA6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4" name="Freeform 91">
              <a:extLst>
                <a:ext uri="{FF2B5EF4-FFF2-40B4-BE49-F238E27FC236}">
                  <a16:creationId xmlns:a16="http://schemas.microsoft.com/office/drawing/2014/main" id="{D8E9F4EA-935E-B568-C20E-191AF81A5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" y="1484"/>
              <a:ext cx="170" cy="239"/>
            </a:xfrm>
            <a:custGeom>
              <a:avLst/>
              <a:gdLst>
                <a:gd name="T0" fmla="*/ 294 w 294"/>
                <a:gd name="T1" fmla="*/ 1 h 416"/>
                <a:gd name="T2" fmla="*/ 188 w 294"/>
                <a:gd name="T3" fmla="*/ 146 h 416"/>
                <a:gd name="T4" fmla="*/ 158 w 294"/>
                <a:gd name="T5" fmla="*/ 192 h 416"/>
                <a:gd name="T6" fmla="*/ 57 w 294"/>
                <a:gd name="T7" fmla="*/ 336 h 416"/>
                <a:gd name="T8" fmla="*/ 2 w 294"/>
                <a:gd name="T9" fmla="*/ 416 h 416"/>
                <a:gd name="T10" fmla="*/ 17 w 294"/>
                <a:gd name="T11" fmla="*/ 292 h 416"/>
                <a:gd name="T12" fmla="*/ 87 w 294"/>
                <a:gd name="T13" fmla="*/ 161 h 416"/>
                <a:gd name="T14" fmla="*/ 191 w 294"/>
                <a:gd name="T15" fmla="*/ 57 h 416"/>
                <a:gd name="T16" fmla="*/ 203 w 294"/>
                <a:gd name="T17" fmla="*/ 46 h 416"/>
                <a:gd name="T18" fmla="*/ 250 w 294"/>
                <a:gd name="T19" fmla="*/ 25 h 416"/>
                <a:gd name="T20" fmla="*/ 274 w 294"/>
                <a:gd name="T21" fmla="*/ 11 h 416"/>
                <a:gd name="T22" fmla="*/ 294 w 294"/>
                <a:gd name="T23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4" h="416">
                  <a:moveTo>
                    <a:pt x="294" y="1"/>
                  </a:moveTo>
                  <a:cubicBezTo>
                    <a:pt x="259" y="49"/>
                    <a:pt x="225" y="99"/>
                    <a:pt x="188" y="146"/>
                  </a:cubicBezTo>
                  <a:cubicBezTo>
                    <a:pt x="177" y="160"/>
                    <a:pt x="168" y="177"/>
                    <a:pt x="158" y="192"/>
                  </a:cubicBezTo>
                  <a:cubicBezTo>
                    <a:pt x="125" y="240"/>
                    <a:pt x="91" y="289"/>
                    <a:pt x="57" y="336"/>
                  </a:cubicBezTo>
                  <a:cubicBezTo>
                    <a:pt x="38" y="363"/>
                    <a:pt x="24" y="392"/>
                    <a:pt x="2" y="416"/>
                  </a:cubicBezTo>
                  <a:cubicBezTo>
                    <a:pt x="0" y="374"/>
                    <a:pt x="5" y="333"/>
                    <a:pt x="17" y="292"/>
                  </a:cubicBezTo>
                  <a:cubicBezTo>
                    <a:pt x="31" y="244"/>
                    <a:pt x="60" y="202"/>
                    <a:pt x="87" y="161"/>
                  </a:cubicBezTo>
                  <a:cubicBezTo>
                    <a:pt x="113" y="121"/>
                    <a:pt x="145" y="81"/>
                    <a:pt x="191" y="57"/>
                  </a:cubicBezTo>
                  <a:cubicBezTo>
                    <a:pt x="195" y="54"/>
                    <a:pt x="199" y="50"/>
                    <a:pt x="203" y="46"/>
                  </a:cubicBezTo>
                  <a:cubicBezTo>
                    <a:pt x="217" y="35"/>
                    <a:pt x="230" y="24"/>
                    <a:pt x="250" y="25"/>
                  </a:cubicBezTo>
                  <a:cubicBezTo>
                    <a:pt x="260" y="25"/>
                    <a:pt x="267" y="18"/>
                    <a:pt x="274" y="11"/>
                  </a:cubicBezTo>
                  <a:cubicBezTo>
                    <a:pt x="279" y="6"/>
                    <a:pt x="285" y="0"/>
                    <a:pt x="294" y="1"/>
                  </a:cubicBezTo>
                  <a:close/>
                </a:path>
              </a:pathLst>
            </a:custGeom>
            <a:solidFill>
              <a:srgbClr val="F19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5" name="Freeform 92">
              <a:extLst>
                <a:ext uri="{FF2B5EF4-FFF2-40B4-BE49-F238E27FC236}">
                  <a16:creationId xmlns:a16="http://schemas.microsoft.com/office/drawing/2014/main" id="{50F09019-5328-A685-5477-51CBCFF65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1611"/>
              <a:ext cx="61" cy="66"/>
            </a:xfrm>
            <a:custGeom>
              <a:avLst/>
              <a:gdLst>
                <a:gd name="T0" fmla="*/ 105 w 105"/>
                <a:gd name="T1" fmla="*/ 0 h 116"/>
                <a:gd name="T2" fmla="*/ 72 w 105"/>
                <a:gd name="T3" fmla="*/ 41 h 116"/>
                <a:gd name="T4" fmla="*/ 29 w 105"/>
                <a:gd name="T5" fmla="*/ 92 h 116"/>
                <a:gd name="T6" fmla="*/ 0 w 105"/>
                <a:gd name="T7" fmla="*/ 116 h 116"/>
                <a:gd name="T8" fmla="*/ 32 w 105"/>
                <a:gd name="T9" fmla="*/ 70 h 116"/>
                <a:gd name="T10" fmla="*/ 105 w 105"/>
                <a:gd name="T1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16">
                  <a:moveTo>
                    <a:pt x="105" y="0"/>
                  </a:moveTo>
                  <a:cubicBezTo>
                    <a:pt x="99" y="18"/>
                    <a:pt x="83" y="28"/>
                    <a:pt x="72" y="41"/>
                  </a:cubicBezTo>
                  <a:cubicBezTo>
                    <a:pt x="58" y="58"/>
                    <a:pt x="43" y="74"/>
                    <a:pt x="29" y="92"/>
                  </a:cubicBezTo>
                  <a:cubicBezTo>
                    <a:pt x="19" y="100"/>
                    <a:pt x="10" y="108"/>
                    <a:pt x="0" y="116"/>
                  </a:cubicBezTo>
                  <a:cubicBezTo>
                    <a:pt x="7" y="98"/>
                    <a:pt x="18" y="83"/>
                    <a:pt x="32" y="70"/>
                  </a:cubicBezTo>
                  <a:cubicBezTo>
                    <a:pt x="56" y="47"/>
                    <a:pt x="80" y="23"/>
                    <a:pt x="105" y="0"/>
                  </a:cubicBezTo>
                  <a:close/>
                </a:path>
              </a:pathLst>
            </a:custGeom>
            <a:solidFill>
              <a:srgbClr val="9D1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26360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9A979F8-3F93-4082-AEFA-C45BD60C3729}"/>
              </a:ext>
            </a:extLst>
          </p:cNvPr>
          <p:cNvSpPr/>
          <p:nvPr/>
        </p:nvSpPr>
        <p:spPr>
          <a:xfrm>
            <a:off x="516447" y="592473"/>
            <a:ext cx="11159106" cy="5673055"/>
          </a:xfrm>
          <a:prstGeom prst="rect">
            <a:avLst/>
          </a:prstGeom>
          <a:solidFill>
            <a:schemeClr val="accent2">
              <a:alpha val="5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9CEC614A-517A-4CA7-B673-0BBA2DD84476}"/>
              </a:ext>
            </a:extLst>
          </p:cNvPr>
          <p:cNvSpPr txBox="1">
            <a:spLocks/>
          </p:cNvSpPr>
          <p:nvPr/>
        </p:nvSpPr>
        <p:spPr>
          <a:xfrm>
            <a:off x="887873" y="798000"/>
            <a:ext cx="3350752" cy="173551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fa-IR" altLang="ko-KR" sz="40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ستون</a:t>
            </a:r>
          </a:p>
          <a:p>
            <a:pPr marL="0" indent="0">
              <a:lnSpc>
                <a:spcPct val="110000"/>
              </a:lnSpc>
              <a:buNone/>
            </a:pPr>
            <a:r>
              <a:rPr lang="fa-IR" altLang="ko-KR" sz="40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اینفوگرافیک</a:t>
            </a:r>
            <a:endParaRPr lang="en-US" altLang="ko-KR" sz="40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011492B-C4E3-4166-B4D1-2FD669D7C863}"/>
              </a:ext>
            </a:extLst>
          </p:cNvPr>
          <p:cNvSpPr txBox="1"/>
          <p:nvPr/>
        </p:nvSpPr>
        <p:spPr>
          <a:xfrm>
            <a:off x="4446050" y="998156"/>
            <a:ext cx="6336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400" b="1" dirty="0">
                <a:solidFill>
                  <a:schemeClr val="accent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4C52C63-B6ED-44B8-A256-E29EBDB0EE5E}"/>
              </a:ext>
            </a:extLst>
          </p:cNvPr>
          <p:cNvSpPr txBox="1"/>
          <p:nvPr/>
        </p:nvSpPr>
        <p:spPr>
          <a:xfrm>
            <a:off x="4446050" y="1589560"/>
            <a:ext cx="63360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just"/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just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20026CEE-26B9-186A-7C8F-2194DD61504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0726" y="3754438"/>
            <a:ext cx="3521075" cy="2349500"/>
            <a:chOff x="454" y="2365"/>
            <a:chExt cx="2218" cy="1480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319916ED-8810-2F64-9109-6C55AC7BD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822"/>
              <a:ext cx="1470" cy="988"/>
            </a:xfrm>
            <a:custGeom>
              <a:avLst/>
              <a:gdLst>
                <a:gd name="T0" fmla="*/ 83 w 422"/>
                <a:gd name="T1" fmla="*/ 281 h 283"/>
                <a:gd name="T2" fmla="*/ 61 w 422"/>
                <a:gd name="T3" fmla="*/ 275 h 283"/>
                <a:gd name="T4" fmla="*/ 42 w 422"/>
                <a:gd name="T5" fmla="*/ 263 h 283"/>
                <a:gd name="T6" fmla="*/ 36 w 422"/>
                <a:gd name="T7" fmla="*/ 258 h 283"/>
                <a:gd name="T8" fmla="*/ 11 w 422"/>
                <a:gd name="T9" fmla="*/ 229 h 283"/>
                <a:gd name="T10" fmla="*/ 0 w 422"/>
                <a:gd name="T11" fmla="*/ 217 h 283"/>
                <a:gd name="T12" fmla="*/ 15 w 422"/>
                <a:gd name="T13" fmla="*/ 204 h 283"/>
                <a:gd name="T14" fmla="*/ 140 w 422"/>
                <a:gd name="T15" fmla="*/ 138 h 283"/>
                <a:gd name="T16" fmla="*/ 198 w 422"/>
                <a:gd name="T17" fmla="*/ 116 h 283"/>
                <a:gd name="T18" fmla="*/ 230 w 422"/>
                <a:gd name="T19" fmla="*/ 97 h 283"/>
                <a:gd name="T20" fmla="*/ 280 w 422"/>
                <a:gd name="T21" fmla="*/ 71 h 283"/>
                <a:gd name="T22" fmla="*/ 315 w 422"/>
                <a:gd name="T23" fmla="*/ 35 h 283"/>
                <a:gd name="T24" fmla="*/ 307 w 422"/>
                <a:gd name="T25" fmla="*/ 11 h 283"/>
                <a:gd name="T26" fmla="*/ 308 w 422"/>
                <a:gd name="T27" fmla="*/ 0 h 283"/>
                <a:gd name="T28" fmla="*/ 319 w 422"/>
                <a:gd name="T29" fmla="*/ 12 h 283"/>
                <a:gd name="T30" fmla="*/ 327 w 422"/>
                <a:gd name="T31" fmla="*/ 27 h 283"/>
                <a:gd name="T32" fmla="*/ 354 w 422"/>
                <a:gd name="T33" fmla="*/ 37 h 283"/>
                <a:gd name="T34" fmla="*/ 408 w 422"/>
                <a:gd name="T35" fmla="*/ 26 h 283"/>
                <a:gd name="T36" fmla="*/ 415 w 422"/>
                <a:gd name="T37" fmla="*/ 32 h 283"/>
                <a:gd name="T38" fmla="*/ 420 w 422"/>
                <a:gd name="T39" fmla="*/ 62 h 283"/>
                <a:gd name="T40" fmla="*/ 419 w 422"/>
                <a:gd name="T41" fmla="*/ 80 h 283"/>
                <a:gd name="T42" fmla="*/ 379 w 422"/>
                <a:gd name="T43" fmla="*/ 92 h 283"/>
                <a:gd name="T44" fmla="*/ 357 w 422"/>
                <a:gd name="T45" fmla="*/ 92 h 283"/>
                <a:gd name="T46" fmla="*/ 340 w 422"/>
                <a:gd name="T47" fmla="*/ 85 h 283"/>
                <a:gd name="T48" fmla="*/ 335 w 422"/>
                <a:gd name="T49" fmla="*/ 84 h 283"/>
                <a:gd name="T50" fmla="*/ 333 w 422"/>
                <a:gd name="T51" fmla="*/ 91 h 283"/>
                <a:gd name="T52" fmla="*/ 325 w 422"/>
                <a:gd name="T53" fmla="*/ 93 h 283"/>
                <a:gd name="T54" fmla="*/ 301 w 422"/>
                <a:gd name="T55" fmla="*/ 110 h 283"/>
                <a:gd name="T56" fmla="*/ 211 w 422"/>
                <a:gd name="T57" fmla="*/ 183 h 283"/>
                <a:gd name="T58" fmla="*/ 157 w 422"/>
                <a:gd name="T59" fmla="*/ 226 h 283"/>
                <a:gd name="T60" fmla="*/ 102 w 422"/>
                <a:gd name="T61" fmla="*/ 266 h 283"/>
                <a:gd name="T62" fmla="*/ 84 w 422"/>
                <a:gd name="T63" fmla="*/ 276 h 283"/>
                <a:gd name="T64" fmla="*/ 83 w 422"/>
                <a:gd name="T65" fmla="*/ 281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2" h="283">
                  <a:moveTo>
                    <a:pt x="83" y="281"/>
                  </a:moveTo>
                  <a:cubicBezTo>
                    <a:pt x="75" y="283"/>
                    <a:pt x="68" y="281"/>
                    <a:pt x="61" y="275"/>
                  </a:cubicBezTo>
                  <a:cubicBezTo>
                    <a:pt x="55" y="270"/>
                    <a:pt x="50" y="265"/>
                    <a:pt x="42" y="263"/>
                  </a:cubicBezTo>
                  <a:cubicBezTo>
                    <a:pt x="39" y="262"/>
                    <a:pt x="36" y="260"/>
                    <a:pt x="36" y="258"/>
                  </a:cubicBezTo>
                  <a:cubicBezTo>
                    <a:pt x="36" y="241"/>
                    <a:pt x="19" y="238"/>
                    <a:pt x="11" y="229"/>
                  </a:cubicBezTo>
                  <a:cubicBezTo>
                    <a:pt x="7" y="225"/>
                    <a:pt x="2" y="222"/>
                    <a:pt x="0" y="217"/>
                  </a:cubicBezTo>
                  <a:cubicBezTo>
                    <a:pt x="2" y="209"/>
                    <a:pt x="9" y="207"/>
                    <a:pt x="15" y="204"/>
                  </a:cubicBezTo>
                  <a:cubicBezTo>
                    <a:pt x="56" y="182"/>
                    <a:pt x="97" y="158"/>
                    <a:pt x="140" y="138"/>
                  </a:cubicBezTo>
                  <a:cubicBezTo>
                    <a:pt x="159" y="129"/>
                    <a:pt x="177" y="120"/>
                    <a:pt x="198" y="116"/>
                  </a:cubicBezTo>
                  <a:cubicBezTo>
                    <a:pt x="211" y="113"/>
                    <a:pt x="221" y="105"/>
                    <a:pt x="230" y="97"/>
                  </a:cubicBezTo>
                  <a:cubicBezTo>
                    <a:pt x="245" y="85"/>
                    <a:pt x="261" y="76"/>
                    <a:pt x="280" y="71"/>
                  </a:cubicBezTo>
                  <a:cubicBezTo>
                    <a:pt x="305" y="66"/>
                    <a:pt x="314" y="54"/>
                    <a:pt x="315" y="35"/>
                  </a:cubicBezTo>
                  <a:cubicBezTo>
                    <a:pt x="316" y="25"/>
                    <a:pt x="311" y="19"/>
                    <a:pt x="307" y="11"/>
                  </a:cubicBezTo>
                  <a:cubicBezTo>
                    <a:pt x="305" y="7"/>
                    <a:pt x="302" y="3"/>
                    <a:pt x="308" y="0"/>
                  </a:cubicBezTo>
                  <a:cubicBezTo>
                    <a:pt x="314" y="2"/>
                    <a:pt x="316" y="7"/>
                    <a:pt x="319" y="12"/>
                  </a:cubicBezTo>
                  <a:cubicBezTo>
                    <a:pt x="321" y="17"/>
                    <a:pt x="325" y="22"/>
                    <a:pt x="327" y="27"/>
                  </a:cubicBezTo>
                  <a:cubicBezTo>
                    <a:pt x="333" y="40"/>
                    <a:pt x="341" y="43"/>
                    <a:pt x="354" y="37"/>
                  </a:cubicBezTo>
                  <a:cubicBezTo>
                    <a:pt x="371" y="29"/>
                    <a:pt x="389" y="25"/>
                    <a:pt x="408" y="26"/>
                  </a:cubicBezTo>
                  <a:cubicBezTo>
                    <a:pt x="412" y="27"/>
                    <a:pt x="415" y="27"/>
                    <a:pt x="415" y="32"/>
                  </a:cubicBezTo>
                  <a:cubicBezTo>
                    <a:pt x="415" y="42"/>
                    <a:pt x="419" y="52"/>
                    <a:pt x="420" y="62"/>
                  </a:cubicBezTo>
                  <a:cubicBezTo>
                    <a:pt x="421" y="68"/>
                    <a:pt x="422" y="74"/>
                    <a:pt x="419" y="80"/>
                  </a:cubicBezTo>
                  <a:cubicBezTo>
                    <a:pt x="408" y="91"/>
                    <a:pt x="394" y="93"/>
                    <a:pt x="379" y="92"/>
                  </a:cubicBezTo>
                  <a:cubicBezTo>
                    <a:pt x="371" y="91"/>
                    <a:pt x="364" y="91"/>
                    <a:pt x="357" y="92"/>
                  </a:cubicBezTo>
                  <a:cubicBezTo>
                    <a:pt x="350" y="93"/>
                    <a:pt x="344" y="91"/>
                    <a:pt x="340" y="85"/>
                  </a:cubicBezTo>
                  <a:cubicBezTo>
                    <a:pt x="339" y="83"/>
                    <a:pt x="337" y="82"/>
                    <a:pt x="335" y="84"/>
                  </a:cubicBezTo>
                  <a:cubicBezTo>
                    <a:pt x="335" y="86"/>
                    <a:pt x="334" y="89"/>
                    <a:pt x="333" y="91"/>
                  </a:cubicBezTo>
                  <a:cubicBezTo>
                    <a:pt x="331" y="93"/>
                    <a:pt x="329" y="88"/>
                    <a:pt x="325" y="93"/>
                  </a:cubicBezTo>
                  <a:cubicBezTo>
                    <a:pt x="320" y="101"/>
                    <a:pt x="310" y="105"/>
                    <a:pt x="301" y="110"/>
                  </a:cubicBezTo>
                  <a:cubicBezTo>
                    <a:pt x="268" y="131"/>
                    <a:pt x="240" y="157"/>
                    <a:pt x="211" y="183"/>
                  </a:cubicBezTo>
                  <a:cubicBezTo>
                    <a:pt x="194" y="198"/>
                    <a:pt x="176" y="213"/>
                    <a:pt x="157" y="226"/>
                  </a:cubicBezTo>
                  <a:cubicBezTo>
                    <a:pt x="139" y="240"/>
                    <a:pt x="121" y="254"/>
                    <a:pt x="102" y="266"/>
                  </a:cubicBezTo>
                  <a:cubicBezTo>
                    <a:pt x="96" y="270"/>
                    <a:pt x="90" y="274"/>
                    <a:pt x="84" y="276"/>
                  </a:cubicBezTo>
                  <a:cubicBezTo>
                    <a:pt x="76" y="278"/>
                    <a:pt x="85" y="280"/>
                    <a:pt x="83" y="281"/>
                  </a:cubicBezTo>
                  <a:close/>
                </a:path>
              </a:pathLst>
            </a:custGeom>
            <a:solidFill>
              <a:srgbClr val="EDC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049EFE7D-8877-C60B-55DF-8E5C167C3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2372"/>
              <a:ext cx="1821" cy="1061"/>
            </a:xfrm>
            <a:custGeom>
              <a:avLst/>
              <a:gdLst>
                <a:gd name="T0" fmla="*/ 366 w 523"/>
                <a:gd name="T1" fmla="*/ 130 h 304"/>
                <a:gd name="T2" fmla="*/ 366 w 523"/>
                <a:gd name="T3" fmla="*/ 139 h 304"/>
                <a:gd name="T4" fmla="*/ 361 w 523"/>
                <a:gd name="T5" fmla="*/ 161 h 304"/>
                <a:gd name="T6" fmla="*/ 338 w 523"/>
                <a:gd name="T7" fmla="*/ 164 h 304"/>
                <a:gd name="T8" fmla="*/ 346 w 523"/>
                <a:gd name="T9" fmla="*/ 152 h 304"/>
                <a:gd name="T10" fmla="*/ 350 w 523"/>
                <a:gd name="T11" fmla="*/ 150 h 304"/>
                <a:gd name="T12" fmla="*/ 348 w 523"/>
                <a:gd name="T13" fmla="*/ 150 h 304"/>
                <a:gd name="T14" fmla="*/ 315 w 523"/>
                <a:gd name="T15" fmla="*/ 161 h 304"/>
                <a:gd name="T16" fmla="*/ 304 w 523"/>
                <a:gd name="T17" fmla="*/ 160 h 304"/>
                <a:gd name="T18" fmla="*/ 305 w 523"/>
                <a:gd name="T19" fmla="*/ 148 h 304"/>
                <a:gd name="T20" fmla="*/ 316 w 523"/>
                <a:gd name="T21" fmla="*/ 142 h 304"/>
                <a:gd name="T22" fmla="*/ 316 w 523"/>
                <a:gd name="T23" fmla="*/ 142 h 304"/>
                <a:gd name="T24" fmla="*/ 314 w 523"/>
                <a:gd name="T25" fmla="*/ 134 h 304"/>
                <a:gd name="T26" fmla="*/ 298 w 523"/>
                <a:gd name="T27" fmla="*/ 130 h 304"/>
                <a:gd name="T28" fmla="*/ 283 w 523"/>
                <a:gd name="T29" fmla="*/ 133 h 304"/>
                <a:gd name="T30" fmla="*/ 258 w 523"/>
                <a:gd name="T31" fmla="*/ 148 h 304"/>
                <a:gd name="T32" fmla="*/ 252 w 523"/>
                <a:gd name="T33" fmla="*/ 150 h 304"/>
                <a:gd name="T34" fmla="*/ 237 w 523"/>
                <a:gd name="T35" fmla="*/ 159 h 304"/>
                <a:gd name="T36" fmla="*/ 230 w 523"/>
                <a:gd name="T37" fmla="*/ 170 h 304"/>
                <a:gd name="T38" fmla="*/ 225 w 523"/>
                <a:gd name="T39" fmla="*/ 175 h 304"/>
                <a:gd name="T40" fmla="*/ 219 w 523"/>
                <a:gd name="T41" fmla="*/ 178 h 304"/>
                <a:gd name="T42" fmla="*/ 213 w 523"/>
                <a:gd name="T43" fmla="*/ 181 h 304"/>
                <a:gd name="T44" fmla="*/ 218 w 523"/>
                <a:gd name="T45" fmla="*/ 181 h 304"/>
                <a:gd name="T46" fmla="*/ 232 w 523"/>
                <a:gd name="T47" fmla="*/ 193 h 304"/>
                <a:gd name="T48" fmla="*/ 214 w 523"/>
                <a:gd name="T49" fmla="*/ 209 h 304"/>
                <a:gd name="T50" fmla="*/ 44 w 523"/>
                <a:gd name="T51" fmla="*/ 293 h 304"/>
                <a:gd name="T52" fmla="*/ 29 w 523"/>
                <a:gd name="T53" fmla="*/ 304 h 304"/>
                <a:gd name="T54" fmla="*/ 20 w 523"/>
                <a:gd name="T55" fmla="*/ 288 h 304"/>
                <a:gd name="T56" fmla="*/ 11 w 523"/>
                <a:gd name="T57" fmla="*/ 274 h 304"/>
                <a:gd name="T58" fmla="*/ 1 w 523"/>
                <a:gd name="T59" fmla="*/ 245 h 304"/>
                <a:gd name="T60" fmla="*/ 6 w 523"/>
                <a:gd name="T61" fmla="*/ 239 h 304"/>
                <a:gd name="T62" fmla="*/ 49 w 523"/>
                <a:gd name="T63" fmla="*/ 227 h 304"/>
                <a:gd name="T64" fmla="*/ 88 w 523"/>
                <a:gd name="T65" fmla="*/ 212 h 304"/>
                <a:gd name="T66" fmla="*/ 90 w 523"/>
                <a:gd name="T67" fmla="*/ 217 h 304"/>
                <a:gd name="T68" fmla="*/ 176 w 523"/>
                <a:gd name="T69" fmla="*/ 179 h 304"/>
                <a:gd name="T70" fmla="*/ 233 w 523"/>
                <a:gd name="T71" fmla="*/ 145 h 304"/>
                <a:gd name="T72" fmla="*/ 237 w 523"/>
                <a:gd name="T73" fmla="*/ 139 h 304"/>
                <a:gd name="T74" fmla="*/ 255 w 523"/>
                <a:gd name="T75" fmla="*/ 127 h 304"/>
                <a:gd name="T76" fmla="*/ 326 w 523"/>
                <a:gd name="T77" fmla="*/ 92 h 304"/>
                <a:gd name="T78" fmla="*/ 337 w 523"/>
                <a:gd name="T79" fmla="*/ 83 h 304"/>
                <a:gd name="T80" fmla="*/ 368 w 523"/>
                <a:gd name="T81" fmla="*/ 54 h 304"/>
                <a:gd name="T82" fmla="*/ 401 w 523"/>
                <a:gd name="T83" fmla="*/ 29 h 304"/>
                <a:gd name="T84" fmla="*/ 453 w 523"/>
                <a:gd name="T85" fmla="*/ 10 h 304"/>
                <a:gd name="T86" fmla="*/ 458 w 523"/>
                <a:gd name="T87" fmla="*/ 10 h 304"/>
                <a:gd name="T88" fmla="*/ 471 w 523"/>
                <a:gd name="T89" fmla="*/ 9 h 304"/>
                <a:gd name="T90" fmla="*/ 489 w 523"/>
                <a:gd name="T91" fmla="*/ 4 h 304"/>
                <a:gd name="T92" fmla="*/ 522 w 523"/>
                <a:gd name="T93" fmla="*/ 11 h 304"/>
                <a:gd name="T94" fmla="*/ 512 w 523"/>
                <a:gd name="T95" fmla="*/ 21 h 304"/>
                <a:gd name="T96" fmla="*/ 471 w 523"/>
                <a:gd name="T97" fmla="*/ 29 h 304"/>
                <a:gd name="T98" fmla="*/ 462 w 523"/>
                <a:gd name="T99" fmla="*/ 41 h 304"/>
                <a:gd name="T100" fmla="*/ 464 w 523"/>
                <a:gd name="T101" fmla="*/ 53 h 304"/>
                <a:gd name="T102" fmla="*/ 444 w 523"/>
                <a:gd name="T103" fmla="*/ 97 h 304"/>
                <a:gd name="T104" fmla="*/ 421 w 523"/>
                <a:gd name="T105" fmla="*/ 107 h 304"/>
                <a:gd name="T106" fmla="*/ 366 w 523"/>
                <a:gd name="T107" fmla="*/ 13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3" h="304">
                  <a:moveTo>
                    <a:pt x="366" y="130"/>
                  </a:moveTo>
                  <a:cubicBezTo>
                    <a:pt x="361" y="133"/>
                    <a:pt x="365" y="136"/>
                    <a:pt x="366" y="139"/>
                  </a:cubicBezTo>
                  <a:cubicBezTo>
                    <a:pt x="368" y="147"/>
                    <a:pt x="365" y="155"/>
                    <a:pt x="361" y="161"/>
                  </a:cubicBezTo>
                  <a:cubicBezTo>
                    <a:pt x="357" y="170"/>
                    <a:pt x="348" y="171"/>
                    <a:pt x="338" y="164"/>
                  </a:cubicBezTo>
                  <a:cubicBezTo>
                    <a:pt x="336" y="156"/>
                    <a:pt x="343" y="155"/>
                    <a:pt x="346" y="152"/>
                  </a:cubicBezTo>
                  <a:cubicBezTo>
                    <a:pt x="347" y="151"/>
                    <a:pt x="349" y="151"/>
                    <a:pt x="350" y="150"/>
                  </a:cubicBezTo>
                  <a:cubicBezTo>
                    <a:pt x="349" y="150"/>
                    <a:pt x="349" y="150"/>
                    <a:pt x="348" y="150"/>
                  </a:cubicBezTo>
                  <a:cubicBezTo>
                    <a:pt x="338" y="158"/>
                    <a:pt x="326" y="157"/>
                    <a:pt x="315" y="161"/>
                  </a:cubicBezTo>
                  <a:cubicBezTo>
                    <a:pt x="311" y="163"/>
                    <a:pt x="307" y="162"/>
                    <a:pt x="304" y="160"/>
                  </a:cubicBezTo>
                  <a:cubicBezTo>
                    <a:pt x="298" y="155"/>
                    <a:pt x="293" y="151"/>
                    <a:pt x="305" y="148"/>
                  </a:cubicBezTo>
                  <a:cubicBezTo>
                    <a:pt x="309" y="147"/>
                    <a:pt x="311" y="142"/>
                    <a:pt x="316" y="142"/>
                  </a:cubicBezTo>
                  <a:cubicBezTo>
                    <a:pt x="314" y="142"/>
                    <a:pt x="317" y="142"/>
                    <a:pt x="316" y="142"/>
                  </a:cubicBezTo>
                  <a:cubicBezTo>
                    <a:pt x="306" y="139"/>
                    <a:pt x="309" y="137"/>
                    <a:pt x="314" y="134"/>
                  </a:cubicBezTo>
                  <a:cubicBezTo>
                    <a:pt x="310" y="135"/>
                    <a:pt x="304" y="133"/>
                    <a:pt x="298" y="130"/>
                  </a:cubicBezTo>
                  <a:cubicBezTo>
                    <a:pt x="292" y="128"/>
                    <a:pt x="287" y="129"/>
                    <a:pt x="283" y="133"/>
                  </a:cubicBezTo>
                  <a:cubicBezTo>
                    <a:pt x="276" y="140"/>
                    <a:pt x="266" y="143"/>
                    <a:pt x="258" y="148"/>
                  </a:cubicBezTo>
                  <a:cubicBezTo>
                    <a:pt x="256" y="149"/>
                    <a:pt x="254" y="150"/>
                    <a:pt x="252" y="150"/>
                  </a:cubicBezTo>
                  <a:cubicBezTo>
                    <a:pt x="245" y="149"/>
                    <a:pt x="240" y="153"/>
                    <a:pt x="237" y="159"/>
                  </a:cubicBezTo>
                  <a:cubicBezTo>
                    <a:pt x="235" y="163"/>
                    <a:pt x="232" y="166"/>
                    <a:pt x="230" y="170"/>
                  </a:cubicBezTo>
                  <a:cubicBezTo>
                    <a:pt x="229" y="172"/>
                    <a:pt x="227" y="174"/>
                    <a:pt x="225" y="175"/>
                  </a:cubicBezTo>
                  <a:cubicBezTo>
                    <a:pt x="223" y="176"/>
                    <a:pt x="221" y="177"/>
                    <a:pt x="219" y="178"/>
                  </a:cubicBezTo>
                  <a:cubicBezTo>
                    <a:pt x="217" y="179"/>
                    <a:pt x="215" y="179"/>
                    <a:pt x="213" y="181"/>
                  </a:cubicBezTo>
                  <a:cubicBezTo>
                    <a:pt x="215" y="182"/>
                    <a:pt x="216" y="181"/>
                    <a:pt x="218" y="181"/>
                  </a:cubicBezTo>
                  <a:cubicBezTo>
                    <a:pt x="225" y="182"/>
                    <a:pt x="227" y="189"/>
                    <a:pt x="232" y="193"/>
                  </a:cubicBezTo>
                  <a:cubicBezTo>
                    <a:pt x="230" y="203"/>
                    <a:pt x="221" y="205"/>
                    <a:pt x="214" y="209"/>
                  </a:cubicBezTo>
                  <a:cubicBezTo>
                    <a:pt x="157" y="237"/>
                    <a:pt x="99" y="262"/>
                    <a:pt x="44" y="293"/>
                  </a:cubicBezTo>
                  <a:cubicBezTo>
                    <a:pt x="38" y="296"/>
                    <a:pt x="34" y="300"/>
                    <a:pt x="29" y="304"/>
                  </a:cubicBezTo>
                  <a:cubicBezTo>
                    <a:pt x="23" y="301"/>
                    <a:pt x="18" y="296"/>
                    <a:pt x="20" y="288"/>
                  </a:cubicBezTo>
                  <a:cubicBezTo>
                    <a:pt x="21" y="281"/>
                    <a:pt x="16" y="278"/>
                    <a:pt x="11" y="274"/>
                  </a:cubicBezTo>
                  <a:cubicBezTo>
                    <a:pt x="3" y="266"/>
                    <a:pt x="0" y="256"/>
                    <a:pt x="1" y="245"/>
                  </a:cubicBezTo>
                  <a:cubicBezTo>
                    <a:pt x="1" y="241"/>
                    <a:pt x="2" y="239"/>
                    <a:pt x="6" y="239"/>
                  </a:cubicBezTo>
                  <a:cubicBezTo>
                    <a:pt x="21" y="239"/>
                    <a:pt x="35" y="231"/>
                    <a:pt x="49" y="227"/>
                  </a:cubicBezTo>
                  <a:cubicBezTo>
                    <a:pt x="63" y="222"/>
                    <a:pt x="75" y="215"/>
                    <a:pt x="88" y="212"/>
                  </a:cubicBezTo>
                  <a:cubicBezTo>
                    <a:pt x="95" y="215"/>
                    <a:pt x="91" y="216"/>
                    <a:pt x="90" y="217"/>
                  </a:cubicBezTo>
                  <a:cubicBezTo>
                    <a:pt x="117" y="206"/>
                    <a:pt x="146" y="192"/>
                    <a:pt x="176" y="179"/>
                  </a:cubicBezTo>
                  <a:cubicBezTo>
                    <a:pt x="196" y="170"/>
                    <a:pt x="213" y="156"/>
                    <a:pt x="233" y="145"/>
                  </a:cubicBezTo>
                  <a:cubicBezTo>
                    <a:pt x="235" y="144"/>
                    <a:pt x="237" y="142"/>
                    <a:pt x="237" y="139"/>
                  </a:cubicBezTo>
                  <a:cubicBezTo>
                    <a:pt x="243" y="134"/>
                    <a:pt x="249" y="131"/>
                    <a:pt x="255" y="127"/>
                  </a:cubicBezTo>
                  <a:cubicBezTo>
                    <a:pt x="279" y="115"/>
                    <a:pt x="302" y="102"/>
                    <a:pt x="326" y="92"/>
                  </a:cubicBezTo>
                  <a:cubicBezTo>
                    <a:pt x="331" y="90"/>
                    <a:pt x="334" y="87"/>
                    <a:pt x="337" y="83"/>
                  </a:cubicBezTo>
                  <a:cubicBezTo>
                    <a:pt x="345" y="71"/>
                    <a:pt x="355" y="61"/>
                    <a:pt x="368" y="54"/>
                  </a:cubicBezTo>
                  <a:cubicBezTo>
                    <a:pt x="380" y="48"/>
                    <a:pt x="391" y="39"/>
                    <a:pt x="401" y="29"/>
                  </a:cubicBezTo>
                  <a:cubicBezTo>
                    <a:pt x="416" y="16"/>
                    <a:pt x="432" y="9"/>
                    <a:pt x="453" y="10"/>
                  </a:cubicBezTo>
                  <a:cubicBezTo>
                    <a:pt x="454" y="11"/>
                    <a:pt x="456" y="11"/>
                    <a:pt x="458" y="10"/>
                  </a:cubicBezTo>
                  <a:cubicBezTo>
                    <a:pt x="462" y="9"/>
                    <a:pt x="466" y="9"/>
                    <a:pt x="471" y="9"/>
                  </a:cubicBezTo>
                  <a:cubicBezTo>
                    <a:pt x="477" y="8"/>
                    <a:pt x="483" y="6"/>
                    <a:pt x="489" y="4"/>
                  </a:cubicBezTo>
                  <a:cubicBezTo>
                    <a:pt x="501" y="1"/>
                    <a:pt x="512" y="0"/>
                    <a:pt x="522" y="11"/>
                  </a:cubicBezTo>
                  <a:cubicBezTo>
                    <a:pt x="523" y="19"/>
                    <a:pt x="518" y="22"/>
                    <a:pt x="512" y="21"/>
                  </a:cubicBezTo>
                  <a:cubicBezTo>
                    <a:pt x="497" y="20"/>
                    <a:pt x="485" y="28"/>
                    <a:pt x="471" y="29"/>
                  </a:cubicBezTo>
                  <a:cubicBezTo>
                    <a:pt x="464" y="30"/>
                    <a:pt x="462" y="35"/>
                    <a:pt x="462" y="41"/>
                  </a:cubicBezTo>
                  <a:cubicBezTo>
                    <a:pt x="462" y="45"/>
                    <a:pt x="464" y="49"/>
                    <a:pt x="464" y="53"/>
                  </a:cubicBezTo>
                  <a:cubicBezTo>
                    <a:pt x="467" y="71"/>
                    <a:pt x="460" y="88"/>
                    <a:pt x="444" y="97"/>
                  </a:cubicBezTo>
                  <a:cubicBezTo>
                    <a:pt x="436" y="101"/>
                    <a:pt x="429" y="104"/>
                    <a:pt x="421" y="107"/>
                  </a:cubicBezTo>
                  <a:cubicBezTo>
                    <a:pt x="402" y="113"/>
                    <a:pt x="382" y="119"/>
                    <a:pt x="366" y="130"/>
                  </a:cubicBezTo>
                  <a:close/>
                </a:path>
              </a:pathLst>
            </a:custGeom>
            <a:solidFill>
              <a:srgbClr val="FDD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FB98F9D4-F219-2674-96DE-1EBBF42BB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857"/>
              <a:ext cx="1251" cy="722"/>
            </a:xfrm>
            <a:custGeom>
              <a:avLst/>
              <a:gdLst>
                <a:gd name="T0" fmla="*/ 277 w 359"/>
                <a:gd name="T1" fmla="*/ 19 h 207"/>
                <a:gd name="T2" fmla="*/ 283 w 359"/>
                <a:gd name="T3" fmla="*/ 21 h 207"/>
                <a:gd name="T4" fmla="*/ 314 w 359"/>
                <a:gd name="T5" fmla="*/ 11 h 207"/>
                <a:gd name="T6" fmla="*/ 329 w 359"/>
                <a:gd name="T7" fmla="*/ 9 h 207"/>
                <a:gd name="T8" fmla="*/ 319 w 359"/>
                <a:gd name="T9" fmla="*/ 14 h 207"/>
                <a:gd name="T10" fmla="*/ 299 w 359"/>
                <a:gd name="T11" fmla="*/ 27 h 207"/>
                <a:gd name="T12" fmla="*/ 292 w 359"/>
                <a:gd name="T13" fmla="*/ 32 h 207"/>
                <a:gd name="T14" fmla="*/ 299 w 359"/>
                <a:gd name="T15" fmla="*/ 27 h 207"/>
                <a:gd name="T16" fmla="*/ 309 w 359"/>
                <a:gd name="T17" fmla="*/ 23 h 207"/>
                <a:gd name="T18" fmla="*/ 332 w 359"/>
                <a:gd name="T19" fmla="*/ 17 h 207"/>
                <a:gd name="T20" fmla="*/ 338 w 359"/>
                <a:gd name="T21" fmla="*/ 0 h 207"/>
                <a:gd name="T22" fmla="*/ 320 w 359"/>
                <a:gd name="T23" fmla="*/ 61 h 207"/>
                <a:gd name="T24" fmla="*/ 248 w 359"/>
                <a:gd name="T25" fmla="*/ 100 h 207"/>
                <a:gd name="T26" fmla="*/ 228 w 359"/>
                <a:gd name="T27" fmla="*/ 109 h 207"/>
                <a:gd name="T28" fmla="*/ 176 w 359"/>
                <a:gd name="T29" fmla="*/ 128 h 207"/>
                <a:gd name="T30" fmla="*/ 44 w 359"/>
                <a:gd name="T31" fmla="*/ 197 h 207"/>
                <a:gd name="T32" fmla="*/ 29 w 359"/>
                <a:gd name="T33" fmla="*/ 207 h 207"/>
                <a:gd name="T34" fmla="*/ 1 w 359"/>
                <a:gd name="T35" fmla="*/ 165 h 207"/>
                <a:gd name="T36" fmla="*/ 12 w 359"/>
                <a:gd name="T37" fmla="*/ 153 h 207"/>
                <a:gd name="T38" fmla="*/ 119 w 359"/>
                <a:gd name="T39" fmla="*/ 99 h 207"/>
                <a:gd name="T40" fmla="*/ 189 w 359"/>
                <a:gd name="T41" fmla="*/ 65 h 207"/>
                <a:gd name="T42" fmla="*/ 203 w 359"/>
                <a:gd name="T43" fmla="*/ 54 h 207"/>
                <a:gd name="T44" fmla="*/ 210 w 359"/>
                <a:gd name="T45" fmla="*/ 56 h 207"/>
                <a:gd name="T46" fmla="*/ 207 w 359"/>
                <a:gd name="T47" fmla="*/ 74 h 207"/>
                <a:gd name="T48" fmla="*/ 207 w 359"/>
                <a:gd name="T49" fmla="*/ 76 h 207"/>
                <a:gd name="T50" fmla="*/ 208 w 359"/>
                <a:gd name="T51" fmla="*/ 75 h 207"/>
                <a:gd name="T52" fmla="*/ 218 w 359"/>
                <a:gd name="T53" fmla="*/ 50 h 207"/>
                <a:gd name="T54" fmla="*/ 225 w 359"/>
                <a:gd name="T55" fmla="*/ 48 h 207"/>
                <a:gd name="T56" fmla="*/ 236 w 359"/>
                <a:gd name="T57" fmla="*/ 58 h 207"/>
                <a:gd name="T58" fmla="*/ 236 w 359"/>
                <a:gd name="T59" fmla="*/ 64 h 207"/>
                <a:gd name="T60" fmla="*/ 239 w 359"/>
                <a:gd name="T61" fmla="*/ 55 h 207"/>
                <a:gd name="T62" fmla="*/ 241 w 359"/>
                <a:gd name="T63" fmla="*/ 51 h 207"/>
                <a:gd name="T64" fmla="*/ 255 w 359"/>
                <a:gd name="T65" fmla="*/ 50 h 207"/>
                <a:gd name="T66" fmla="*/ 271 w 359"/>
                <a:gd name="T67" fmla="*/ 43 h 207"/>
                <a:gd name="T68" fmla="*/ 258 w 359"/>
                <a:gd name="T69" fmla="*/ 45 h 207"/>
                <a:gd name="T70" fmla="*/ 260 w 359"/>
                <a:gd name="T71" fmla="*/ 26 h 207"/>
                <a:gd name="T72" fmla="*/ 261 w 359"/>
                <a:gd name="T73" fmla="*/ 23 h 207"/>
                <a:gd name="T74" fmla="*/ 264 w 359"/>
                <a:gd name="T75" fmla="*/ 22 h 207"/>
                <a:gd name="T76" fmla="*/ 272 w 359"/>
                <a:gd name="T77" fmla="*/ 20 h 207"/>
                <a:gd name="T78" fmla="*/ 277 w 359"/>
                <a:gd name="T79" fmla="*/ 1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9" h="207">
                  <a:moveTo>
                    <a:pt x="277" y="19"/>
                  </a:moveTo>
                  <a:cubicBezTo>
                    <a:pt x="279" y="20"/>
                    <a:pt x="282" y="21"/>
                    <a:pt x="283" y="21"/>
                  </a:cubicBezTo>
                  <a:cubicBezTo>
                    <a:pt x="292" y="13"/>
                    <a:pt x="305" y="20"/>
                    <a:pt x="314" y="11"/>
                  </a:cubicBezTo>
                  <a:cubicBezTo>
                    <a:pt x="318" y="7"/>
                    <a:pt x="324" y="7"/>
                    <a:pt x="329" y="9"/>
                  </a:cubicBezTo>
                  <a:cubicBezTo>
                    <a:pt x="327" y="14"/>
                    <a:pt x="324" y="14"/>
                    <a:pt x="319" y="14"/>
                  </a:cubicBezTo>
                  <a:cubicBezTo>
                    <a:pt x="312" y="18"/>
                    <a:pt x="306" y="23"/>
                    <a:pt x="299" y="27"/>
                  </a:cubicBezTo>
                  <a:cubicBezTo>
                    <a:pt x="296" y="28"/>
                    <a:pt x="295" y="31"/>
                    <a:pt x="292" y="32"/>
                  </a:cubicBezTo>
                  <a:cubicBezTo>
                    <a:pt x="295" y="31"/>
                    <a:pt x="297" y="28"/>
                    <a:pt x="299" y="27"/>
                  </a:cubicBezTo>
                  <a:cubicBezTo>
                    <a:pt x="303" y="26"/>
                    <a:pt x="305" y="21"/>
                    <a:pt x="309" y="23"/>
                  </a:cubicBezTo>
                  <a:cubicBezTo>
                    <a:pt x="323" y="29"/>
                    <a:pt x="332" y="27"/>
                    <a:pt x="332" y="17"/>
                  </a:cubicBezTo>
                  <a:cubicBezTo>
                    <a:pt x="333" y="11"/>
                    <a:pt x="336" y="6"/>
                    <a:pt x="338" y="0"/>
                  </a:cubicBezTo>
                  <a:cubicBezTo>
                    <a:pt x="359" y="22"/>
                    <a:pt x="344" y="55"/>
                    <a:pt x="320" y="61"/>
                  </a:cubicBezTo>
                  <a:cubicBezTo>
                    <a:pt x="292" y="67"/>
                    <a:pt x="269" y="81"/>
                    <a:pt x="248" y="100"/>
                  </a:cubicBezTo>
                  <a:cubicBezTo>
                    <a:pt x="243" y="105"/>
                    <a:pt x="235" y="108"/>
                    <a:pt x="228" y="109"/>
                  </a:cubicBezTo>
                  <a:cubicBezTo>
                    <a:pt x="209" y="112"/>
                    <a:pt x="193" y="120"/>
                    <a:pt x="176" y="128"/>
                  </a:cubicBezTo>
                  <a:cubicBezTo>
                    <a:pt x="131" y="148"/>
                    <a:pt x="88" y="174"/>
                    <a:pt x="44" y="197"/>
                  </a:cubicBezTo>
                  <a:cubicBezTo>
                    <a:pt x="39" y="200"/>
                    <a:pt x="34" y="204"/>
                    <a:pt x="29" y="207"/>
                  </a:cubicBezTo>
                  <a:cubicBezTo>
                    <a:pt x="12" y="198"/>
                    <a:pt x="5" y="182"/>
                    <a:pt x="1" y="165"/>
                  </a:cubicBezTo>
                  <a:cubicBezTo>
                    <a:pt x="0" y="157"/>
                    <a:pt x="7" y="156"/>
                    <a:pt x="12" y="153"/>
                  </a:cubicBezTo>
                  <a:cubicBezTo>
                    <a:pt x="46" y="132"/>
                    <a:pt x="83" y="117"/>
                    <a:pt x="119" y="99"/>
                  </a:cubicBezTo>
                  <a:cubicBezTo>
                    <a:pt x="142" y="88"/>
                    <a:pt x="165" y="75"/>
                    <a:pt x="189" y="65"/>
                  </a:cubicBezTo>
                  <a:cubicBezTo>
                    <a:pt x="195" y="63"/>
                    <a:pt x="200" y="59"/>
                    <a:pt x="203" y="54"/>
                  </a:cubicBezTo>
                  <a:cubicBezTo>
                    <a:pt x="208" y="50"/>
                    <a:pt x="209" y="51"/>
                    <a:pt x="210" y="56"/>
                  </a:cubicBezTo>
                  <a:cubicBezTo>
                    <a:pt x="211" y="62"/>
                    <a:pt x="207" y="68"/>
                    <a:pt x="207" y="74"/>
                  </a:cubicBezTo>
                  <a:cubicBezTo>
                    <a:pt x="207" y="75"/>
                    <a:pt x="207" y="76"/>
                    <a:pt x="207" y="76"/>
                  </a:cubicBezTo>
                  <a:cubicBezTo>
                    <a:pt x="208" y="76"/>
                    <a:pt x="208" y="75"/>
                    <a:pt x="208" y="75"/>
                  </a:cubicBezTo>
                  <a:cubicBezTo>
                    <a:pt x="210" y="66"/>
                    <a:pt x="215" y="59"/>
                    <a:pt x="218" y="50"/>
                  </a:cubicBezTo>
                  <a:cubicBezTo>
                    <a:pt x="219" y="48"/>
                    <a:pt x="222" y="47"/>
                    <a:pt x="225" y="48"/>
                  </a:cubicBezTo>
                  <a:cubicBezTo>
                    <a:pt x="229" y="50"/>
                    <a:pt x="233" y="54"/>
                    <a:pt x="236" y="58"/>
                  </a:cubicBezTo>
                  <a:cubicBezTo>
                    <a:pt x="237" y="60"/>
                    <a:pt x="237" y="62"/>
                    <a:pt x="236" y="64"/>
                  </a:cubicBezTo>
                  <a:cubicBezTo>
                    <a:pt x="238" y="61"/>
                    <a:pt x="237" y="57"/>
                    <a:pt x="239" y="55"/>
                  </a:cubicBezTo>
                  <a:cubicBezTo>
                    <a:pt x="240" y="53"/>
                    <a:pt x="241" y="52"/>
                    <a:pt x="241" y="51"/>
                  </a:cubicBezTo>
                  <a:cubicBezTo>
                    <a:pt x="246" y="41"/>
                    <a:pt x="247" y="41"/>
                    <a:pt x="255" y="50"/>
                  </a:cubicBezTo>
                  <a:cubicBezTo>
                    <a:pt x="264" y="54"/>
                    <a:pt x="267" y="45"/>
                    <a:pt x="271" y="43"/>
                  </a:cubicBezTo>
                  <a:cubicBezTo>
                    <a:pt x="268" y="45"/>
                    <a:pt x="265" y="52"/>
                    <a:pt x="258" y="45"/>
                  </a:cubicBezTo>
                  <a:cubicBezTo>
                    <a:pt x="257" y="38"/>
                    <a:pt x="265" y="33"/>
                    <a:pt x="260" y="26"/>
                  </a:cubicBezTo>
                  <a:cubicBezTo>
                    <a:pt x="260" y="25"/>
                    <a:pt x="260" y="24"/>
                    <a:pt x="261" y="23"/>
                  </a:cubicBezTo>
                  <a:cubicBezTo>
                    <a:pt x="262" y="23"/>
                    <a:pt x="263" y="22"/>
                    <a:pt x="264" y="22"/>
                  </a:cubicBezTo>
                  <a:cubicBezTo>
                    <a:pt x="267" y="23"/>
                    <a:pt x="269" y="22"/>
                    <a:pt x="272" y="20"/>
                  </a:cubicBezTo>
                  <a:cubicBezTo>
                    <a:pt x="273" y="19"/>
                    <a:pt x="275" y="19"/>
                    <a:pt x="277" y="19"/>
                  </a:cubicBezTo>
                  <a:close/>
                </a:path>
              </a:pathLst>
            </a:custGeom>
            <a:solidFill>
              <a:srgbClr val="FBCF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3D1AF545-19DA-BCB9-195E-FC4C835E7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3115"/>
              <a:ext cx="906" cy="730"/>
            </a:xfrm>
            <a:custGeom>
              <a:avLst/>
              <a:gdLst>
                <a:gd name="T0" fmla="*/ 9 w 260"/>
                <a:gd name="T1" fmla="*/ 197 h 209"/>
                <a:gd name="T2" fmla="*/ 0 w 260"/>
                <a:gd name="T3" fmla="*/ 194 h 209"/>
                <a:gd name="T4" fmla="*/ 76 w 260"/>
                <a:gd name="T5" fmla="*/ 144 h 209"/>
                <a:gd name="T6" fmla="*/ 188 w 260"/>
                <a:gd name="T7" fmla="*/ 50 h 209"/>
                <a:gd name="T8" fmla="*/ 245 w 260"/>
                <a:gd name="T9" fmla="*/ 12 h 209"/>
                <a:gd name="T10" fmla="*/ 257 w 260"/>
                <a:gd name="T11" fmla="*/ 7 h 209"/>
                <a:gd name="T12" fmla="*/ 260 w 260"/>
                <a:gd name="T13" fmla="*/ 13 h 209"/>
                <a:gd name="T14" fmla="*/ 260 w 260"/>
                <a:gd name="T15" fmla="*/ 17 h 209"/>
                <a:gd name="T16" fmla="*/ 239 w 260"/>
                <a:gd name="T17" fmla="*/ 33 h 209"/>
                <a:gd name="T18" fmla="*/ 207 w 260"/>
                <a:gd name="T19" fmla="*/ 62 h 209"/>
                <a:gd name="T20" fmla="*/ 190 w 260"/>
                <a:gd name="T21" fmla="*/ 80 h 209"/>
                <a:gd name="T22" fmla="*/ 139 w 260"/>
                <a:gd name="T23" fmla="*/ 120 h 209"/>
                <a:gd name="T24" fmla="*/ 79 w 260"/>
                <a:gd name="T25" fmla="*/ 173 h 209"/>
                <a:gd name="T26" fmla="*/ 79 w 260"/>
                <a:gd name="T27" fmla="*/ 173 h 209"/>
                <a:gd name="T28" fmla="*/ 63 w 260"/>
                <a:gd name="T29" fmla="*/ 187 h 209"/>
                <a:gd name="T30" fmla="*/ 55 w 260"/>
                <a:gd name="T31" fmla="*/ 193 h 209"/>
                <a:gd name="T32" fmla="*/ 9 w 260"/>
                <a:gd name="T33" fmla="*/ 19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0" h="209">
                  <a:moveTo>
                    <a:pt x="9" y="197"/>
                  </a:moveTo>
                  <a:cubicBezTo>
                    <a:pt x="7" y="194"/>
                    <a:pt x="2" y="197"/>
                    <a:pt x="0" y="194"/>
                  </a:cubicBezTo>
                  <a:cubicBezTo>
                    <a:pt x="28" y="181"/>
                    <a:pt x="51" y="162"/>
                    <a:pt x="76" y="144"/>
                  </a:cubicBezTo>
                  <a:cubicBezTo>
                    <a:pt x="116" y="116"/>
                    <a:pt x="150" y="81"/>
                    <a:pt x="188" y="50"/>
                  </a:cubicBezTo>
                  <a:cubicBezTo>
                    <a:pt x="206" y="36"/>
                    <a:pt x="225" y="23"/>
                    <a:pt x="245" y="12"/>
                  </a:cubicBezTo>
                  <a:cubicBezTo>
                    <a:pt x="249" y="10"/>
                    <a:pt x="250" y="0"/>
                    <a:pt x="257" y="7"/>
                  </a:cubicBezTo>
                  <a:cubicBezTo>
                    <a:pt x="260" y="9"/>
                    <a:pt x="260" y="11"/>
                    <a:pt x="260" y="13"/>
                  </a:cubicBezTo>
                  <a:cubicBezTo>
                    <a:pt x="260" y="15"/>
                    <a:pt x="260" y="16"/>
                    <a:pt x="260" y="17"/>
                  </a:cubicBezTo>
                  <a:cubicBezTo>
                    <a:pt x="255" y="25"/>
                    <a:pt x="246" y="27"/>
                    <a:pt x="239" y="33"/>
                  </a:cubicBezTo>
                  <a:cubicBezTo>
                    <a:pt x="228" y="42"/>
                    <a:pt x="217" y="51"/>
                    <a:pt x="207" y="62"/>
                  </a:cubicBezTo>
                  <a:cubicBezTo>
                    <a:pt x="203" y="69"/>
                    <a:pt x="195" y="73"/>
                    <a:pt x="190" y="80"/>
                  </a:cubicBezTo>
                  <a:cubicBezTo>
                    <a:pt x="171" y="91"/>
                    <a:pt x="156" y="106"/>
                    <a:pt x="139" y="120"/>
                  </a:cubicBezTo>
                  <a:cubicBezTo>
                    <a:pt x="119" y="137"/>
                    <a:pt x="99" y="155"/>
                    <a:pt x="79" y="173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73" y="176"/>
                    <a:pt x="68" y="182"/>
                    <a:pt x="63" y="187"/>
                  </a:cubicBezTo>
                  <a:cubicBezTo>
                    <a:pt x="60" y="189"/>
                    <a:pt x="57" y="191"/>
                    <a:pt x="55" y="193"/>
                  </a:cubicBezTo>
                  <a:cubicBezTo>
                    <a:pt x="42" y="207"/>
                    <a:pt x="26" y="209"/>
                    <a:pt x="9" y="197"/>
                  </a:cubicBezTo>
                  <a:close/>
                </a:path>
              </a:pathLst>
            </a:custGeom>
            <a:solidFill>
              <a:srgbClr val="D7A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4F505C4-321E-D276-ACDA-8E0D31695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745"/>
              <a:ext cx="369" cy="199"/>
            </a:xfrm>
            <a:custGeom>
              <a:avLst/>
              <a:gdLst>
                <a:gd name="T0" fmla="*/ 103 w 106"/>
                <a:gd name="T1" fmla="*/ 8 h 57"/>
                <a:gd name="T2" fmla="*/ 105 w 106"/>
                <a:gd name="T3" fmla="*/ 23 h 57"/>
                <a:gd name="T4" fmla="*/ 99 w 106"/>
                <a:gd name="T5" fmla="*/ 31 h 57"/>
                <a:gd name="T6" fmla="*/ 70 w 106"/>
                <a:gd name="T7" fmla="*/ 44 h 57"/>
                <a:gd name="T8" fmla="*/ 52 w 106"/>
                <a:gd name="T9" fmla="*/ 46 h 57"/>
                <a:gd name="T10" fmla="*/ 37 w 106"/>
                <a:gd name="T11" fmla="*/ 47 h 57"/>
                <a:gd name="T12" fmla="*/ 35 w 106"/>
                <a:gd name="T13" fmla="*/ 28 h 57"/>
                <a:gd name="T14" fmla="*/ 37 w 106"/>
                <a:gd name="T15" fmla="*/ 49 h 57"/>
                <a:gd name="T16" fmla="*/ 7 w 106"/>
                <a:gd name="T17" fmla="*/ 52 h 57"/>
                <a:gd name="T18" fmla="*/ 0 w 106"/>
                <a:gd name="T19" fmla="*/ 36 h 57"/>
                <a:gd name="T20" fmla="*/ 15 w 106"/>
                <a:gd name="T21" fmla="*/ 20 h 57"/>
                <a:gd name="T22" fmla="*/ 23 w 106"/>
                <a:gd name="T23" fmla="*/ 18 h 57"/>
                <a:gd name="T24" fmla="*/ 53 w 106"/>
                <a:gd name="T25" fmla="*/ 12 h 57"/>
                <a:gd name="T26" fmla="*/ 65 w 106"/>
                <a:gd name="T27" fmla="*/ 23 h 57"/>
                <a:gd name="T28" fmla="*/ 65 w 106"/>
                <a:gd name="T29" fmla="*/ 26 h 57"/>
                <a:gd name="T30" fmla="*/ 73 w 106"/>
                <a:gd name="T31" fmla="*/ 6 h 57"/>
                <a:gd name="T32" fmla="*/ 103 w 106"/>
                <a:gd name="T33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57">
                  <a:moveTo>
                    <a:pt x="103" y="8"/>
                  </a:moveTo>
                  <a:cubicBezTo>
                    <a:pt x="105" y="12"/>
                    <a:pt x="106" y="17"/>
                    <a:pt x="105" y="23"/>
                  </a:cubicBezTo>
                  <a:cubicBezTo>
                    <a:pt x="103" y="25"/>
                    <a:pt x="101" y="28"/>
                    <a:pt x="99" y="31"/>
                  </a:cubicBezTo>
                  <a:cubicBezTo>
                    <a:pt x="92" y="42"/>
                    <a:pt x="83" y="47"/>
                    <a:pt x="70" y="44"/>
                  </a:cubicBezTo>
                  <a:cubicBezTo>
                    <a:pt x="63" y="43"/>
                    <a:pt x="58" y="45"/>
                    <a:pt x="52" y="46"/>
                  </a:cubicBezTo>
                  <a:cubicBezTo>
                    <a:pt x="47" y="48"/>
                    <a:pt x="42" y="50"/>
                    <a:pt x="37" y="47"/>
                  </a:cubicBezTo>
                  <a:cubicBezTo>
                    <a:pt x="34" y="41"/>
                    <a:pt x="37" y="34"/>
                    <a:pt x="35" y="28"/>
                  </a:cubicBezTo>
                  <a:cubicBezTo>
                    <a:pt x="36" y="35"/>
                    <a:pt x="35" y="42"/>
                    <a:pt x="37" y="49"/>
                  </a:cubicBezTo>
                  <a:cubicBezTo>
                    <a:pt x="28" y="57"/>
                    <a:pt x="18" y="56"/>
                    <a:pt x="7" y="52"/>
                  </a:cubicBezTo>
                  <a:cubicBezTo>
                    <a:pt x="2" y="48"/>
                    <a:pt x="0" y="42"/>
                    <a:pt x="0" y="36"/>
                  </a:cubicBezTo>
                  <a:cubicBezTo>
                    <a:pt x="0" y="22"/>
                    <a:pt x="1" y="21"/>
                    <a:pt x="15" y="20"/>
                  </a:cubicBezTo>
                  <a:cubicBezTo>
                    <a:pt x="18" y="20"/>
                    <a:pt x="21" y="19"/>
                    <a:pt x="23" y="18"/>
                  </a:cubicBezTo>
                  <a:cubicBezTo>
                    <a:pt x="33" y="16"/>
                    <a:pt x="43" y="13"/>
                    <a:pt x="53" y="12"/>
                  </a:cubicBezTo>
                  <a:cubicBezTo>
                    <a:pt x="62" y="12"/>
                    <a:pt x="66" y="14"/>
                    <a:pt x="65" y="23"/>
                  </a:cubicBezTo>
                  <a:cubicBezTo>
                    <a:pt x="64" y="24"/>
                    <a:pt x="63" y="26"/>
                    <a:pt x="65" y="26"/>
                  </a:cubicBezTo>
                  <a:cubicBezTo>
                    <a:pt x="64" y="18"/>
                    <a:pt x="64" y="10"/>
                    <a:pt x="73" y="6"/>
                  </a:cubicBezTo>
                  <a:cubicBezTo>
                    <a:pt x="85" y="0"/>
                    <a:pt x="94" y="0"/>
                    <a:pt x="103" y="8"/>
                  </a:cubicBezTo>
                  <a:close/>
                </a:path>
              </a:pathLst>
            </a:custGeom>
            <a:solidFill>
              <a:srgbClr val="F3C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57FF0A01-E3E6-11E1-BB75-32FC2242B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619"/>
              <a:ext cx="484" cy="179"/>
            </a:xfrm>
            <a:custGeom>
              <a:avLst/>
              <a:gdLst>
                <a:gd name="T0" fmla="*/ 130 w 139"/>
                <a:gd name="T1" fmla="*/ 6 h 51"/>
                <a:gd name="T2" fmla="*/ 138 w 139"/>
                <a:gd name="T3" fmla="*/ 20 h 51"/>
                <a:gd name="T4" fmla="*/ 134 w 139"/>
                <a:gd name="T5" fmla="*/ 23 h 51"/>
                <a:gd name="T6" fmla="*/ 101 w 139"/>
                <a:gd name="T7" fmla="*/ 26 h 51"/>
                <a:gd name="T8" fmla="*/ 82 w 139"/>
                <a:gd name="T9" fmla="*/ 34 h 51"/>
                <a:gd name="T10" fmla="*/ 79 w 139"/>
                <a:gd name="T11" fmla="*/ 25 h 51"/>
                <a:gd name="T12" fmla="*/ 77 w 139"/>
                <a:gd name="T13" fmla="*/ 33 h 51"/>
                <a:gd name="T14" fmla="*/ 61 w 139"/>
                <a:gd name="T15" fmla="*/ 42 h 51"/>
                <a:gd name="T16" fmla="*/ 43 w 139"/>
                <a:gd name="T17" fmla="*/ 44 h 51"/>
                <a:gd name="T18" fmla="*/ 41 w 139"/>
                <a:gd name="T19" fmla="*/ 39 h 51"/>
                <a:gd name="T20" fmla="*/ 41 w 139"/>
                <a:gd name="T21" fmla="*/ 50 h 51"/>
                <a:gd name="T22" fmla="*/ 37 w 139"/>
                <a:gd name="T23" fmla="*/ 51 h 51"/>
                <a:gd name="T24" fmla="*/ 26 w 139"/>
                <a:gd name="T25" fmla="*/ 51 h 51"/>
                <a:gd name="T26" fmla="*/ 3 w 139"/>
                <a:gd name="T27" fmla="*/ 21 h 51"/>
                <a:gd name="T28" fmla="*/ 41 w 139"/>
                <a:gd name="T29" fmla="*/ 14 h 51"/>
                <a:gd name="T30" fmla="*/ 108 w 139"/>
                <a:gd name="T31" fmla="*/ 1 h 51"/>
                <a:gd name="T32" fmla="*/ 130 w 139"/>
                <a:gd name="T33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51">
                  <a:moveTo>
                    <a:pt x="130" y="6"/>
                  </a:moveTo>
                  <a:cubicBezTo>
                    <a:pt x="135" y="9"/>
                    <a:pt x="139" y="13"/>
                    <a:pt x="138" y="20"/>
                  </a:cubicBezTo>
                  <a:cubicBezTo>
                    <a:pt x="137" y="21"/>
                    <a:pt x="136" y="23"/>
                    <a:pt x="134" y="23"/>
                  </a:cubicBezTo>
                  <a:cubicBezTo>
                    <a:pt x="122" y="15"/>
                    <a:pt x="112" y="18"/>
                    <a:pt x="101" y="26"/>
                  </a:cubicBezTo>
                  <a:cubicBezTo>
                    <a:pt x="96" y="30"/>
                    <a:pt x="91" y="36"/>
                    <a:pt x="82" y="34"/>
                  </a:cubicBezTo>
                  <a:cubicBezTo>
                    <a:pt x="80" y="32"/>
                    <a:pt x="80" y="29"/>
                    <a:pt x="79" y="25"/>
                  </a:cubicBezTo>
                  <a:cubicBezTo>
                    <a:pt x="80" y="29"/>
                    <a:pt x="79" y="31"/>
                    <a:pt x="77" y="33"/>
                  </a:cubicBezTo>
                  <a:cubicBezTo>
                    <a:pt x="72" y="35"/>
                    <a:pt x="66" y="38"/>
                    <a:pt x="61" y="42"/>
                  </a:cubicBezTo>
                  <a:cubicBezTo>
                    <a:pt x="56" y="46"/>
                    <a:pt x="50" y="47"/>
                    <a:pt x="43" y="44"/>
                  </a:cubicBezTo>
                  <a:cubicBezTo>
                    <a:pt x="42" y="43"/>
                    <a:pt x="42" y="41"/>
                    <a:pt x="41" y="39"/>
                  </a:cubicBezTo>
                  <a:cubicBezTo>
                    <a:pt x="41" y="43"/>
                    <a:pt x="44" y="47"/>
                    <a:pt x="41" y="50"/>
                  </a:cubicBezTo>
                  <a:cubicBezTo>
                    <a:pt x="39" y="51"/>
                    <a:pt x="38" y="51"/>
                    <a:pt x="37" y="51"/>
                  </a:cubicBezTo>
                  <a:cubicBezTo>
                    <a:pt x="33" y="51"/>
                    <a:pt x="29" y="51"/>
                    <a:pt x="26" y="51"/>
                  </a:cubicBezTo>
                  <a:cubicBezTo>
                    <a:pt x="8" y="50"/>
                    <a:pt x="0" y="39"/>
                    <a:pt x="3" y="21"/>
                  </a:cubicBezTo>
                  <a:cubicBezTo>
                    <a:pt x="15" y="15"/>
                    <a:pt x="28" y="15"/>
                    <a:pt x="41" y="14"/>
                  </a:cubicBezTo>
                  <a:cubicBezTo>
                    <a:pt x="64" y="11"/>
                    <a:pt x="86" y="6"/>
                    <a:pt x="108" y="1"/>
                  </a:cubicBezTo>
                  <a:cubicBezTo>
                    <a:pt x="116" y="0"/>
                    <a:pt x="123" y="2"/>
                    <a:pt x="130" y="6"/>
                  </a:cubicBezTo>
                  <a:close/>
                </a:path>
              </a:pathLst>
            </a:custGeom>
            <a:solidFill>
              <a:srgbClr val="F9C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02ECE2C1-A2FE-53A1-8BA6-AED29431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892"/>
              <a:ext cx="292" cy="213"/>
            </a:xfrm>
            <a:custGeom>
              <a:avLst/>
              <a:gdLst>
                <a:gd name="T0" fmla="*/ 80 w 84"/>
                <a:gd name="T1" fmla="*/ 10 h 61"/>
                <a:gd name="T2" fmla="*/ 76 w 84"/>
                <a:gd name="T3" fmla="*/ 35 h 61"/>
                <a:gd name="T4" fmla="*/ 73 w 84"/>
                <a:gd name="T5" fmla="*/ 39 h 61"/>
                <a:gd name="T6" fmla="*/ 35 w 84"/>
                <a:gd name="T7" fmla="*/ 59 h 61"/>
                <a:gd name="T8" fmla="*/ 18 w 84"/>
                <a:gd name="T9" fmla="*/ 45 h 61"/>
                <a:gd name="T10" fmla="*/ 13 w 84"/>
                <a:gd name="T11" fmla="*/ 55 h 61"/>
                <a:gd name="T12" fmla="*/ 1 w 84"/>
                <a:gd name="T13" fmla="*/ 45 h 61"/>
                <a:gd name="T14" fmla="*/ 2 w 84"/>
                <a:gd name="T15" fmla="*/ 29 h 61"/>
                <a:gd name="T16" fmla="*/ 19 w 84"/>
                <a:gd name="T17" fmla="*/ 21 h 61"/>
                <a:gd name="T18" fmla="*/ 40 w 84"/>
                <a:gd name="T19" fmla="*/ 20 h 61"/>
                <a:gd name="T20" fmla="*/ 46 w 84"/>
                <a:gd name="T21" fmla="*/ 35 h 61"/>
                <a:gd name="T22" fmla="*/ 44 w 84"/>
                <a:gd name="T23" fmla="*/ 18 h 61"/>
                <a:gd name="T24" fmla="*/ 80 w 84"/>
                <a:gd name="T25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61">
                  <a:moveTo>
                    <a:pt x="80" y="10"/>
                  </a:moveTo>
                  <a:cubicBezTo>
                    <a:pt x="84" y="19"/>
                    <a:pt x="79" y="27"/>
                    <a:pt x="76" y="35"/>
                  </a:cubicBezTo>
                  <a:cubicBezTo>
                    <a:pt x="75" y="36"/>
                    <a:pt x="74" y="38"/>
                    <a:pt x="73" y="39"/>
                  </a:cubicBezTo>
                  <a:cubicBezTo>
                    <a:pt x="61" y="47"/>
                    <a:pt x="51" y="58"/>
                    <a:pt x="35" y="59"/>
                  </a:cubicBezTo>
                  <a:cubicBezTo>
                    <a:pt x="19" y="61"/>
                    <a:pt x="18" y="60"/>
                    <a:pt x="18" y="45"/>
                  </a:cubicBezTo>
                  <a:cubicBezTo>
                    <a:pt x="17" y="49"/>
                    <a:pt x="20" y="55"/>
                    <a:pt x="13" y="55"/>
                  </a:cubicBezTo>
                  <a:cubicBezTo>
                    <a:pt x="7" y="56"/>
                    <a:pt x="2" y="52"/>
                    <a:pt x="1" y="45"/>
                  </a:cubicBezTo>
                  <a:cubicBezTo>
                    <a:pt x="1" y="40"/>
                    <a:pt x="0" y="34"/>
                    <a:pt x="2" y="29"/>
                  </a:cubicBezTo>
                  <a:cubicBezTo>
                    <a:pt x="5" y="20"/>
                    <a:pt x="14" y="24"/>
                    <a:pt x="19" y="21"/>
                  </a:cubicBezTo>
                  <a:cubicBezTo>
                    <a:pt x="26" y="19"/>
                    <a:pt x="33" y="19"/>
                    <a:pt x="40" y="20"/>
                  </a:cubicBezTo>
                  <a:cubicBezTo>
                    <a:pt x="49" y="23"/>
                    <a:pt x="41" y="32"/>
                    <a:pt x="46" y="35"/>
                  </a:cubicBezTo>
                  <a:cubicBezTo>
                    <a:pt x="44" y="31"/>
                    <a:pt x="44" y="24"/>
                    <a:pt x="44" y="18"/>
                  </a:cubicBezTo>
                  <a:cubicBezTo>
                    <a:pt x="53" y="3"/>
                    <a:pt x="65" y="0"/>
                    <a:pt x="80" y="10"/>
                  </a:cubicBezTo>
                  <a:close/>
                </a:path>
              </a:pathLst>
            </a:custGeom>
            <a:solidFill>
              <a:srgbClr val="F5C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7129B0F5-A8F5-7EC1-6729-8A049F66B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476"/>
              <a:ext cx="411" cy="182"/>
            </a:xfrm>
            <a:custGeom>
              <a:avLst/>
              <a:gdLst>
                <a:gd name="T0" fmla="*/ 113 w 118"/>
                <a:gd name="T1" fmla="*/ 7 h 52"/>
                <a:gd name="T2" fmla="*/ 104 w 118"/>
                <a:gd name="T3" fmla="*/ 29 h 52"/>
                <a:gd name="T4" fmla="*/ 73 w 118"/>
                <a:gd name="T5" fmla="*/ 38 h 52"/>
                <a:gd name="T6" fmla="*/ 9 w 118"/>
                <a:gd name="T7" fmla="*/ 49 h 52"/>
                <a:gd name="T8" fmla="*/ 0 w 118"/>
                <a:gd name="T9" fmla="*/ 46 h 52"/>
                <a:gd name="T10" fmla="*/ 26 w 118"/>
                <a:gd name="T11" fmla="*/ 31 h 52"/>
                <a:gd name="T12" fmla="*/ 52 w 118"/>
                <a:gd name="T13" fmla="*/ 25 h 52"/>
                <a:gd name="T14" fmla="*/ 75 w 118"/>
                <a:gd name="T15" fmla="*/ 0 h 52"/>
                <a:gd name="T16" fmla="*/ 113 w 118"/>
                <a:gd name="T17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52">
                  <a:moveTo>
                    <a:pt x="113" y="7"/>
                  </a:moveTo>
                  <a:cubicBezTo>
                    <a:pt x="118" y="20"/>
                    <a:pt x="116" y="26"/>
                    <a:pt x="104" y="29"/>
                  </a:cubicBezTo>
                  <a:cubicBezTo>
                    <a:pt x="95" y="36"/>
                    <a:pt x="83" y="36"/>
                    <a:pt x="73" y="38"/>
                  </a:cubicBezTo>
                  <a:cubicBezTo>
                    <a:pt x="52" y="42"/>
                    <a:pt x="30" y="46"/>
                    <a:pt x="9" y="49"/>
                  </a:cubicBezTo>
                  <a:cubicBezTo>
                    <a:pt x="6" y="49"/>
                    <a:pt x="1" y="52"/>
                    <a:pt x="0" y="46"/>
                  </a:cubicBezTo>
                  <a:cubicBezTo>
                    <a:pt x="5" y="35"/>
                    <a:pt x="15" y="32"/>
                    <a:pt x="26" y="31"/>
                  </a:cubicBezTo>
                  <a:cubicBezTo>
                    <a:pt x="35" y="30"/>
                    <a:pt x="44" y="29"/>
                    <a:pt x="52" y="25"/>
                  </a:cubicBezTo>
                  <a:cubicBezTo>
                    <a:pt x="57" y="14"/>
                    <a:pt x="65" y="6"/>
                    <a:pt x="75" y="0"/>
                  </a:cubicBezTo>
                  <a:cubicBezTo>
                    <a:pt x="88" y="0"/>
                    <a:pt x="101" y="0"/>
                    <a:pt x="113" y="7"/>
                  </a:cubicBezTo>
                  <a:close/>
                </a:path>
              </a:pathLst>
            </a:custGeom>
            <a:solidFill>
              <a:srgbClr val="F5CA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3C651111-4A23-0EA2-72B6-89A243360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365"/>
              <a:ext cx="473" cy="499"/>
            </a:xfrm>
            <a:custGeom>
              <a:avLst/>
              <a:gdLst>
                <a:gd name="T0" fmla="*/ 129 w 136"/>
                <a:gd name="T1" fmla="*/ 35 h 143"/>
                <a:gd name="T2" fmla="*/ 112 w 136"/>
                <a:gd name="T3" fmla="*/ 58 h 143"/>
                <a:gd name="T4" fmla="*/ 111 w 136"/>
                <a:gd name="T5" fmla="*/ 58 h 143"/>
                <a:gd name="T6" fmla="*/ 110 w 136"/>
                <a:gd name="T7" fmla="*/ 58 h 143"/>
                <a:gd name="T8" fmla="*/ 100 w 136"/>
                <a:gd name="T9" fmla="*/ 57 h 143"/>
                <a:gd name="T10" fmla="*/ 69 w 136"/>
                <a:gd name="T11" fmla="*/ 59 h 143"/>
                <a:gd name="T12" fmla="*/ 52 w 136"/>
                <a:gd name="T13" fmla="*/ 73 h 143"/>
                <a:gd name="T14" fmla="*/ 33 w 136"/>
                <a:gd name="T15" fmla="*/ 115 h 143"/>
                <a:gd name="T16" fmla="*/ 26 w 136"/>
                <a:gd name="T17" fmla="*/ 125 h 143"/>
                <a:gd name="T18" fmla="*/ 1 w 136"/>
                <a:gd name="T19" fmla="*/ 142 h 143"/>
                <a:gd name="T20" fmla="*/ 0 w 136"/>
                <a:gd name="T21" fmla="*/ 139 h 143"/>
                <a:gd name="T22" fmla="*/ 38 w 136"/>
                <a:gd name="T23" fmla="*/ 87 h 143"/>
                <a:gd name="T24" fmla="*/ 41 w 136"/>
                <a:gd name="T25" fmla="*/ 61 h 143"/>
                <a:gd name="T26" fmla="*/ 48 w 136"/>
                <a:gd name="T27" fmla="*/ 51 h 143"/>
                <a:gd name="T28" fmla="*/ 57 w 136"/>
                <a:gd name="T29" fmla="*/ 49 h 143"/>
                <a:gd name="T30" fmla="*/ 76 w 136"/>
                <a:gd name="T31" fmla="*/ 49 h 143"/>
                <a:gd name="T32" fmla="*/ 122 w 136"/>
                <a:gd name="T33" fmla="*/ 31 h 143"/>
                <a:gd name="T34" fmla="*/ 122 w 136"/>
                <a:gd name="T35" fmla="*/ 24 h 143"/>
                <a:gd name="T36" fmla="*/ 114 w 136"/>
                <a:gd name="T37" fmla="*/ 24 h 143"/>
                <a:gd name="T38" fmla="*/ 84 w 136"/>
                <a:gd name="T39" fmla="*/ 14 h 143"/>
                <a:gd name="T40" fmla="*/ 51 w 136"/>
                <a:gd name="T41" fmla="*/ 8 h 143"/>
                <a:gd name="T42" fmla="*/ 34 w 136"/>
                <a:gd name="T43" fmla="*/ 11 h 143"/>
                <a:gd name="T44" fmla="*/ 58 w 136"/>
                <a:gd name="T45" fmla="*/ 3 h 143"/>
                <a:gd name="T46" fmla="*/ 82 w 136"/>
                <a:gd name="T47" fmla="*/ 7 h 143"/>
                <a:gd name="T48" fmla="*/ 106 w 136"/>
                <a:gd name="T49" fmla="*/ 16 h 143"/>
                <a:gd name="T50" fmla="*/ 135 w 136"/>
                <a:gd name="T51" fmla="*/ 30 h 143"/>
                <a:gd name="T52" fmla="*/ 129 w 136"/>
                <a:gd name="T53" fmla="*/ 3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6" h="143">
                  <a:moveTo>
                    <a:pt x="129" y="35"/>
                  </a:moveTo>
                  <a:cubicBezTo>
                    <a:pt x="124" y="44"/>
                    <a:pt x="111" y="46"/>
                    <a:pt x="112" y="58"/>
                  </a:cubicBezTo>
                  <a:cubicBezTo>
                    <a:pt x="112" y="58"/>
                    <a:pt x="111" y="59"/>
                    <a:pt x="111" y="58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07" y="55"/>
                    <a:pt x="103" y="57"/>
                    <a:pt x="100" y="57"/>
                  </a:cubicBezTo>
                  <a:cubicBezTo>
                    <a:pt x="90" y="58"/>
                    <a:pt x="81" y="63"/>
                    <a:pt x="69" y="59"/>
                  </a:cubicBezTo>
                  <a:cubicBezTo>
                    <a:pt x="59" y="55"/>
                    <a:pt x="53" y="61"/>
                    <a:pt x="52" y="73"/>
                  </a:cubicBezTo>
                  <a:cubicBezTo>
                    <a:pt x="51" y="89"/>
                    <a:pt x="40" y="102"/>
                    <a:pt x="33" y="115"/>
                  </a:cubicBezTo>
                  <a:cubicBezTo>
                    <a:pt x="31" y="119"/>
                    <a:pt x="28" y="121"/>
                    <a:pt x="26" y="125"/>
                  </a:cubicBezTo>
                  <a:cubicBezTo>
                    <a:pt x="19" y="132"/>
                    <a:pt x="14" y="143"/>
                    <a:pt x="1" y="142"/>
                  </a:cubicBezTo>
                  <a:cubicBezTo>
                    <a:pt x="0" y="141"/>
                    <a:pt x="0" y="140"/>
                    <a:pt x="0" y="139"/>
                  </a:cubicBezTo>
                  <a:cubicBezTo>
                    <a:pt x="17" y="125"/>
                    <a:pt x="27" y="105"/>
                    <a:pt x="38" y="87"/>
                  </a:cubicBezTo>
                  <a:cubicBezTo>
                    <a:pt x="43" y="78"/>
                    <a:pt x="43" y="69"/>
                    <a:pt x="41" y="61"/>
                  </a:cubicBezTo>
                  <a:cubicBezTo>
                    <a:pt x="39" y="53"/>
                    <a:pt x="41" y="51"/>
                    <a:pt x="48" y="51"/>
                  </a:cubicBezTo>
                  <a:cubicBezTo>
                    <a:pt x="51" y="51"/>
                    <a:pt x="54" y="50"/>
                    <a:pt x="57" y="49"/>
                  </a:cubicBezTo>
                  <a:cubicBezTo>
                    <a:pt x="63" y="45"/>
                    <a:pt x="68" y="42"/>
                    <a:pt x="76" y="49"/>
                  </a:cubicBezTo>
                  <a:cubicBezTo>
                    <a:pt x="86" y="56"/>
                    <a:pt x="117" y="42"/>
                    <a:pt x="122" y="31"/>
                  </a:cubicBezTo>
                  <a:cubicBezTo>
                    <a:pt x="123" y="28"/>
                    <a:pt x="124" y="26"/>
                    <a:pt x="122" y="24"/>
                  </a:cubicBezTo>
                  <a:cubicBezTo>
                    <a:pt x="120" y="23"/>
                    <a:pt x="119" y="18"/>
                    <a:pt x="114" y="24"/>
                  </a:cubicBezTo>
                  <a:cubicBezTo>
                    <a:pt x="110" y="30"/>
                    <a:pt x="94" y="24"/>
                    <a:pt x="84" y="14"/>
                  </a:cubicBezTo>
                  <a:cubicBezTo>
                    <a:pt x="75" y="4"/>
                    <a:pt x="63" y="5"/>
                    <a:pt x="51" y="8"/>
                  </a:cubicBezTo>
                  <a:cubicBezTo>
                    <a:pt x="45" y="9"/>
                    <a:pt x="40" y="12"/>
                    <a:pt x="34" y="11"/>
                  </a:cubicBezTo>
                  <a:cubicBezTo>
                    <a:pt x="42" y="8"/>
                    <a:pt x="50" y="5"/>
                    <a:pt x="58" y="3"/>
                  </a:cubicBezTo>
                  <a:cubicBezTo>
                    <a:pt x="66" y="0"/>
                    <a:pt x="74" y="1"/>
                    <a:pt x="82" y="7"/>
                  </a:cubicBezTo>
                  <a:cubicBezTo>
                    <a:pt x="89" y="12"/>
                    <a:pt x="96" y="17"/>
                    <a:pt x="106" y="16"/>
                  </a:cubicBezTo>
                  <a:cubicBezTo>
                    <a:pt x="119" y="14"/>
                    <a:pt x="131" y="15"/>
                    <a:pt x="135" y="30"/>
                  </a:cubicBezTo>
                  <a:cubicBezTo>
                    <a:pt x="136" y="36"/>
                    <a:pt x="129" y="31"/>
                    <a:pt x="129" y="35"/>
                  </a:cubicBezTo>
                  <a:close/>
                </a:path>
              </a:pathLst>
            </a:custGeom>
            <a:solidFill>
              <a:srgbClr val="3C2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C7E38BFB-2A6A-E80D-361A-07F4E9A57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853"/>
              <a:ext cx="557" cy="290"/>
            </a:xfrm>
            <a:custGeom>
              <a:avLst/>
              <a:gdLst>
                <a:gd name="T0" fmla="*/ 155 w 160"/>
                <a:gd name="T1" fmla="*/ 2 h 83"/>
                <a:gd name="T2" fmla="*/ 155 w 160"/>
                <a:gd name="T3" fmla="*/ 8 h 83"/>
                <a:gd name="T4" fmla="*/ 50 w 160"/>
                <a:gd name="T5" fmla="*/ 64 h 83"/>
                <a:gd name="T6" fmla="*/ 2 w 160"/>
                <a:gd name="T7" fmla="*/ 83 h 83"/>
                <a:gd name="T8" fmla="*/ 6 w 160"/>
                <a:gd name="T9" fmla="*/ 75 h 83"/>
                <a:gd name="T10" fmla="*/ 32 w 160"/>
                <a:gd name="T11" fmla="*/ 61 h 83"/>
                <a:gd name="T12" fmla="*/ 136 w 160"/>
                <a:gd name="T13" fmla="*/ 10 h 83"/>
                <a:gd name="T14" fmla="*/ 152 w 160"/>
                <a:gd name="T15" fmla="*/ 1 h 83"/>
                <a:gd name="T16" fmla="*/ 155 w 160"/>
                <a:gd name="T17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83">
                  <a:moveTo>
                    <a:pt x="155" y="2"/>
                  </a:moveTo>
                  <a:cubicBezTo>
                    <a:pt x="157" y="4"/>
                    <a:pt x="160" y="5"/>
                    <a:pt x="155" y="8"/>
                  </a:cubicBezTo>
                  <a:cubicBezTo>
                    <a:pt x="121" y="29"/>
                    <a:pt x="86" y="48"/>
                    <a:pt x="50" y="64"/>
                  </a:cubicBezTo>
                  <a:cubicBezTo>
                    <a:pt x="34" y="71"/>
                    <a:pt x="18" y="77"/>
                    <a:pt x="2" y="83"/>
                  </a:cubicBezTo>
                  <a:cubicBezTo>
                    <a:pt x="0" y="78"/>
                    <a:pt x="9" y="80"/>
                    <a:pt x="6" y="75"/>
                  </a:cubicBezTo>
                  <a:cubicBezTo>
                    <a:pt x="13" y="67"/>
                    <a:pt x="23" y="65"/>
                    <a:pt x="32" y="61"/>
                  </a:cubicBezTo>
                  <a:cubicBezTo>
                    <a:pt x="67" y="45"/>
                    <a:pt x="103" y="29"/>
                    <a:pt x="136" y="10"/>
                  </a:cubicBezTo>
                  <a:cubicBezTo>
                    <a:pt x="142" y="7"/>
                    <a:pt x="147" y="4"/>
                    <a:pt x="152" y="1"/>
                  </a:cubicBezTo>
                  <a:cubicBezTo>
                    <a:pt x="153" y="0"/>
                    <a:pt x="154" y="0"/>
                    <a:pt x="155" y="2"/>
                  </a:cubicBezTo>
                  <a:close/>
                </a:path>
              </a:pathLst>
            </a:custGeom>
            <a:solidFill>
              <a:srgbClr val="E8C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818F3E96-102A-C8BD-C027-80140794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393"/>
              <a:ext cx="714" cy="429"/>
            </a:xfrm>
            <a:custGeom>
              <a:avLst/>
              <a:gdLst>
                <a:gd name="T0" fmla="*/ 205 w 205"/>
                <a:gd name="T1" fmla="*/ 4 h 123"/>
                <a:gd name="T2" fmla="*/ 198 w 205"/>
                <a:gd name="T3" fmla="*/ 6 h 123"/>
                <a:gd name="T4" fmla="*/ 147 w 205"/>
                <a:gd name="T5" fmla="*/ 27 h 123"/>
                <a:gd name="T6" fmla="*/ 114 w 205"/>
                <a:gd name="T7" fmla="*/ 51 h 123"/>
                <a:gd name="T8" fmla="*/ 101 w 205"/>
                <a:gd name="T9" fmla="*/ 61 h 123"/>
                <a:gd name="T10" fmla="*/ 22 w 205"/>
                <a:gd name="T11" fmla="*/ 113 h 123"/>
                <a:gd name="T12" fmla="*/ 1 w 205"/>
                <a:gd name="T13" fmla="*/ 123 h 123"/>
                <a:gd name="T14" fmla="*/ 1 w 205"/>
                <a:gd name="T15" fmla="*/ 120 h 123"/>
                <a:gd name="T16" fmla="*/ 66 w 205"/>
                <a:gd name="T17" fmla="*/ 87 h 123"/>
                <a:gd name="T18" fmla="*/ 83 w 205"/>
                <a:gd name="T19" fmla="*/ 74 h 123"/>
                <a:gd name="T20" fmla="*/ 112 w 205"/>
                <a:gd name="T21" fmla="*/ 47 h 123"/>
                <a:gd name="T22" fmla="*/ 147 w 205"/>
                <a:gd name="T23" fmla="*/ 22 h 123"/>
                <a:gd name="T24" fmla="*/ 205 w 205"/>
                <a:gd name="T25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" h="123">
                  <a:moveTo>
                    <a:pt x="205" y="4"/>
                  </a:moveTo>
                  <a:cubicBezTo>
                    <a:pt x="203" y="6"/>
                    <a:pt x="200" y="6"/>
                    <a:pt x="198" y="6"/>
                  </a:cubicBezTo>
                  <a:cubicBezTo>
                    <a:pt x="177" y="5"/>
                    <a:pt x="161" y="14"/>
                    <a:pt x="147" y="27"/>
                  </a:cubicBezTo>
                  <a:cubicBezTo>
                    <a:pt x="137" y="37"/>
                    <a:pt x="126" y="44"/>
                    <a:pt x="114" y="51"/>
                  </a:cubicBezTo>
                  <a:cubicBezTo>
                    <a:pt x="110" y="54"/>
                    <a:pt x="104" y="57"/>
                    <a:pt x="101" y="61"/>
                  </a:cubicBezTo>
                  <a:cubicBezTo>
                    <a:pt x="81" y="89"/>
                    <a:pt x="49" y="98"/>
                    <a:pt x="22" y="113"/>
                  </a:cubicBezTo>
                  <a:cubicBezTo>
                    <a:pt x="15" y="116"/>
                    <a:pt x="8" y="120"/>
                    <a:pt x="1" y="123"/>
                  </a:cubicBezTo>
                  <a:cubicBezTo>
                    <a:pt x="0" y="122"/>
                    <a:pt x="0" y="121"/>
                    <a:pt x="1" y="120"/>
                  </a:cubicBezTo>
                  <a:cubicBezTo>
                    <a:pt x="23" y="109"/>
                    <a:pt x="44" y="97"/>
                    <a:pt x="66" y="87"/>
                  </a:cubicBezTo>
                  <a:cubicBezTo>
                    <a:pt x="73" y="83"/>
                    <a:pt x="79" y="80"/>
                    <a:pt x="83" y="74"/>
                  </a:cubicBezTo>
                  <a:cubicBezTo>
                    <a:pt x="91" y="63"/>
                    <a:pt x="101" y="54"/>
                    <a:pt x="112" y="47"/>
                  </a:cubicBezTo>
                  <a:cubicBezTo>
                    <a:pt x="125" y="40"/>
                    <a:pt x="136" y="32"/>
                    <a:pt x="147" y="22"/>
                  </a:cubicBezTo>
                  <a:cubicBezTo>
                    <a:pt x="163" y="6"/>
                    <a:pt x="183" y="0"/>
                    <a:pt x="205" y="4"/>
                  </a:cubicBezTo>
                  <a:close/>
                </a:path>
              </a:pathLst>
            </a:custGeom>
            <a:solidFill>
              <a:srgbClr val="3B3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B5D5F76A-7F9C-1656-5C6B-3394D713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822"/>
              <a:ext cx="355" cy="171"/>
            </a:xfrm>
            <a:custGeom>
              <a:avLst/>
              <a:gdLst>
                <a:gd name="T0" fmla="*/ 20 w 102"/>
                <a:gd name="T1" fmla="*/ 43 h 49"/>
                <a:gd name="T2" fmla="*/ 5 w 102"/>
                <a:gd name="T3" fmla="*/ 48 h 49"/>
                <a:gd name="T4" fmla="*/ 3 w 102"/>
                <a:gd name="T5" fmla="*/ 47 h 49"/>
                <a:gd name="T6" fmla="*/ 0 w 102"/>
                <a:gd name="T7" fmla="*/ 34 h 49"/>
                <a:gd name="T8" fmla="*/ 0 w 102"/>
                <a:gd name="T9" fmla="*/ 31 h 49"/>
                <a:gd name="T10" fmla="*/ 4 w 102"/>
                <a:gd name="T11" fmla="*/ 29 h 49"/>
                <a:gd name="T12" fmla="*/ 32 w 102"/>
                <a:gd name="T13" fmla="*/ 26 h 49"/>
                <a:gd name="T14" fmla="*/ 34 w 102"/>
                <a:gd name="T15" fmla="*/ 24 h 49"/>
                <a:gd name="T16" fmla="*/ 76 w 102"/>
                <a:gd name="T17" fmla="*/ 19 h 49"/>
                <a:gd name="T18" fmla="*/ 92 w 102"/>
                <a:gd name="T19" fmla="*/ 8 h 49"/>
                <a:gd name="T20" fmla="*/ 101 w 102"/>
                <a:gd name="T21" fmla="*/ 1 h 49"/>
                <a:gd name="T22" fmla="*/ 99 w 102"/>
                <a:gd name="T23" fmla="*/ 11 h 49"/>
                <a:gd name="T24" fmla="*/ 85 w 102"/>
                <a:gd name="T25" fmla="*/ 24 h 49"/>
                <a:gd name="T26" fmla="*/ 74 w 102"/>
                <a:gd name="T27" fmla="*/ 27 h 49"/>
                <a:gd name="T28" fmla="*/ 50 w 102"/>
                <a:gd name="T29" fmla="*/ 31 h 49"/>
                <a:gd name="T30" fmla="*/ 15 w 102"/>
                <a:gd name="T31" fmla="*/ 39 h 49"/>
                <a:gd name="T32" fmla="*/ 15 w 102"/>
                <a:gd name="T33" fmla="*/ 40 h 49"/>
                <a:gd name="T34" fmla="*/ 17 w 102"/>
                <a:gd name="T35" fmla="*/ 39 h 49"/>
                <a:gd name="T36" fmla="*/ 20 w 102"/>
                <a:gd name="T37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2" h="49">
                  <a:moveTo>
                    <a:pt x="20" y="43"/>
                  </a:moveTo>
                  <a:cubicBezTo>
                    <a:pt x="16" y="49"/>
                    <a:pt x="9" y="42"/>
                    <a:pt x="5" y="48"/>
                  </a:cubicBezTo>
                  <a:cubicBezTo>
                    <a:pt x="4" y="48"/>
                    <a:pt x="3" y="48"/>
                    <a:pt x="3" y="47"/>
                  </a:cubicBezTo>
                  <a:cubicBezTo>
                    <a:pt x="0" y="43"/>
                    <a:pt x="2" y="38"/>
                    <a:pt x="0" y="34"/>
                  </a:cubicBezTo>
                  <a:cubicBezTo>
                    <a:pt x="0" y="33"/>
                    <a:pt x="0" y="32"/>
                    <a:pt x="0" y="31"/>
                  </a:cubicBezTo>
                  <a:cubicBezTo>
                    <a:pt x="1" y="30"/>
                    <a:pt x="2" y="29"/>
                    <a:pt x="4" y="29"/>
                  </a:cubicBezTo>
                  <a:cubicBezTo>
                    <a:pt x="13" y="30"/>
                    <a:pt x="23" y="30"/>
                    <a:pt x="32" y="26"/>
                  </a:cubicBezTo>
                  <a:cubicBezTo>
                    <a:pt x="32" y="26"/>
                    <a:pt x="33" y="24"/>
                    <a:pt x="34" y="24"/>
                  </a:cubicBezTo>
                  <a:cubicBezTo>
                    <a:pt x="48" y="21"/>
                    <a:pt x="62" y="18"/>
                    <a:pt x="76" y="19"/>
                  </a:cubicBezTo>
                  <a:cubicBezTo>
                    <a:pt x="84" y="20"/>
                    <a:pt x="88" y="13"/>
                    <a:pt x="92" y="8"/>
                  </a:cubicBezTo>
                  <a:cubicBezTo>
                    <a:pt x="94" y="4"/>
                    <a:pt x="96" y="0"/>
                    <a:pt x="101" y="1"/>
                  </a:cubicBezTo>
                  <a:cubicBezTo>
                    <a:pt x="102" y="4"/>
                    <a:pt x="101" y="8"/>
                    <a:pt x="99" y="11"/>
                  </a:cubicBezTo>
                  <a:cubicBezTo>
                    <a:pt x="95" y="16"/>
                    <a:pt x="90" y="20"/>
                    <a:pt x="85" y="24"/>
                  </a:cubicBezTo>
                  <a:cubicBezTo>
                    <a:pt x="82" y="27"/>
                    <a:pt x="79" y="28"/>
                    <a:pt x="74" y="27"/>
                  </a:cubicBezTo>
                  <a:cubicBezTo>
                    <a:pt x="65" y="23"/>
                    <a:pt x="56" y="26"/>
                    <a:pt x="50" y="31"/>
                  </a:cubicBezTo>
                  <a:cubicBezTo>
                    <a:pt x="39" y="40"/>
                    <a:pt x="28" y="42"/>
                    <a:pt x="15" y="39"/>
                  </a:cubicBezTo>
                  <a:cubicBezTo>
                    <a:pt x="14" y="39"/>
                    <a:pt x="15" y="41"/>
                    <a:pt x="15" y="40"/>
                  </a:cubicBezTo>
                  <a:cubicBezTo>
                    <a:pt x="16" y="39"/>
                    <a:pt x="16" y="39"/>
                    <a:pt x="17" y="39"/>
                  </a:cubicBezTo>
                  <a:cubicBezTo>
                    <a:pt x="19" y="40"/>
                    <a:pt x="21" y="40"/>
                    <a:pt x="20" y="43"/>
                  </a:cubicBezTo>
                  <a:close/>
                </a:path>
              </a:pathLst>
            </a:custGeom>
            <a:solidFill>
              <a:srgbClr val="D8B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B14E9B8A-F5EC-930C-B673-47CEA27D0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" y="2888"/>
              <a:ext cx="742" cy="335"/>
            </a:xfrm>
            <a:custGeom>
              <a:avLst/>
              <a:gdLst>
                <a:gd name="T0" fmla="*/ 213 w 213"/>
                <a:gd name="T1" fmla="*/ 0 h 96"/>
                <a:gd name="T2" fmla="*/ 196 w 213"/>
                <a:gd name="T3" fmla="*/ 12 h 96"/>
                <a:gd name="T4" fmla="*/ 83 w 213"/>
                <a:gd name="T5" fmla="*/ 65 h 96"/>
                <a:gd name="T6" fmla="*/ 17 w 213"/>
                <a:gd name="T7" fmla="*/ 90 h 96"/>
                <a:gd name="T8" fmla="*/ 0 w 213"/>
                <a:gd name="T9" fmla="*/ 91 h 96"/>
                <a:gd name="T10" fmla="*/ 176 w 213"/>
                <a:gd name="T11" fmla="*/ 18 h 96"/>
                <a:gd name="T12" fmla="*/ 213 w 213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96">
                  <a:moveTo>
                    <a:pt x="213" y="0"/>
                  </a:moveTo>
                  <a:cubicBezTo>
                    <a:pt x="210" y="8"/>
                    <a:pt x="202" y="9"/>
                    <a:pt x="196" y="12"/>
                  </a:cubicBezTo>
                  <a:cubicBezTo>
                    <a:pt x="159" y="30"/>
                    <a:pt x="121" y="48"/>
                    <a:pt x="83" y="65"/>
                  </a:cubicBezTo>
                  <a:cubicBezTo>
                    <a:pt x="61" y="73"/>
                    <a:pt x="39" y="82"/>
                    <a:pt x="17" y="90"/>
                  </a:cubicBezTo>
                  <a:cubicBezTo>
                    <a:pt x="12" y="91"/>
                    <a:pt x="6" y="96"/>
                    <a:pt x="0" y="91"/>
                  </a:cubicBezTo>
                  <a:cubicBezTo>
                    <a:pt x="61" y="73"/>
                    <a:pt x="118" y="44"/>
                    <a:pt x="176" y="18"/>
                  </a:cubicBezTo>
                  <a:cubicBezTo>
                    <a:pt x="188" y="12"/>
                    <a:pt x="201" y="6"/>
                    <a:pt x="213" y="0"/>
                  </a:cubicBezTo>
                  <a:close/>
                </a:path>
              </a:pathLst>
            </a:custGeom>
            <a:solidFill>
              <a:srgbClr val="3C3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455ABDB5-2B81-B825-811F-385A491D3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3150"/>
              <a:ext cx="508" cy="182"/>
            </a:xfrm>
            <a:custGeom>
              <a:avLst/>
              <a:gdLst>
                <a:gd name="T0" fmla="*/ 0 w 146"/>
                <a:gd name="T1" fmla="*/ 52 h 52"/>
                <a:gd name="T2" fmla="*/ 42 w 146"/>
                <a:gd name="T3" fmla="*/ 14 h 52"/>
                <a:gd name="T4" fmla="*/ 51 w 146"/>
                <a:gd name="T5" fmla="*/ 7 h 52"/>
                <a:gd name="T6" fmla="*/ 66 w 146"/>
                <a:gd name="T7" fmla="*/ 1 h 52"/>
                <a:gd name="T8" fmla="*/ 71 w 146"/>
                <a:gd name="T9" fmla="*/ 4 h 52"/>
                <a:gd name="T10" fmla="*/ 67 w 146"/>
                <a:gd name="T11" fmla="*/ 7 h 52"/>
                <a:gd name="T12" fmla="*/ 102 w 146"/>
                <a:gd name="T13" fmla="*/ 8 h 52"/>
                <a:gd name="T14" fmla="*/ 116 w 146"/>
                <a:gd name="T15" fmla="*/ 6 h 52"/>
                <a:gd name="T16" fmla="*/ 143 w 146"/>
                <a:gd name="T17" fmla="*/ 3 h 52"/>
                <a:gd name="T18" fmla="*/ 146 w 146"/>
                <a:gd name="T19" fmla="*/ 7 h 52"/>
                <a:gd name="T20" fmla="*/ 117 w 146"/>
                <a:gd name="T21" fmla="*/ 13 h 52"/>
                <a:gd name="T22" fmla="*/ 77 w 146"/>
                <a:gd name="T23" fmla="*/ 15 h 52"/>
                <a:gd name="T24" fmla="*/ 29 w 146"/>
                <a:gd name="T25" fmla="*/ 28 h 52"/>
                <a:gd name="T26" fmla="*/ 0 w 146"/>
                <a:gd name="T2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6" h="52">
                  <a:moveTo>
                    <a:pt x="0" y="52"/>
                  </a:moveTo>
                  <a:cubicBezTo>
                    <a:pt x="11" y="36"/>
                    <a:pt x="26" y="25"/>
                    <a:pt x="42" y="14"/>
                  </a:cubicBezTo>
                  <a:cubicBezTo>
                    <a:pt x="45" y="11"/>
                    <a:pt x="48" y="9"/>
                    <a:pt x="51" y="7"/>
                  </a:cubicBezTo>
                  <a:cubicBezTo>
                    <a:pt x="55" y="2"/>
                    <a:pt x="61" y="1"/>
                    <a:pt x="66" y="1"/>
                  </a:cubicBezTo>
                  <a:cubicBezTo>
                    <a:pt x="68" y="0"/>
                    <a:pt x="71" y="1"/>
                    <a:pt x="71" y="4"/>
                  </a:cubicBezTo>
                  <a:cubicBezTo>
                    <a:pt x="71" y="7"/>
                    <a:pt x="69" y="7"/>
                    <a:pt x="67" y="7"/>
                  </a:cubicBezTo>
                  <a:cubicBezTo>
                    <a:pt x="78" y="10"/>
                    <a:pt x="90" y="4"/>
                    <a:pt x="102" y="8"/>
                  </a:cubicBezTo>
                  <a:cubicBezTo>
                    <a:pt x="106" y="10"/>
                    <a:pt x="112" y="8"/>
                    <a:pt x="116" y="6"/>
                  </a:cubicBezTo>
                  <a:cubicBezTo>
                    <a:pt x="124" y="0"/>
                    <a:pt x="134" y="1"/>
                    <a:pt x="143" y="3"/>
                  </a:cubicBezTo>
                  <a:cubicBezTo>
                    <a:pt x="145" y="3"/>
                    <a:pt x="146" y="4"/>
                    <a:pt x="146" y="7"/>
                  </a:cubicBezTo>
                  <a:cubicBezTo>
                    <a:pt x="136" y="7"/>
                    <a:pt x="126" y="9"/>
                    <a:pt x="117" y="13"/>
                  </a:cubicBezTo>
                  <a:cubicBezTo>
                    <a:pt x="104" y="19"/>
                    <a:pt x="90" y="17"/>
                    <a:pt x="77" y="15"/>
                  </a:cubicBezTo>
                  <a:cubicBezTo>
                    <a:pt x="59" y="12"/>
                    <a:pt x="43" y="15"/>
                    <a:pt x="29" y="28"/>
                  </a:cubicBezTo>
                  <a:cubicBezTo>
                    <a:pt x="20" y="36"/>
                    <a:pt x="10" y="44"/>
                    <a:pt x="0" y="52"/>
                  </a:cubicBezTo>
                  <a:close/>
                </a:path>
              </a:pathLst>
            </a:custGeom>
            <a:solidFill>
              <a:srgbClr val="453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E1EF4FC2-12E7-F8D0-7BBA-BF230ED84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689"/>
              <a:ext cx="421" cy="161"/>
            </a:xfrm>
            <a:custGeom>
              <a:avLst/>
              <a:gdLst>
                <a:gd name="T0" fmla="*/ 19 w 121"/>
                <a:gd name="T1" fmla="*/ 30 h 46"/>
                <a:gd name="T2" fmla="*/ 21 w 121"/>
                <a:gd name="T3" fmla="*/ 30 h 46"/>
                <a:gd name="T4" fmla="*/ 29 w 121"/>
                <a:gd name="T5" fmla="*/ 25 h 46"/>
                <a:gd name="T6" fmla="*/ 57 w 121"/>
                <a:gd name="T7" fmla="*/ 18 h 46"/>
                <a:gd name="T8" fmla="*/ 85 w 121"/>
                <a:gd name="T9" fmla="*/ 14 h 46"/>
                <a:gd name="T10" fmla="*/ 117 w 121"/>
                <a:gd name="T11" fmla="*/ 2 h 46"/>
                <a:gd name="T12" fmla="*/ 119 w 121"/>
                <a:gd name="T13" fmla="*/ 0 h 46"/>
                <a:gd name="T14" fmla="*/ 106 w 121"/>
                <a:gd name="T15" fmla="*/ 19 h 46"/>
                <a:gd name="T16" fmla="*/ 89 w 121"/>
                <a:gd name="T17" fmla="*/ 24 h 46"/>
                <a:gd name="T18" fmla="*/ 76 w 121"/>
                <a:gd name="T19" fmla="*/ 20 h 46"/>
                <a:gd name="T20" fmla="*/ 50 w 121"/>
                <a:gd name="T21" fmla="*/ 46 h 46"/>
                <a:gd name="T22" fmla="*/ 49 w 121"/>
                <a:gd name="T23" fmla="*/ 31 h 46"/>
                <a:gd name="T24" fmla="*/ 10 w 121"/>
                <a:gd name="T25" fmla="*/ 37 h 46"/>
                <a:gd name="T26" fmla="*/ 0 w 121"/>
                <a:gd name="T27" fmla="*/ 35 h 46"/>
                <a:gd name="T28" fmla="*/ 19 w 121"/>
                <a:gd name="T29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" h="46">
                  <a:moveTo>
                    <a:pt x="19" y="30"/>
                  </a:moveTo>
                  <a:cubicBezTo>
                    <a:pt x="20" y="30"/>
                    <a:pt x="21" y="30"/>
                    <a:pt x="21" y="30"/>
                  </a:cubicBezTo>
                  <a:cubicBezTo>
                    <a:pt x="24" y="28"/>
                    <a:pt x="26" y="26"/>
                    <a:pt x="29" y="25"/>
                  </a:cubicBezTo>
                  <a:cubicBezTo>
                    <a:pt x="39" y="25"/>
                    <a:pt x="48" y="22"/>
                    <a:pt x="57" y="18"/>
                  </a:cubicBezTo>
                  <a:cubicBezTo>
                    <a:pt x="66" y="15"/>
                    <a:pt x="75" y="13"/>
                    <a:pt x="85" y="14"/>
                  </a:cubicBezTo>
                  <a:cubicBezTo>
                    <a:pt x="97" y="15"/>
                    <a:pt x="109" y="13"/>
                    <a:pt x="117" y="2"/>
                  </a:cubicBezTo>
                  <a:cubicBezTo>
                    <a:pt x="117" y="1"/>
                    <a:pt x="118" y="0"/>
                    <a:pt x="119" y="0"/>
                  </a:cubicBezTo>
                  <a:cubicBezTo>
                    <a:pt x="121" y="10"/>
                    <a:pt x="116" y="16"/>
                    <a:pt x="106" y="19"/>
                  </a:cubicBezTo>
                  <a:cubicBezTo>
                    <a:pt x="101" y="20"/>
                    <a:pt x="95" y="22"/>
                    <a:pt x="89" y="24"/>
                  </a:cubicBezTo>
                  <a:cubicBezTo>
                    <a:pt x="84" y="24"/>
                    <a:pt x="81" y="20"/>
                    <a:pt x="76" y="20"/>
                  </a:cubicBezTo>
                  <a:cubicBezTo>
                    <a:pt x="60" y="20"/>
                    <a:pt x="53" y="28"/>
                    <a:pt x="50" y="46"/>
                  </a:cubicBezTo>
                  <a:cubicBezTo>
                    <a:pt x="50" y="41"/>
                    <a:pt x="49" y="36"/>
                    <a:pt x="49" y="31"/>
                  </a:cubicBezTo>
                  <a:cubicBezTo>
                    <a:pt x="36" y="31"/>
                    <a:pt x="23" y="33"/>
                    <a:pt x="10" y="37"/>
                  </a:cubicBezTo>
                  <a:cubicBezTo>
                    <a:pt x="7" y="38"/>
                    <a:pt x="3" y="39"/>
                    <a:pt x="0" y="35"/>
                  </a:cubicBezTo>
                  <a:cubicBezTo>
                    <a:pt x="5" y="29"/>
                    <a:pt x="13" y="31"/>
                    <a:pt x="19" y="30"/>
                  </a:cubicBezTo>
                  <a:close/>
                </a:path>
              </a:pathLst>
            </a:custGeom>
            <a:solidFill>
              <a:srgbClr val="544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153471D3-0521-CD12-F52A-66D28CE6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3387"/>
              <a:ext cx="387" cy="332"/>
            </a:xfrm>
            <a:custGeom>
              <a:avLst/>
              <a:gdLst>
                <a:gd name="T0" fmla="*/ 0 w 111"/>
                <a:gd name="T1" fmla="*/ 95 h 95"/>
                <a:gd name="T2" fmla="*/ 10 w 111"/>
                <a:gd name="T3" fmla="*/ 84 h 95"/>
                <a:gd name="T4" fmla="*/ 102 w 111"/>
                <a:gd name="T5" fmla="*/ 6 h 95"/>
                <a:gd name="T6" fmla="*/ 111 w 111"/>
                <a:gd name="T7" fmla="*/ 2 h 95"/>
                <a:gd name="T8" fmla="*/ 0 w 111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95">
                  <a:moveTo>
                    <a:pt x="0" y="95"/>
                  </a:moveTo>
                  <a:cubicBezTo>
                    <a:pt x="1" y="89"/>
                    <a:pt x="6" y="87"/>
                    <a:pt x="10" y="84"/>
                  </a:cubicBezTo>
                  <a:cubicBezTo>
                    <a:pt x="40" y="57"/>
                    <a:pt x="70" y="30"/>
                    <a:pt x="102" y="6"/>
                  </a:cubicBezTo>
                  <a:cubicBezTo>
                    <a:pt x="104" y="4"/>
                    <a:pt x="106" y="0"/>
                    <a:pt x="111" y="2"/>
                  </a:cubicBezTo>
                  <a:cubicBezTo>
                    <a:pt x="74" y="33"/>
                    <a:pt x="39" y="66"/>
                    <a:pt x="0" y="95"/>
                  </a:cubicBezTo>
                  <a:close/>
                </a:path>
              </a:pathLst>
            </a:custGeom>
            <a:solidFill>
              <a:srgbClr val="403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B63B42AD-66ED-B5F4-2BE4-003F176BA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682"/>
              <a:ext cx="143" cy="192"/>
            </a:xfrm>
            <a:custGeom>
              <a:avLst/>
              <a:gdLst>
                <a:gd name="T0" fmla="*/ 41 w 41"/>
                <a:gd name="T1" fmla="*/ 32 h 55"/>
                <a:gd name="T2" fmla="*/ 24 w 41"/>
                <a:gd name="T3" fmla="*/ 37 h 55"/>
                <a:gd name="T4" fmla="*/ 32 w 41"/>
                <a:gd name="T5" fmla="*/ 39 h 55"/>
                <a:gd name="T6" fmla="*/ 26 w 41"/>
                <a:gd name="T7" fmla="*/ 41 h 55"/>
                <a:gd name="T8" fmla="*/ 11 w 41"/>
                <a:gd name="T9" fmla="*/ 55 h 55"/>
                <a:gd name="T10" fmla="*/ 5 w 41"/>
                <a:gd name="T11" fmla="*/ 41 h 55"/>
                <a:gd name="T12" fmla="*/ 0 w 41"/>
                <a:gd name="T13" fmla="*/ 8 h 55"/>
                <a:gd name="T14" fmla="*/ 4 w 41"/>
                <a:gd name="T15" fmla="*/ 0 h 55"/>
                <a:gd name="T16" fmla="*/ 6 w 41"/>
                <a:gd name="T17" fmla="*/ 0 h 55"/>
                <a:gd name="T18" fmla="*/ 6 w 41"/>
                <a:gd name="T19" fmla="*/ 4 h 55"/>
                <a:gd name="T20" fmla="*/ 9 w 41"/>
                <a:gd name="T21" fmla="*/ 14 h 55"/>
                <a:gd name="T22" fmla="*/ 29 w 41"/>
                <a:gd name="T23" fmla="*/ 29 h 55"/>
                <a:gd name="T24" fmla="*/ 41 w 41"/>
                <a:gd name="T25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55">
                  <a:moveTo>
                    <a:pt x="41" y="32"/>
                  </a:moveTo>
                  <a:cubicBezTo>
                    <a:pt x="36" y="36"/>
                    <a:pt x="30" y="36"/>
                    <a:pt x="24" y="37"/>
                  </a:cubicBezTo>
                  <a:cubicBezTo>
                    <a:pt x="26" y="40"/>
                    <a:pt x="29" y="39"/>
                    <a:pt x="32" y="39"/>
                  </a:cubicBezTo>
                  <a:cubicBezTo>
                    <a:pt x="30" y="41"/>
                    <a:pt x="28" y="41"/>
                    <a:pt x="26" y="41"/>
                  </a:cubicBezTo>
                  <a:cubicBezTo>
                    <a:pt x="14" y="39"/>
                    <a:pt x="9" y="44"/>
                    <a:pt x="11" y="55"/>
                  </a:cubicBezTo>
                  <a:cubicBezTo>
                    <a:pt x="4" y="53"/>
                    <a:pt x="7" y="46"/>
                    <a:pt x="5" y="41"/>
                  </a:cubicBezTo>
                  <a:cubicBezTo>
                    <a:pt x="8" y="29"/>
                    <a:pt x="2" y="19"/>
                    <a:pt x="0" y="8"/>
                  </a:cubicBezTo>
                  <a:cubicBezTo>
                    <a:pt x="1" y="5"/>
                    <a:pt x="2" y="2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8" y="1"/>
                    <a:pt x="8" y="2"/>
                    <a:pt x="6" y="4"/>
                  </a:cubicBezTo>
                  <a:cubicBezTo>
                    <a:pt x="7" y="7"/>
                    <a:pt x="8" y="10"/>
                    <a:pt x="9" y="14"/>
                  </a:cubicBezTo>
                  <a:cubicBezTo>
                    <a:pt x="11" y="25"/>
                    <a:pt x="17" y="31"/>
                    <a:pt x="29" y="29"/>
                  </a:cubicBezTo>
                  <a:cubicBezTo>
                    <a:pt x="33" y="29"/>
                    <a:pt x="38" y="29"/>
                    <a:pt x="41" y="32"/>
                  </a:cubicBezTo>
                  <a:close/>
                </a:path>
              </a:pathLst>
            </a:custGeom>
            <a:solidFill>
              <a:srgbClr val="D9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73304BC1-7115-F8DF-2892-3EDE0F30F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2860"/>
              <a:ext cx="293" cy="112"/>
            </a:xfrm>
            <a:custGeom>
              <a:avLst/>
              <a:gdLst>
                <a:gd name="T0" fmla="*/ 5 w 84"/>
                <a:gd name="T1" fmla="*/ 32 h 32"/>
                <a:gd name="T2" fmla="*/ 0 w 84"/>
                <a:gd name="T3" fmla="*/ 27 h 32"/>
                <a:gd name="T4" fmla="*/ 35 w 84"/>
                <a:gd name="T5" fmla="*/ 16 h 32"/>
                <a:gd name="T6" fmla="*/ 47 w 84"/>
                <a:gd name="T7" fmla="*/ 13 h 32"/>
                <a:gd name="T8" fmla="*/ 84 w 84"/>
                <a:gd name="T9" fmla="*/ 0 h 32"/>
                <a:gd name="T10" fmla="*/ 67 w 84"/>
                <a:gd name="T11" fmla="*/ 19 h 32"/>
                <a:gd name="T12" fmla="*/ 61 w 84"/>
                <a:gd name="T13" fmla="*/ 18 h 32"/>
                <a:gd name="T14" fmla="*/ 33 w 84"/>
                <a:gd name="T15" fmla="*/ 27 h 32"/>
                <a:gd name="T16" fmla="*/ 28 w 84"/>
                <a:gd name="T17" fmla="*/ 31 h 32"/>
                <a:gd name="T18" fmla="*/ 5 w 84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32">
                  <a:moveTo>
                    <a:pt x="5" y="32"/>
                  </a:moveTo>
                  <a:cubicBezTo>
                    <a:pt x="5" y="29"/>
                    <a:pt x="2" y="30"/>
                    <a:pt x="0" y="27"/>
                  </a:cubicBezTo>
                  <a:cubicBezTo>
                    <a:pt x="13" y="28"/>
                    <a:pt x="25" y="26"/>
                    <a:pt x="35" y="16"/>
                  </a:cubicBezTo>
                  <a:cubicBezTo>
                    <a:pt x="38" y="14"/>
                    <a:pt x="44" y="12"/>
                    <a:pt x="47" y="13"/>
                  </a:cubicBezTo>
                  <a:cubicBezTo>
                    <a:pt x="64" y="20"/>
                    <a:pt x="73" y="7"/>
                    <a:pt x="84" y="0"/>
                  </a:cubicBezTo>
                  <a:cubicBezTo>
                    <a:pt x="83" y="10"/>
                    <a:pt x="72" y="11"/>
                    <a:pt x="67" y="19"/>
                  </a:cubicBezTo>
                  <a:cubicBezTo>
                    <a:pt x="65" y="20"/>
                    <a:pt x="64" y="19"/>
                    <a:pt x="61" y="18"/>
                  </a:cubicBezTo>
                  <a:cubicBezTo>
                    <a:pt x="50" y="13"/>
                    <a:pt x="42" y="16"/>
                    <a:pt x="33" y="27"/>
                  </a:cubicBezTo>
                  <a:cubicBezTo>
                    <a:pt x="31" y="29"/>
                    <a:pt x="30" y="31"/>
                    <a:pt x="28" y="31"/>
                  </a:cubicBezTo>
                  <a:cubicBezTo>
                    <a:pt x="20" y="32"/>
                    <a:pt x="13" y="32"/>
                    <a:pt x="5" y="32"/>
                  </a:cubicBezTo>
                  <a:close/>
                </a:path>
              </a:pathLst>
            </a:custGeom>
            <a:solidFill>
              <a:srgbClr val="3A2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F7050D58-A503-CE5E-87D5-EED9FDE28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619"/>
              <a:ext cx="366" cy="77"/>
            </a:xfrm>
            <a:custGeom>
              <a:avLst/>
              <a:gdLst>
                <a:gd name="T0" fmla="*/ 0 w 105"/>
                <a:gd name="T1" fmla="*/ 22 h 22"/>
                <a:gd name="T2" fmla="*/ 0 w 105"/>
                <a:gd name="T3" fmla="*/ 18 h 22"/>
                <a:gd name="T4" fmla="*/ 102 w 105"/>
                <a:gd name="T5" fmla="*/ 1 h 22"/>
                <a:gd name="T6" fmla="*/ 105 w 105"/>
                <a:gd name="T7" fmla="*/ 3 h 22"/>
                <a:gd name="T8" fmla="*/ 9 w 105"/>
                <a:gd name="T9" fmla="*/ 20 h 22"/>
                <a:gd name="T10" fmla="*/ 0 w 105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22">
                  <a:moveTo>
                    <a:pt x="0" y="22"/>
                  </a:moveTo>
                  <a:cubicBezTo>
                    <a:pt x="0" y="20"/>
                    <a:pt x="0" y="19"/>
                    <a:pt x="0" y="18"/>
                  </a:cubicBezTo>
                  <a:cubicBezTo>
                    <a:pt x="34" y="12"/>
                    <a:pt x="68" y="6"/>
                    <a:pt x="102" y="1"/>
                  </a:cubicBezTo>
                  <a:cubicBezTo>
                    <a:pt x="105" y="0"/>
                    <a:pt x="105" y="1"/>
                    <a:pt x="105" y="3"/>
                  </a:cubicBezTo>
                  <a:cubicBezTo>
                    <a:pt x="73" y="12"/>
                    <a:pt x="41" y="16"/>
                    <a:pt x="9" y="20"/>
                  </a:cubicBezTo>
                  <a:cubicBezTo>
                    <a:pt x="6" y="20"/>
                    <a:pt x="3" y="21"/>
                    <a:pt x="0" y="22"/>
                  </a:cubicBezTo>
                  <a:close/>
                </a:path>
              </a:pathLst>
            </a:custGeom>
            <a:solidFill>
              <a:srgbClr val="48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12528CBA-9561-7D16-1763-C0D3350D7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595"/>
              <a:ext cx="296" cy="108"/>
            </a:xfrm>
            <a:custGeom>
              <a:avLst/>
              <a:gdLst>
                <a:gd name="T0" fmla="*/ 11 w 85"/>
                <a:gd name="T1" fmla="*/ 25 h 31"/>
                <a:gd name="T2" fmla="*/ 9 w 85"/>
                <a:gd name="T3" fmla="*/ 31 h 31"/>
                <a:gd name="T4" fmla="*/ 6 w 85"/>
                <a:gd name="T5" fmla="*/ 29 h 31"/>
                <a:gd name="T6" fmla="*/ 6 w 85"/>
                <a:gd name="T7" fmla="*/ 11 h 31"/>
                <a:gd name="T8" fmla="*/ 13 w 85"/>
                <a:gd name="T9" fmla="*/ 13 h 31"/>
                <a:gd name="T10" fmla="*/ 78 w 85"/>
                <a:gd name="T11" fmla="*/ 3 h 31"/>
                <a:gd name="T12" fmla="*/ 85 w 85"/>
                <a:gd name="T13" fmla="*/ 5 h 31"/>
                <a:gd name="T14" fmla="*/ 15 w 85"/>
                <a:gd name="T15" fmla="*/ 17 h 31"/>
                <a:gd name="T16" fmla="*/ 11 w 85"/>
                <a:gd name="T17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31">
                  <a:moveTo>
                    <a:pt x="11" y="25"/>
                  </a:moveTo>
                  <a:cubicBezTo>
                    <a:pt x="11" y="27"/>
                    <a:pt x="12" y="30"/>
                    <a:pt x="9" y="31"/>
                  </a:cubicBezTo>
                  <a:cubicBezTo>
                    <a:pt x="8" y="31"/>
                    <a:pt x="7" y="30"/>
                    <a:pt x="6" y="29"/>
                  </a:cubicBezTo>
                  <a:cubicBezTo>
                    <a:pt x="0" y="18"/>
                    <a:pt x="0" y="16"/>
                    <a:pt x="6" y="11"/>
                  </a:cubicBezTo>
                  <a:cubicBezTo>
                    <a:pt x="7" y="16"/>
                    <a:pt x="10" y="13"/>
                    <a:pt x="13" y="13"/>
                  </a:cubicBezTo>
                  <a:cubicBezTo>
                    <a:pt x="35" y="10"/>
                    <a:pt x="56" y="6"/>
                    <a:pt x="78" y="3"/>
                  </a:cubicBezTo>
                  <a:cubicBezTo>
                    <a:pt x="80" y="3"/>
                    <a:pt x="84" y="0"/>
                    <a:pt x="85" y="5"/>
                  </a:cubicBezTo>
                  <a:cubicBezTo>
                    <a:pt x="62" y="9"/>
                    <a:pt x="39" y="13"/>
                    <a:pt x="15" y="17"/>
                  </a:cubicBezTo>
                  <a:cubicBezTo>
                    <a:pt x="10" y="18"/>
                    <a:pt x="5" y="18"/>
                    <a:pt x="11" y="25"/>
                  </a:cubicBezTo>
                  <a:close/>
                </a:path>
              </a:pathLst>
            </a:custGeom>
            <a:solidFill>
              <a:srgbClr val="443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CC88A284-5EC5-0941-8E0A-CE9FAEDD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014"/>
              <a:ext cx="223" cy="126"/>
            </a:xfrm>
            <a:custGeom>
              <a:avLst/>
              <a:gdLst>
                <a:gd name="T0" fmla="*/ 60 w 64"/>
                <a:gd name="T1" fmla="*/ 2 h 36"/>
                <a:gd name="T2" fmla="*/ 63 w 64"/>
                <a:gd name="T3" fmla="*/ 0 h 36"/>
                <a:gd name="T4" fmla="*/ 47 w 64"/>
                <a:gd name="T5" fmla="*/ 23 h 36"/>
                <a:gd name="T6" fmla="*/ 5 w 64"/>
                <a:gd name="T7" fmla="*/ 35 h 36"/>
                <a:gd name="T8" fmla="*/ 0 w 64"/>
                <a:gd name="T9" fmla="*/ 33 h 36"/>
                <a:gd name="T10" fmla="*/ 15 w 64"/>
                <a:gd name="T11" fmla="*/ 26 h 36"/>
                <a:gd name="T12" fmla="*/ 60 w 64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6">
                  <a:moveTo>
                    <a:pt x="60" y="2"/>
                  </a:moveTo>
                  <a:cubicBezTo>
                    <a:pt x="61" y="1"/>
                    <a:pt x="62" y="0"/>
                    <a:pt x="63" y="0"/>
                  </a:cubicBezTo>
                  <a:cubicBezTo>
                    <a:pt x="64" y="12"/>
                    <a:pt x="56" y="18"/>
                    <a:pt x="47" y="23"/>
                  </a:cubicBezTo>
                  <a:cubicBezTo>
                    <a:pt x="34" y="30"/>
                    <a:pt x="20" y="33"/>
                    <a:pt x="5" y="35"/>
                  </a:cubicBezTo>
                  <a:cubicBezTo>
                    <a:pt x="3" y="35"/>
                    <a:pt x="1" y="36"/>
                    <a:pt x="0" y="33"/>
                  </a:cubicBezTo>
                  <a:cubicBezTo>
                    <a:pt x="3" y="27"/>
                    <a:pt x="10" y="27"/>
                    <a:pt x="15" y="26"/>
                  </a:cubicBezTo>
                  <a:cubicBezTo>
                    <a:pt x="33" y="23"/>
                    <a:pt x="49" y="16"/>
                    <a:pt x="60" y="2"/>
                  </a:cubicBezTo>
                  <a:close/>
                </a:path>
              </a:pathLst>
            </a:custGeom>
            <a:solidFill>
              <a:srgbClr val="4C40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1DD4034B-B4EF-344C-A709-6A33DA655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119"/>
              <a:ext cx="157" cy="55"/>
            </a:xfrm>
            <a:custGeom>
              <a:avLst/>
              <a:gdLst>
                <a:gd name="T0" fmla="*/ 40 w 45"/>
                <a:gd name="T1" fmla="*/ 2 h 16"/>
                <a:gd name="T2" fmla="*/ 45 w 45"/>
                <a:gd name="T3" fmla="*/ 5 h 16"/>
                <a:gd name="T4" fmla="*/ 3 w 45"/>
                <a:gd name="T5" fmla="*/ 16 h 16"/>
                <a:gd name="T6" fmla="*/ 0 w 45"/>
                <a:gd name="T7" fmla="*/ 13 h 16"/>
                <a:gd name="T8" fmla="*/ 3 w 45"/>
                <a:gd name="T9" fmla="*/ 9 h 16"/>
                <a:gd name="T10" fmla="*/ 35 w 45"/>
                <a:gd name="T11" fmla="*/ 1 h 16"/>
                <a:gd name="T12" fmla="*/ 40 w 45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40" y="2"/>
                  </a:moveTo>
                  <a:cubicBezTo>
                    <a:pt x="42" y="3"/>
                    <a:pt x="44" y="4"/>
                    <a:pt x="45" y="5"/>
                  </a:cubicBezTo>
                  <a:cubicBezTo>
                    <a:pt x="31" y="8"/>
                    <a:pt x="17" y="12"/>
                    <a:pt x="3" y="16"/>
                  </a:cubicBezTo>
                  <a:cubicBezTo>
                    <a:pt x="2" y="15"/>
                    <a:pt x="1" y="14"/>
                    <a:pt x="0" y="13"/>
                  </a:cubicBezTo>
                  <a:cubicBezTo>
                    <a:pt x="0" y="11"/>
                    <a:pt x="2" y="9"/>
                    <a:pt x="3" y="9"/>
                  </a:cubicBezTo>
                  <a:cubicBezTo>
                    <a:pt x="14" y="6"/>
                    <a:pt x="24" y="2"/>
                    <a:pt x="35" y="1"/>
                  </a:cubicBezTo>
                  <a:cubicBezTo>
                    <a:pt x="37" y="0"/>
                    <a:pt x="39" y="1"/>
                    <a:pt x="40" y="2"/>
                  </a:cubicBezTo>
                  <a:close/>
                </a:path>
              </a:pathLst>
            </a:custGeom>
            <a:solidFill>
              <a:srgbClr val="726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205B4CF5-047F-C7C0-88C1-E8F77C094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466"/>
              <a:ext cx="136" cy="35"/>
            </a:xfrm>
            <a:custGeom>
              <a:avLst/>
              <a:gdLst>
                <a:gd name="T0" fmla="*/ 0 w 39"/>
                <a:gd name="T1" fmla="*/ 6 h 10"/>
                <a:gd name="T2" fmla="*/ 6 w 39"/>
                <a:gd name="T3" fmla="*/ 1 h 10"/>
                <a:gd name="T4" fmla="*/ 39 w 39"/>
                <a:gd name="T5" fmla="*/ 10 h 10"/>
                <a:gd name="T6" fmla="*/ 0 w 39"/>
                <a:gd name="T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0">
                  <a:moveTo>
                    <a:pt x="0" y="6"/>
                  </a:moveTo>
                  <a:cubicBezTo>
                    <a:pt x="0" y="2"/>
                    <a:pt x="5" y="4"/>
                    <a:pt x="6" y="1"/>
                  </a:cubicBezTo>
                  <a:cubicBezTo>
                    <a:pt x="18" y="2"/>
                    <a:pt x="30" y="0"/>
                    <a:pt x="39" y="10"/>
                  </a:cubicBezTo>
                  <a:cubicBezTo>
                    <a:pt x="26" y="5"/>
                    <a:pt x="13" y="5"/>
                    <a:pt x="0" y="6"/>
                  </a:cubicBezTo>
                  <a:close/>
                </a:path>
              </a:pathLst>
            </a:custGeom>
            <a:solidFill>
              <a:srgbClr val="7A6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252B687C-ED31-BB36-561A-D455DD92B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578"/>
              <a:ext cx="108" cy="35"/>
            </a:xfrm>
            <a:custGeom>
              <a:avLst/>
              <a:gdLst>
                <a:gd name="T0" fmla="*/ 7 w 31"/>
                <a:gd name="T1" fmla="*/ 10 h 10"/>
                <a:gd name="T2" fmla="*/ 0 w 31"/>
                <a:gd name="T3" fmla="*/ 8 h 10"/>
                <a:gd name="T4" fmla="*/ 31 w 31"/>
                <a:gd name="T5" fmla="*/ 0 h 10"/>
                <a:gd name="T6" fmla="*/ 7 w 3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0">
                  <a:moveTo>
                    <a:pt x="7" y="10"/>
                  </a:moveTo>
                  <a:cubicBezTo>
                    <a:pt x="5" y="8"/>
                    <a:pt x="2" y="9"/>
                    <a:pt x="0" y="8"/>
                  </a:cubicBezTo>
                  <a:cubicBezTo>
                    <a:pt x="10" y="5"/>
                    <a:pt x="20" y="3"/>
                    <a:pt x="31" y="0"/>
                  </a:cubicBezTo>
                  <a:cubicBezTo>
                    <a:pt x="26" y="10"/>
                    <a:pt x="15" y="8"/>
                    <a:pt x="7" y="10"/>
                  </a:cubicBezTo>
                  <a:close/>
                </a:path>
              </a:pathLst>
            </a:custGeom>
            <a:solidFill>
              <a:srgbClr val="7C6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1A3E1DFC-085E-5ACA-5781-B0C8D6F9C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606"/>
              <a:ext cx="87" cy="34"/>
            </a:xfrm>
            <a:custGeom>
              <a:avLst/>
              <a:gdLst>
                <a:gd name="T0" fmla="*/ 3 w 25"/>
                <a:gd name="T1" fmla="*/ 7 h 10"/>
                <a:gd name="T2" fmla="*/ 0 w 25"/>
                <a:gd name="T3" fmla="*/ 5 h 10"/>
                <a:gd name="T4" fmla="*/ 25 w 25"/>
                <a:gd name="T5" fmla="*/ 10 h 10"/>
                <a:gd name="T6" fmla="*/ 3 w 25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0">
                  <a:moveTo>
                    <a:pt x="3" y="7"/>
                  </a:moveTo>
                  <a:cubicBezTo>
                    <a:pt x="2" y="6"/>
                    <a:pt x="1" y="5"/>
                    <a:pt x="0" y="5"/>
                  </a:cubicBezTo>
                  <a:cubicBezTo>
                    <a:pt x="10" y="0"/>
                    <a:pt x="18" y="2"/>
                    <a:pt x="25" y="10"/>
                  </a:cubicBezTo>
                  <a:cubicBezTo>
                    <a:pt x="18" y="8"/>
                    <a:pt x="10" y="6"/>
                    <a:pt x="3" y="7"/>
                  </a:cubicBezTo>
                  <a:close/>
                </a:path>
              </a:pathLst>
            </a:custGeom>
            <a:solidFill>
              <a:srgbClr val="7E7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475C32DD-DD2B-3C9F-E318-9C6BF432B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811"/>
              <a:ext cx="66" cy="49"/>
            </a:xfrm>
            <a:custGeom>
              <a:avLst/>
              <a:gdLst>
                <a:gd name="T0" fmla="*/ 19 w 19"/>
                <a:gd name="T1" fmla="*/ 0 h 14"/>
                <a:gd name="T2" fmla="*/ 19 w 19"/>
                <a:gd name="T3" fmla="*/ 3 h 14"/>
                <a:gd name="T4" fmla="*/ 3 w 19"/>
                <a:gd name="T5" fmla="*/ 14 h 14"/>
                <a:gd name="T6" fmla="*/ 0 w 19"/>
                <a:gd name="T7" fmla="*/ 13 h 14"/>
                <a:gd name="T8" fmla="*/ 19 w 1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4" y="7"/>
                    <a:pt x="8" y="10"/>
                    <a:pt x="3" y="14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6" y="8"/>
                    <a:pt x="12" y="3"/>
                    <a:pt x="19" y="0"/>
                  </a:cubicBezTo>
                  <a:close/>
                </a:path>
              </a:pathLst>
            </a:custGeom>
            <a:solidFill>
              <a:srgbClr val="7C7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E5485817-81C6-55C1-27AB-2997F4AD0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3719"/>
              <a:ext cx="55" cy="49"/>
            </a:xfrm>
            <a:custGeom>
              <a:avLst/>
              <a:gdLst>
                <a:gd name="T0" fmla="*/ 0 w 16"/>
                <a:gd name="T1" fmla="*/ 14 h 14"/>
                <a:gd name="T2" fmla="*/ 16 w 16"/>
                <a:gd name="T3" fmla="*/ 0 h 14"/>
                <a:gd name="T4" fmla="*/ 0 w 16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0" y="14"/>
                  </a:moveTo>
                  <a:cubicBezTo>
                    <a:pt x="4" y="8"/>
                    <a:pt x="9" y="2"/>
                    <a:pt x="16" y="0"/>
                  </a:cubicBezTo>
                  <a:cubicBezTo>
                    <a:pt x="12" y="6"/>
                    <a:pt x="6" y="10"/>
                    <a:pt x="0" y="14"/>
                  </a:cubicBezTo>
                  <a:close/>
                </a:path>
              </a:pathLst>
            </a:custGeom>
            <a:solidFill>
              <a:srgbClr val="403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2">
              <a:extLst>
                <a:ext uri="{FF2B5EF4-FFF2-40B4-BE49-F238E27FC236}">
                  <a16:creationId xmlns:a16="http://schemas.microsoft.com/office/drawing/2014/main" id="{27712CD0-1785-671A-3CBC-56A2B27A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414"/>
              <a:ext cx="697" cy="460"/>
            </a:xfrm>
            <a:custGeom>
              <a:avLst/>
              <a:gdLst>
                <a:gd name="T0" fmla="*/ 155 w 200"/>
                <a:gd name="T1" fmla="*/ 0 h 132"/>
                <a:gd name="T2" fmla="*/ 171 w 200"/>
                <a:gd name="T3" fmla="*/ 7 h 132"/>
                <a:gd name="T4" fmla="*/ 184 w 200"/>
                <a:gd name="T5" fmla="*/ 6 h 132"/>
                <a:gd name="T6" fmla="*/ 195 w 200"/>
                <a:gd name="T7" fmla="*/ 7 h 132"/>
                <a:gd name="T8" fmla="*/ 198 w 200"/>
                <a:gd name="T9" fmla="*/ 15 h 132"/>
                <a:gd name="T10" fmla="*/ 143 w 200"/>
                <a:gd name="T11" fmla="*/ 38 h 132"/>
                <a:gd name="T12" fmla="*/ 140 w 200"/>
                <a:gd name="T13" fmla="*/ 31 h 132"/>
                <a:gd name="T14" fmla="*/ 112 w 200"/>
                <a:gd name="T15" fmla="*/ 40 h 132"/>
                <a:gd name="T16" fmla="*/ 111 w 200"/>
                <a:gd name="T17" fmla="*/ 74 h 132"/>
                <a:gd name="T18" fmla="*/ 83 w 200"/>
                <a:gd name="T19" fmla="*/ 99 h 132"/>
                <a:gd name="T20" fmla="*/ 45 w 200"/>
                <a:gd name="T21" fmla="*/ 108 h 132"/>
                <a:gd name="T22" fmla="*/ 25 w 200"/>
                <a:gd name="T23" fmla="*/ 116 h 132"/>
                <a:gd name="T24" fmla="*/ 16 w 200"/>
                <a:gd name="T25" fmla="*/ 128 h 132"/>
                <a:gd name="T26" fmla="*/ 7 w 200"/>
                <a:gd name="T27" fmla="*/ 130 h 132"/>
                <a:gd name="T28" fmla="*/ 0 w 200"/>
                <a:gd name="T29" fmla="*/ 118 h 132"/>
                <a:gd name="T30" fmla="*/ 36 w 200"/>
                <a:gd name="T31" fmla="*/ 98 h 132"/>
                <a:gd name="T32" fmla="*/ 71 w 200"/>
                <a:gd name="T33" fmla="*/ 85 h 132"/>
                <a:gd name="T34" fmla="*/ 95 w 200"/>
                <a:gd name="T35" fmla="*/ 37 h 132"/>
                <a:gd name="T36" fmla="*/ 111 w 200"/>
                <a:gd name="T37" fmla="*/ 13 h 132"/>
                <a:gd name="T38" fmla="*/ 149 w 200"/>
                <a:gd name="T39" fmla="*/ 6 h 132"/>
                <a:gd name="T40" fmla="*/ 155 w 200"/>
                <a:gd name="T4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0" h="132">
                  <a:moveTo>
                    <a:pt x="155" y="0"/>
                  </a:moveTo>
                  <a:cubicBezTo>
                    <a:pt x="160" y="3"/>
                    <a:pt x="165" y="6"/>
                    <a:pt x="171" y="7"/>
                  </a:cubicBezTo>
                  <a:cubicBezTo>
                    <a:pt x="175" y="8"/>
                    <a:pt x="180" y="15"/>
                    <a:pt x="184" y="6"/>
                  </a:cubicBezTo>
                  <a:cubicBezTo>
                    <a:pt x="185" y="3"/>
                    <a:pt x="192" y="4"/>
                    <a:pt x="195" y="7"/>
                  </a:cubicBezTo>
                  <a:cubicBezTo>
                    <a:pt x="199" y="9"/>
                    <a:pt x="200" y="12"/>
                    <a:pt x="198" y="15"/>
                  </a:cubicBezTo>
                  <a:cubicBezTo>
                    <a:pt x="192" y="31"/>
                    <a:pt x="159" y="44"/>
                    <a:pt x="143" y="38"/>
                  </a:cubicBezTo>
                  <a:cubicBezTo>
                    <a:pt x="137" y="36"/>
                    <a:pt x="143" y="32"/>
                    <a:pt x="140" y="31"/>
                  </a:cubicBezTo>
                  <a:cubicBezTo>
                    <a:pt x="129" y="39"/>
                    <a:pt x="121" y="42"/>
                    <a:pt x="112" y="40"/>
                  </a:cubicBezTo>
                  <a:cubicBezTo>
                    <a:pt x="119" y="51"/>
                    <a:pt x="117" y="63"/>
                    <a:pt x="111" y="74"/>
                  </a:cubicBezTo>
                  <a:cubicBezTo>
                    <a:pt x="100" y="80"/>
                    <a:pt x="95" y="93"/>
                    <a:pt x="83" y="99"/>
                  </a:cubicBezTo>
                  <a:cubicBezTo>
                    <a:pt x="69" y="98"/>
                    <a:pt x="57" y="101"/>
                    <a:pt x="45" y="108"/>
                  </a:cubicBezTo>
                  <a:cubicBezTo>
                    <a:pt x="39" y="112"/>
                    <a:pt x="32" y="113"/>
                    <a:pt x="25" y="116"/>
                  </a:cubicBezTo>
                  <a:cubicBezTo>
                    <a:pt x="19" y="119"/>
                    <a:pt x="17" y="123"/>
                    <a:pt x="16" y="128"/>
                  </a:cubicBezTo>
                  <a:cubicBezTo>
                    <a:pt x="13" y="132"/>
                    <a:pt x="10" y="132"/>
                    <a:pt x="7" y="130"/>
                  </a:cubicBezTo>
                  <a:cubicBezTo>
                    <a:pt x="4" y="126"/>
                    <a:pt x="2" y="122"/>
                    <a:pt x="0" y="118"/>
                  </a:cubicBezTo>
                  <a:cubicBezTo>
                    <a:pt x="8" y="105"/>
                    <a:pt x="23" y="102"/>
                    <a:pt x="36" y="98"/>
                  </a:cubicBezTo>
                  <a:cubicBezTo>
                    <a:pt x="48" y="94"/>
                    <a:pt x="60" y="90"/>
                    <a:pt x="71" y="85"/>
                  </a:cubicBezTo>
                  <a:cubicBezTo>
                    <a:pt x="92" y="74"/>
                    <a:pt x="99" y="60"/>
                    <a:pt x="95" y="37"/>
                  </a:cubicBezTo>
                  <a:cubicBezTo>
                    <a:pt x="91" y="18"/>
                    <a:pt x="92" y="17"/>
                    <a:pt x="111" y="13"/>
                  </a:cubicBezTo>
                  <a:cubicBezTo>
                    <a:pt x="124" y="10"/>
                    <a:pt x="136" y="5"/>
                    <a:pt x="149" y="6"/>
                  </a:cubicBezTo>
                  <a:cubicBezTo>
                    <a:pt x="153" y="7"/>
                    <a:pt x="153" y="3"/>
                    <a:pt x="155" y="0"/>
                  </a:cubicBezTo>
                  <a:close/>
                </a:path>
              </a:pathLst>
            </a:custGeom>
            <a:solidFill>
              <a:srgbClr val="FAD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5F235C75-C851-5A45-65F7-CBC7C1894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696"/>
              <a:ext cx="477" cy="304"/>
            </a:xfrm>
            <a:custGeom>
              <a:avLst/>
              <a:gdLst>
                <a:gd name="T0" fmla="*/ 0 w 137"/>
                <a:gd name="T1" fmla="*/ 49 h 87"/>
                <a:gd name="T2" fmla="*/ 9 w 137"/>
                <a:gd name="T3" fmla="*/ 46 h 87"/>
                <a:gd name="T4" fmla="*/ 21 w 137"/>
                <a:gd name="T5" fmla="*/ 48 h 87"/>
                <a:gd name="T6" fmla="*/ 52 w 137"/>
                <a:gd name="T7" fmla="*/ 49 h 87"/>
                <a:gd name="T8" fmla="*/ 65 w 137"/>
                <a:gd name="T9" fmla="*/ 47 h 87"/>
                <a:gd name="T10" fmla="*/ 88 w 137"/>
                <a:gd name="T11" fmla="*/ 28 h 87"/>
                <a:gd name="T12" fmla="*/ 92 w 137"/>
                <a:gd name="T13" fmla="*/ 36 h 87"/>
                <a:gd name="T14" fmla="*/ 93 w 137"/>
                <a:gd name="T15" fmla="*/ 50 h 87"/>
                <a:gd name="T16" fmla="*/ 93 w 137"/>
                <a:gd name="T17" fmla="*/ 33 h 87"/>
                <a:gd name="T18" fmla="*/ 100 w 137"/>
                <a:gd name="T19" fmla="*/ 42 h 87"/>
                <a:gd name="T20" fmla="*/ 107 w 137"/>
                <a:gd name="T21" fmla="*/ 7 h 87"/>
                <a:gd name="T22" fmla="*/ 122 w 137"/>
                <a:gd name="T23" fmla="*/ 0 h 87"/>
                <a:gd name="T24" fmla="*/ 123 w 137"/>
                <a:gd name="T25" fmla="*/ 2 h 87"/>
                <a:gd name="T26" fmla="*/ 128 w 137"/>
                <a:gd name="T27" fmla="*/ 38 h 87"/>
                <a:gd name="T28" fmla="*/ 134 w 137"/>
                <a:gd name="T29" fmla="*/ 67 h 87"/>
                <a:gd name="T30" fmla="*/ 134 w 137"/>
                <a:gd name="T31" fmla="*/ 70 h 87"/>
                <a:gd name="T32" fmla="*/ 135 w 137"/>
                <a:gd name="T33" fmla="*/ 81 h 87"/>
                <a:gd name="T34" fmla="*/ 129 w 137"/>
                <a:gd name="T35" fmla="*/ 86 h 87"/>
                <a:gd name="T36" fmla="*/ 102 w 137"/>
                <a:gd name="T37" fmla="*/ 81 h 87"/>
                <a:gd name="T38" fmla="*/ 97 w 137"/>
                <a:gd name="T39" fmla="*/ 68 h 87"/>
                <a:gd name="T40" fmla="*/ 97 w 137"/>
                <a:gd name="T41" fmla="*/ 66 h 87"/>
                <a:gd name="T42" fmla="*/ 43 w 137"/>
                <a:gd name="T43" fmla="*/ 74 h 87"/>
                <a:gd name="T44" fmla="*/ 8 w 137"/>
                <a:gd name="T45" fmla="*/ 63 h 87"/>
                <a:gd name="T46" fmla="*/ 0 w 137"/>
                <a:gd name="T47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87">
                  <a:moveTo>
                    <a:pt x="0" y="49"/>
                  </a:moveTo>
                  <a:cubicBezTo>
                    <a:pt x="3" y="49"/>
                    <a:pt x="6" y="48"/>
                    <a:pt x="9" y="46"/>
                  </a:cubicBezTo>
                  <a:cubicBezTo>
                    <a:pt x="13" y="43"/>
                    <a:pt x="17" y="46"/>
                    <a:pt x="21" y="48"/>
                  </a:cubicBezTo>
                  <a:cubicBezTo>
                    <a:pt x="31" y="51"/>
                    <a:pt x="41" y="53"/>
                    <a:pt x="52" y="49"/>
                  </a:cubicBezTo>
                  <a:cubicBezTo>
                    <a:pt x="56" y="49"/>
                    <a:pt x="60" y="46"/>
                    <a:pt x="65" y="47"/>
                  </a:cubicBezTo>
                  <a:cubicBezTo>
                    <a:pt x="75" y="43"/>
                    <a:pt x="82" y="37"/>
                    <a:pt x="88" y="28"/>
                  </a:cubicBezTo>
                  <a:cubicBezTo>
                    <a:pt x="93" y="29"/>
                    <a:pt x="92" y="33"/>
                    <a:pt x="92" y="36"/>
                  </a:cubicBezTo>
                  <a:cubicBezTo>
                    <a:pt x="93" y="41"/>
                    <a:pt x="92" y="46"/>
                    <a:pt x="93" y="50"/>
                  </a:cubicBezTo>
                  <a:cubicBezTo>
                    <a:pt x="93" y="45"/>
                    <a:pt x="91" y="39"/>
                    <a:pt x="93" y="33"/>
                  </a:cubicBezTo>
                  <a:cubicBezTo>
                    <a:pt x="103" y="31"/>
                    <a:pt x="96" y="40"/>
                    <a:pt x="100" y="42"/>
                  </a:cubicBezTo>
                  <a:cubicBezTo>
                    <a:pt x="95" y="29"/>
                    <a:pt x="99" y="17"/>
                    <a:pt x="107" y="7"/>
                  </a:cubicBezTo>
                  <a:cubicBezTo>
                    <a:pt x="111" y="2"/>
                    <a:pt x="116" y="0"/>
                    <a:pt x="122" y="0"/>
                  </a:cubicBezTo>
                  <a:cubicBezTo>
                    <a:pt x="123" y="1"/>
                    <a:pt x="123" y="1"/>
                    <a:pt x="123" y="2"/>
                  </a:cubicBezTo>
                  <a:cubicBezTo>
                    <a:pt x="126" y="14"/>
                    <a:pt x="134" y="25"/>
                    <a:pt x="128" y="38"/>
                  </a:cubicBezTo>
                  <a:cubicBezTo>
                    <a:pt x="128" y="48"/>
                    <a:pt x="131" y="57"/>
                    <a:pt x="134" y="67"/>
                  </a:cubicBezTo>
                  <a:cubicBezTo>
                    <a:pt x="134" y="68"/>
                    <a:pt x="134" y="69"/>
                    <a:pt x="134" y="70"/>
                  </a:cubicBezTo>
                  <a:cubicBezTo>
                    <a:pt x="137" y="73"/>
                    <a:pt x="135" y="77"/>
                    <a:pt x="135" y="81"/>
                  </a:cubicBezTo>
                  <a:cubicBezTo>
                    <a:pt x="136" y="85"/>
                    <a:pt x="134" y="87"/>
                    <a:pt x="129" y="86"/>
                  </a:cubicBezTo>
                  <a:cubicBezTo>
                    <a:pt x="120" y="84"/>
                    <a:pt x="111" y="85"/>
                    <a:pt x="102" y="81"/>
                  </a:cubicBezTo>
                  <a:cubicBezTo>
                    <a:pt x="98" y="78"/>
                    <a:pt x="96" y="73"/>
                    <a:pt x="97" y="68"/>
                  </a:cubicBezTo>
                  <a:cubicBezTo>
                    <a:pt x="97" y="67"/>
                    <a:pt x="97" y="66"/>
                    <a:pt x="97" y="66"/>
                  </a:cubicBezTo>
                  <a:cubicBezTo>
                    <a:pt x="78" y="64"/>
                    <a:pt x="60" y="65"/>
                    <a:pt x="43" y="74"/>
                  </a:cubicBezTo>
                  <a:cubicBezTo>
                    <a:pt x="24" y="84"/>
                    <a:pt x="16" y="82"/>
                    <a:pt x="8" y="63"/>
                  </a:cubicBezTo>
                  <a:cubicBezTo>
                    <a:pt x="5" y="58"/>
                    <a:pt x="2" y="53"/>
                    <a:pt x="0" y="49"/>
                  </a:cubicBezTo>
                  <a:close/>
                </a:path>
              </a:pathLst>
            </a:custGeom>
            <a:solidFill>
              <a:srgbClr val="FBCF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E94E58FF-A194-204D-DD82-765F207C1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3007"/>
              <a:ext cx="668" cy="188"/>
            </a:xfrm>
            <a:custGeom>
              <a:avLst/>
              <a:gdLst>
                <a:gd name="T0" fmla="*/ 132 w 192"/>
                <a:gd name="T1" fmla="*/ 34 h 54"/>
                <a:gd name="T2" fmla="*/ 92 w 192"/>
                <a:gd name="T3" fmla="*/ 45 h 54"/>
                <a:gd name="T4" fmla="*/ 64 w 192"/>
                <a:gd name="T5" fmla="*/ 50 h 54"/>
                <a:gd name="T6" fmla="*/ 40 w 192"/>
                <a:gd name="T7" fmla="*/ 50 h 54"/>
                <a:gd name="T8" fmla="*/ 8 w 192"/>
                <a:gd name="T9" fmla="*/ 51 h 54"/>
                <a:gd name="T10" fmla="*/ 19 w 192"/>
                <a:gd name="T11" fmla="*/ 44 h 54"/>
                <a:gd name="T12" fmla="*/ 0 w 192"/>
                <a:gd name="T13" fmla="*/ 48 h 54"/>
                <a:gd name="T14" fmla="*/ 0 w 192"/>
                <a:gd name="T15" fmla="*/ 46 h 54"/>
                <a:gd name="T16" fmla="*/ 0 w 192"/>
                <a:gd name="T17" fmla="*/ 30 h 54"/>
                <a:gd name="T18" fmla="*/ 6 w 192"/>
                <a:gd name="T19" fmla="*/ 24 h 54"/>
                <a:gd name="T20" fmla="*/ 9 w 192"/>
                <a:gd name="T21" fmla="*/ 28 h 54"/>
                <a:gd name="T22" fmla="*/ 22 w 192"/>
                <a:gd name="T23" fmla="*/ 36 h 54"/>
                <a:gd name="T24" fmla="*/ 50 w 192"/>
                <a:gd name="T25" fmla="*/ 36 h 54"/>
                <a:gd name="T26" fmla="*/ 86 w 192"/>
                <a:gd name="T27" fmla="*/ 27 h 54"/>
                <a:gd name="T28" fmla="*/ 86 w 192"/>
                <a:gd name="T29" fmla="*/ 35 h 54"/>
                <a:gd name="T30" fmla="*/ 90 w 192"/>
                <a:gd name="T31" fmla="*/ 26 h 54"/>
                <a:gd name="T32" fmla="*/ 118 w 192"/>
                <a:gd name="T33" fmla="*/ 13 h 54"/>
                <a:gd name="T34" fmla="*/ 117 w 192"/>
                <a:gd name="T35" fmla="*/ 29 h 54"/>
                <a:gd name="T36" fmla="*/ 117 w 192"/>
                <a:gd name="T37" fmla="*/ 29 h 54"/>
                <a:gd name="T38" fmla="*/ 117 w 192"/>
                <a:gd name="T39" fmla="*/ 28 h 54"/>
                <a:gd name="T40" fmla="*/ 123 w 192"/>
                <a:gd name="T41" fmla="*/ 13 h 54"/>
                <a:gd name="T42" fmla="*/ 134 w 192"/>
                <a:gd name="T43" fmla="*/ 21 h 54"/>
                <a:gd name="T44" fmla="*/ 135 w 192"/>
                <a:gd name="T45" fmla="*/ 0 h 54"/>
                <a:gd name="T46" fmla="*/ 139 w 192"/>
                <a:gd name="T47" fmla="*/ 17 h 54"/>
                <a:gd name="T48" fmla="*/ 148 w 192"/>
                <a:gd name="T49" fmla="*/ 24 h 54"/>
                <a:gd name="T50" fmla="*/ 181 w 192"/>
                <a:gd name="T51" fmla="*/ 9 h 54"/>
                <a:gd name="T52" fmla="*/ 192 w 192"/>
                <a:gd name="T53" fmla="*/ 4 h 54"/>
                <a:gd name="T54" fmla="*/ 171 w 192"/>
                <a:gd name="T55" fmla="*/ 24 h 54"/>
                <a:gd name="T56" fmla="*/ 132 w 192"/>
                <a:gd name="T57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2" h="54">
                  <a:moveTo>
                    <a:pt x="132" y="34"/>
                  </a:moveTo>
                  <a:cubicBezTo>
                    <a:pt x="119" y="38"/>
                    <a:pt x="106" y="42"/>
                    <a:pt x="92" y="45"/>
                  </a:cubicBezTo>
                  <a:cubicBezTo>
                    <a:pt x="83" y="45"/>
                    <a:pt x="74" y="45"/>
                    <a:pt x="64" y="50"/>
                  </a:cubicBezTo>
                  <a:cubicBezTo>
                    <a:pt x="57" y="54"/>
                    <a:pt x="49" y="52"/>
                    <a:pt x="40" y="50"/>
                  </a:cubicBezTo>
                  <a:cubicBezTo>
                    <a:pt x="32" y="49"/>
                    <a:pt x="21" y="51"/>
                    <a:pt x="8" y="51"/>
                  </a:cubicBezTo>
                  <a:cubicBezTo>
                    <a:pt x="13" y="48"/>
                    <a:pt x="16" y="46"/>
                    <a:pt x="19" y="44"/>
                  </a:cubicBezTo>
                  <a:cubicBezTo>
                    <a:pt x="12" y="43"/>
                    <a:pt x="6" y="47"/>
                    <a:pt x="0" y="48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1" y="41"/>
                    <a:pt x="4" y="35"/>
                    <a:pt x="0" y="30"/>
                  </a:cubicBezTo>
                  <a:cubicBezTo>
                    <a:pt x="0" y="25"/>
                    <a:pt x="3" y="25"/>
                    <a:pt x="6" y="24"/>
                  </a:cubicBezTo>
                  <a:cubicBezTo>
                    <a:pt x="10" y="23"/>
                    <a:pt x="9" y="26"/>
                    <a:pt x="9" y="28"/>
                  </a:cubicBezTo>
                  <a:cubicBezTo>
                    <a:pt x="11" y="35"/>
                    <a:pt x="16" y="37"/>
                    <a:pt x="22" y="36"/>
                  </a:cubicBezTo>
                  <a:cubicBezTo>
                    <a:pt x="31" y="34"/>
                    <a:pt x="41" y="35"/>
                    <a:pt x="50" y="36"/>
                  </a:cubicBezTo>
                  <a:cubicBezTo>
                    <a:pt x="63" y="38"/>
                    <a:pt x="74" y="32"/>
                    <a:pt x="86" y="27"/>
                  </a:cubicBezTo>
                  <a:cubicBezTo>
                    <a:pt x="89" y="30"/>
                    <a:pt x="87" y="33"/>
                    <a:pt x="86" y="35"/>
                  </a:cubicBezTo>
                  <a:cubicBezTo>
                    <a:pt x="88" y="33"/>
                    <a:pt x="87" y="28"/>
                    <a:pt x="90" y="26"/>
                  </a:cubicBezTo>
                  <a:cubicBezTo>
                    <a:pt x="102" y="27"/>
                    <a:pt x="108" y="16"/>
                    <a:pt x="118" y="13"/>
                  </a:cubicBezTo>
                  <a:cubicBezTo>
                    <a:pt x="122" y="18"/>
                    <a:pt x="116" y="23"/>
                    <a:pt x="117" y="29"/>
                  </a:cubicBezTo>
                  <a:cubicBezTo>
                    <a:pt x="117" y="30"/>
                    <a:pt x="119" y="29"/>
                    <a:pt x="117" y="29"/>
                  </a:cubicBezTo>
                  <a:cubicBezTo>
                    <a:pt x="117" y="29"/>
                    <a:pt x="117" y="29"/>
                    <a:pt x="117" y="28"/>
                  </a:cubicBezTo>
                  <a:cubicBezTo>
                    <a:pt x="120" y="23"/>
                    <a:pt x="116" y="16"/>
                    <a:pt x="123" y="13"/>
                  </a:cubicBezTo>
                  <a:cubicBezTo>
                    <a:pt x="124" y="19"/>
                    <a:pt x="129" y="19"/>
                    <a:pt x="134" y="21"/>
                  </a:cubicBezTo>
                  <a:cubicBezTo>
                    <a:pt x="134" y="14"/>
                    <a:pt x="135" y="7"/>
                    <a:pt x="135" y="0"/>
                  </a:cubicBezTo>
                  <a:cubicBezTo>
                    <a:pt x="142" y="5"/>
                    <a:pt x="139" y="12"/>
                    <a:pt x="139" y="17"/>
                  </a:cubicBezTo>
                  <a:cubicBezTo>
                    <a:pt x="139" y="24"/>
                    <a:pt x="142" y="25"/>
                    <a:pt x="148" y="24"/>
                  </a:cubicBezTo>
                  <a:cubicBezTo>
                    <a:pt x="160" y="22"/>
                    <a:pt x="173" y="20"/>
                    <a:pt x="181" y="9"/>
                  </a:cubicBezTo>
                  <a:cubicBezTo>
                    <a:pt x="184" y="6"/>
                    <a:pt x="189" y="6"/>
                    <a:pt x="192" y="4"/>
                  </a:cubicBezTo>
                  <a:cubicBezTo>
                    <a:pt x="190" y="15"/>
                    <a:pt x="180" y="20"/>
                    <a:pt x="171" y="24"/>
                  </a:cubicBezTo>
                  <a:cubicBezTo>
                    <a:pt x="159" y="29"/>
                    <a:pt x="145" y="31"/>
                    <a:pt x="132" y="34"/>
                  </a:cubicBezTo>
                  <a:close/>
                </a:path>
              </a:pathLst>
            </a:custGeom>
            <a:solidFill>
              <a:srgbClr val="D7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BF11E4C7-B1EF-DFFA-ADD7-0337F2521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934"/>
              <a:ext cx="55" cy="209"/>
            </a:xfrm>
            <a:custGeom>
              <a:avLst/>
              <a:gdLst>
                <a:gd name="T0" fmla="*/ 12 w 16"/>
                <a:gd name="T1" fmla="*/ 48 h 60"/>
                <a:gd name="T2" fmla="*/ 8 w 16"/>
                <a:gd name="T3" fmla="*/ 60 h 60"/>
                <a:gd name="T4" fmla="*/ 7 w 16"/>
                <a:gd name="T5" fmla="*/ 48 h 60"/>
                <a:gd name="T6" fmla="*/ 1 w 16"/>
                <a:gd name="T7" fmla="*/ 6 h 60"/>
                <a:gd name="T8" fmla="*/ 2 w 16"/>
                <a:gd name="T9" fmla="*/ 0 h 60"/>
                <a:gd name="T10" fmla="*/ 6 w 16"/>
                <a:gd name="T11" fmla="*/ 11 h 60"/>
                <a:gd name="T12" fmla="*/ 12 w 16"/>
                <a:gd name="T13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0">
                  <a:moveTo>
                    <a:pt x="12" y="48"/>
                  </a:moveTo>
                  <a:cubicBezTo>
                    <a:pt x="11" y="51"/>
                    <a:pt x="10" y="54"/>
                    <a:pt x="8" y="60"/>
                  </a:cubicBezTo>
                  <a:cubicBezTo>
                    <a:pt x="7" y="54"/>
                    <a:pt x="7" y="51"/>
                    <a:pt x="7" y="48"/>
                  </a:cubicBezTo>
                  <a:cubicBezTo>
                    <a:pt x="8" y="34"/>
                    <a:pt x="3" y="20"/>
                    <a:pt x="1" y="6"/>
                  </a:cubicBezTo>
                  <a:cubicBezTo>
                    <a:pt x="1" y="4"/>
                    <a:pt x="0" y="2"/>
                    <a:pt x="2" y="0"/>
                  </a:cubicBezTo>
                  <a:cubicBezTo>
                    <a:pt x="3" y="4"/>
                    <a:pt x="5" y="7"/>
                    <a:pt x="6" y="11"/>
                  </a:cubicBezTo>
                  <a:cubicBezTo>
                    <a:pt x="13" y="23"/>
                    <a:pt x="16" y="35"/>
                    <a:pt x="12" y="48"/>
                  </a:cubicBezTo>
                  <a:close/>
                </a:path>
              </a:pathLst>
            </a:custGeom>
            <a:solidFill>
              <a:srgbClr val="987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9894F59A-5D61-40E4-707B-758DC5866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105"/>
              <a:ext cx="17" cy="63"/>
            </a:xfrm>
            <a:custGeom>
              <a:avLst/>
              <a:gdLst>
                <a:gd name="T0" fmla="*/ 1 w 5"/>
                <a:gd name="T1" fmla="*/ 2 h 18"/>
                <a:gd name="T2" fmla="*/ 5 w 5"/>
                <a:gd name="T3" fmla="*/ 4 h 18"/>
                <a:gd name="T4" fmla="*/ 1 w 5"/>
                <a:gd name="T5" fmla="*/ 18 h 18"/>
                <a:gd name="T6" fmla="*/ 0 w 5"/>
                <a:gd name="T7" fmla="*/ 10 h 18"/>
                <a:gd name="T8" fmla="*/ 1 w 5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1" y="2"/>
                  </a:moveTo>
                  <a:cubicBezTo>
                    <a:pt x="4" y="0"/>
                    <a:pt x="5" y="0"/>
                    <a:pt x="5" y="4"/>
                  </a:cubicBezTo>
                  <a:cubicBezTo>
                    <a:pt x="5" y="9"/>
                    <a:pt x="5" y="14"/>
                    <a:pt x="1" y="18"/>
                  </a:cubicBezTo>
                  <a:cubicBezTo>
                    <a:pt x="1" y="16"/>
                    <a:pt x="0" y="13"/>
                    <a:pt x="0" y="10"/>
                  </a:cubicBezTo>
                  <a:cubicBezTo>
                    <a:pt x="1" y="8"/>
                    <a:pt x="1" y="5"/>
                    <a:pt x="1" y="2"/>
                  </a:cubicBezTo>
                  <a:close/>
                </a:path>
              </a:pathLst>
            </a:custGeom>
            <a:solidFill>
              <a:srgbClr val="8D6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80596D22-FDEE-3E87-4081-BF11956AD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815"/>
              <a:ext cx="227" cy="223"/>
            </a:xfrm>
            <a:custGeom>
              <a:avLst/>
              <a:gdLst>
                <a:gd name="T0" fmla="*/ 15 w 65"/>
                <a:gd name="T1" fmla="*/ 61 h 64"/>
                <a:gd name="T2" fmla="*/ 8 w 65"/>
                <a:gd name="T3" fmla="*/ 63 h 64"/>
                <a:gd name="T4" fmla="*/ 5 w 65"/>
                <a:gd name="T5" fmla="*/ 61 h 64"/>
                <a:gd name="T6" fmla="*/ 4 w 65"/>
                <a:gd name="T7" fmla="*/ 59 h 64"/>
                <a:gd name="T8" fmla="*/ 17 w 65"/>
                <a:gd name="T9" fmla="*/ 28 h 64"/>
                <a:gd name="T10" fmla="*/ 13 w 65"/>
                <a:gd name="T11" fmla="*/ 22 h 64"/>
                <a:gd name="T12" fmla="*/ 17 w 65"/>
                <a:gd name="T13" fmla="*/ 19 h 64"/>
                <a:gd name="T14" fmla="*/ 42 w 65"/>
                <a:gd name="T15" fmla="*/ 7 h 64"/>
                <a:gd name="T16" fmla="*/ 59 w 65"/>
                <a:gd name="T17" fmla="*/ 7 h 64"/>
                <a:gd name="T18" fmla="*/ 59 w 65"/>
                <a:gd name="T19" fmla="*/ 18 h 64"/>
                <a:gd name="T20" fmla="*/ 50 w 65"/>
                <a:gd name="T21" fmla="*/ 35 h 64"/>
                <a:gd name="T22" fmla="*/ 50 w 65"/>
                <a:gd name="T23" fmla="*/ 35 h 64"/>
                <a:gd name="T24" fmla="*/ 28 w 65"/>
                <a:gd name="T25" fmla="*/ 51 h 64"/>
                <a:gd name="T26" fmla="*/ 15 w 65"/>
                <a:gd name="T27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64">
                  <a:moveTo>
                    <a:pt x="15" y="61"/>
                  </a:moveTo>
                  <a:cubicBezTo>
                    <a:pt x="13" y="61"/>
                    <a:pt x="10" y="60"/>
                    <a:pt x="8" y="63"/>
                  </a:cubicBezTo>
                  <a:cubicBezTo>
                    <a:pt x="6" y="64"/>
                    <a:pt x="5" y="63"/>
                    <a:pt x="5" y="61"/>
                  </a:cubicBezTo>
                  <a:cubicBezTo>
                    <a:pt x="4" y="60"/>
                    <a:pt x="4" y="59"/>
                    <a:pt x="4" y="59"/>
                  </a:cubicBezTo>
                  <a:cubicBezTo>
                    <a:pt x="0" y="39"/>
                    <a:pt x="1" y="38"/>
                    <a:pt x="17" y="28"/>
                  </a:cubicBezTo>
                  <a:cubicBezTo>
                    <a:pt x="18" y="25"/>
                    <a:pt x="11" y="26"/>
                    <a:pt x="13" y="22"/>
                  </a:cubicBezTo>
                  <a:cubicBezTo>
                    <a:pt x="15" y="21"/>
                    <a:pt x="16" y="20"/>
                    <a:pt x="17" y="19"/>
                  </a:cubicBezTo>
                  <a:cubicBezTo>
                    <a:pt x="27" y="17"/>
                    <a:pt x="36" y="15"/>
                    <a:pt x="42" y="7"/>
                  </a:cubicBezTo>
                  <a:cubicBezTo>
                    <a:pt x="47" y="0"/>
                    <a:pt x="54" y="4"/>
                    <a:pt x="59" y="7"/>
                  </a:cubicBezTo>
                  <a:cubicBezTo>
                    <a:pt x="65" y="10"/>
                    <a:pt x="62" y="14"/>
                    <a:pt x="59" y="18"/>
                  </a:cubicBezTo>
                  <a:cubicBezTo>
                    <a:pt x="55" y="24"/>
                    <a:pt x="54" y="30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1" y="39"/>
                    <a:pt x="35" y="45"/>
                    <a:pt x="28" y="51"/>
                  </a:cubicBezTo>
                  <a:cubicBezTo>
                    <a:pt x="24" y="55"/>
                    <a:pt x="22" y="62"/>
                    <a:pt x="15" y="61"/>
                  </a:cubicBezTo>
                  <a:close/>
                </a:path>
              </a:pathLst>
            </a:custGeom>
            <a:solidFill>
              <a:srgbClr val="E326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7A2C9EDF-C895-4EE0-AB0B-6DBFAB412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878"/>
              <a:ext cx="167" cy="276"/>
            </a:xfrm>
            <a:custGeom>
              <a:avLst/>
              <a:gdLst>
                <a:gd name="T0" fmla="*/ 38 w 48"/>
                <a:gd name="T1" fmla="*/ 4 h 79"/>
                <a:gd name="T2" fmla="*/ 48 w 48"/>
                <a:gd name="T3" fmla="*/ 9 h 79"/>
                <a:gd name="T4" fmla="*/ 42 w 48"/>
                <a:gd name="T5" fmla="*/ 14 h 79"/>
                <a:gd name="T6" fmla="*/ 33 w 48"/>
                <a:gd name="T7" fmla="*/ 39 h 79"/>
                <a:gd name="T8" fmla="*/ 31 w 48"/>
                <a:gd name="T9" fmla="*/ 43 h 79"/>
                <a:gd name="T10" fmla="*/ 27 w 48"/>
                <a:gd name="T11" fmla="*/ 60 h 79"/>
                <a:gd name="T12" fmla="*/ 24 w 48"/>
                <a:gd name="T13" fmla="*/ 71 h 79"/>
                <a:gd name="T14" fmla="*/ 20 w 48"/>
                <a:gd name="T15" fmla="*/ 79 h 79"/>
                <a:gd name="T16" fmla="*/ 21 w 48"/>
                <a:gd name="T17" fmla="*/ 57 h 79"/>
                <a:gd name="T18" fmla="*/ 17 w 48"/>
                <a:gd name="T19" fmla="*/ 48 h 79"/>
                <a:gd name="T20" fmla="*/ 3 w 48"/>
                <a:gd name="T21" fmla="*/ 38 h 79"/>
                <a:gd name="T22" fmla="*/ 5 w 48"/>
                <a:gd name="T23" fmla="*/ 31 h 79"/>
                <a:gd name="T24" fmla="*/ 10 w 48"/>
                <a:gd name="T25" fmla="*/ 29 h 79"/>
                <a:gd name="T26" fmla="*/ 16 w 48"/>
                <a:gd name="T27" fmla="*/ 27 h 79"/>
                <a:gd name="T28" fmla="*/ 17 w 48"/>
                <a:gd name="T29" fmla="*/ 26 h 79"/>
                <a:gd name="T30" fmla="*/ 15 w 48"/>
                <a:gd name="T31" fmla="*/ 25 h 79"/>
                <a:gd name="T32" fmla="*/ 26 w 48"/>
                <a:gd name="T33" fmla="*/ 5 h 79"/>
                <a:gd name="T34" fmla="*/ 38 w 48"/>
                <a:gd name="T35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79">
                  <a:moveTo>
                    <a:pt x="38" y="4"/>
                  </a:moveTo>
                  <a:cubicBezTo>
                    <a:pt x="40" y="8"/>
                    <a:pt x="46" y="4"/>
                    <a:pt x="48" y="9"/>
                  </a:cubicBezTo>
                  <a:cubicBezTo>
                    <a:pt x="46" y="11"/>
                    <a:pt x="45" y="13"/>
                    <a:pt x="42" y="14"/>
                  </a:cubicBezTo>
                  <a:cubicBezTo>
                    <a:pt x="29" y="18"/>
                    <a:pt x="27" y="27"/>
                    <a:pt x="33" y="39"/>
                  </a:cubicBezTo>
                  <a:cubicBezTo>
                    <a:pt x="33" y="40"/>
                    <a:pt x="31" y="41"/>
                    <a:pt x="31" y="43"/>
                  </a:cubicBezTo>
                  <a:cubicBezTo>
                    <a:pt x="31" y="49"/>
                    <a:pt x="30" y="54"/>
                    <a:pt x="27" y="60"/>
                  </a:cubicBezTo>
                  <a:cubicBezTo>
                    <a:pt x="25" y="63"/>
                    <a:pt x="22" y="67"/>
                    <a:pt x="24" y="71"/>
                  </a:cubicBezTo>
                  <a:cubicBezTo>
                    <a:pt x="23" y="73"/>
                    <a:pt x="22" y="76"/>
                    <a:pt x="20" y="79"/>
                  </a:cubicBezTo>
                  <a:cubicBezTo>
                    <a:pt x="19" y="71"/>
                    <a:pt x="17" y="64"/>
                    <a:pt x="21" y="57"/>
                  </a:cubicBezTo>
                  <a:cubicBezTo>
                    <a:pt x="24" y="52"/>
                    <a:pt x="21" y="49"/>
                    <a:pt x="17" y="48"/>
                  </a:cubicBezTo>
                  <a:cubicBezTo>
                    <a:pt x="9" y="50"/>
                    <a:pt x="11" y="37"/>
                    <a:pt x="3" y="38"/>
                  </a:cubicBezTo>
                  <a:cubicBezTo>
                    <a:pt x="0" y="35"/>
                    <a:pt x="3" y="33"/>
                    <a:pt x="5" y="31"/>
                  </a:cubicBezTo>
                  <a:cubicBezTo>
                    <a:pt x="7" y="30"/>
                    <a:pt x="8" y="30"/>
                    <a:pt x="10" y="29"/>
                  </a:cubicBezTo>
                  <a:cubicBezTo>
                    <a:pt x="12" y="30"/>
                    <a:pt x="14" y="28"/>
                    <a:pt x="16" y="27"/>
                  </a:cubicBezTo>
                  <a:cubicBezTo>
                    <a:pt x="16" y="27"/>
                    <a:pt x="18" y="27"/>
                    <a:pt x="17" y="26"/>
                  </a:cubicBezTo>
                  <a:cubicBezTo>
                    <a:pt x="16" y="25"/>
                    <a:pt x="15" y="25"/>
                    <a:pt x="15" y="25"/>
                  </a:cubicBezTo>
                  <a:cubicBezTo>
                    <a:pt x="16" y="17"/>
                    <a:pt x="22" y="11"/>
                    <a:pt x="26" y="5"/>
                  </a:cubicBezTo>
                  <a:cubicBezTo>
                    <a:pt x="29" y="0"/>
                    <a:pt x="34" y="1"/>
                    <a:pt x="38" y="4"/>
                  </a:cubicBezTo>
                  <a:close/>
                </a:path>
              </a:pathLst>
            </a:custGeom>
            <a:solidFill>
              <a:srgbClr val="F19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E39907E5-41B7-0E94-6F70-8E3FF058F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798"/>
              <a:ext cx="241" cy="139"/>
            </a:xfrm>
            <a:custGeom>
              <a:avLst/>
              <a:gdLst>
                <a:gd name="T0" fmla="*/ 33 w 69"/>
                <a:gd name="T1" fmla="*/ 40 h 40"/>
                <a:gd name="T2" fmla="*/ 44 w 69"/>
                <a:gd name="T3" fmla="*/ 15 h 40"/>
                <a:gd name="T4" fmla="*/ 21 w 69"/>
                <a:gd name="T5" fmla="*/ 18 h 40"/>
                <a:gd name="T6" fmla="*/ 0 w 69"/>
                <a:gd name="T7" fmla="*/ 24 h 40"/>
                <a:gd name="T8" fmla="*/ 26 w 69"/>
                <a:gd name="T9" fmla="*/ 8 h 40"/>
                <a:gd name="T10" fmla="*/ 43 w 69"/>
                <a:gd name="T11" fmla="*/ 6 h 40"/>
                <a:gd name="T12" fmla="*/ 69 w 69"/>
                <a:gd name="T13" fmla="*/ 6 h 40"/>
                <a:gd name="T14" fmla="*/ 55 w 69"/>
                <a:gd name="T15" fmla="*/ 15 h 40"/>
                <a:gd name="T16" fmla="*/ 66 w 69"/>
                <a:gd name="T17" fmla="*/ 20 h 40"/>
                <a:gd name="T18" fmla="*/ 42 w 69"/>
                <a:gd name="T19" fmla="*/ 29 h 40"/>
                <a:gd name="T20" fmla="*/ 49 w 69"/>
                <a:gd name="T21" fmla="*/ 36 h 40"/>
                <a:gd name="T22" fmla="*/ 45 w 69"/>
                <a:gd name="T23" fmla="*/ 38 h 40"/>
                <a:gd name="T24" fmla="*/ 35 w 69"/>
                <a:gd name="T25" fmla="*/ 40 h 40"/>
                <a:gd name="T26" fmla="*/ 33 w 69"/>
                <a:gd name="T2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9" h="40">
                  <a:moveTo>
                    <a:pt x="33" y="40"/>
                  </a:moveTo>
                  <a:cubicBezTo>
                    <a:pt x="32" y="30"/>
                    <a:pt x="39" y="23"/>
                    <a:pt x="44" y="15"/>
                  </a:cubicBezTo>
                  <a:cubicBezTo>
                    <a:pt x="35" y="11"/>
                    <a:pt x="28" y="9"/>
                    <a:pt x="21" y="18"/>
                  </a:cubicBezTo>
                  <a:cubicBezTo>
                    <a:pt x="17" y="23"/>
                    <a:pt x="9" y="27"/>
                    <a:pt x="0" y="24"/>
                  </a:cubicBezTo>
                  <a:cubicBezTo>
                    <a:pt x="8" y="17"/>
                    <a:pt x="19" y="16"/>
                    <a:pt x="26" y="8"/>
                  </a:cubicBezTo>
                  <a:cubicBezTo>
                    <a:pt x="28" y="5"/>
                    <a:pt x="35" y="0"/>
                    <a:pt x="43" y="6"/>
                  </a:cubicBezTo>
                  <a:cubicBezTo>
                    <a:pt x="49" y="10"/>
                    <a:pt x="60" y="14"/>
                    <a:pt x="69" y="6"/>
                  </a:cubicBezTo>
                  <a:cubicBezTo>
                    <a:pt x="67" y="14"/>
                    <a:pt x="59" y="11"/>
                    <a:pt x="55" y="15"/>
                  </a:cubicBezTo>
                  <a:cubicBezTo>
                    <a:pt x="58" y="20"/>
                    <a:pt x="63" y="17"/>
                    <a:pt x="66" y="20"/>
                  </a:cubicBezTo>
                  <a:cubicBezTo>
                    <a:pt x="57" y="19"/>
                    <a:pt x="54" y="32"/>
                    <a:pt x="42" y="29"/>
                  </a:cubicBezTo>
                  <a:cubicBezTo>
                    <a:pt x="46" y="32"/>
                    <a:pt x="48" y="34"/>
                    <a:pt x="49" y="36"/>
                  </a:cubicBezTo>
                  <a:cubicBezTo>
                    <a:pt x="48" y="38"/>
                    <a:pt x="47" y="38"/>
                    <a:pt x="45" y="38"/>
                  </a:cubicBezTo>
                  <a:cubicBezTo>
                    <a:pt x="41" y="39"/>
                    <a:pt x="38" y="39"/>
                    <a:pt x="35" y="40"/>
                  </a:cubicBezTo>
                  <a:cubicBezTo>
                    <a:pt x="34" y="40"/>
                    <a:pt x="34" y="40"/>
                    <a:pt x="33" y="40"/>
                  </a:cubicBezTo>
                  <a:close/>
                </a:path>
              </a:pathLst>
            </a:custGeom>
            <a:solidFill>
              <a:srgbClr val="F1A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A503390F-B6FA-AD88-5CF3-912C2159B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906"/>
              <a:ext cx="73" cy="49"/>
            </a:xfrm>
            <a:custGeom>
              <a:avLst/>
              <a:gdLst>
                <a:gd name="T0" fmla="*/ 11 w 21"/>
                <a:gd name="T1" fmla="*/ 9 h 14"/>
                <a:gd name="T2" fmla="*/ 2 w 21"/>
                <a:gd name="T3" fmla="*/ 14 h 14"/>
                <a:gd name="T4" fmla="*/ 0 w 21"/>
                <a:gd name="T5" fmla="*/ 12 h 14"/>
                <a:gd name="T6" fmla="*/ 21 w 21"/>
                <a:gd name="T7" fmla="*/ 0 h 14"/>
                <a:gd name="T8" fmla="*/ 11 w 21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11" y="9"/>
                  </a:moveTo>
                  <a:cubicBezTo>
                    <a:pt x="8" y="11"/>
                    <a:pt x="5" y="12"/>
                    <a:pt x="2" y="14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7" y="7"/>
                    <a:pt x="13" y="2"/>
                    <a:pt x="21" y="0"/>
                  </a:cubicBezTo>
                  <a:cubicBezTo>
                    <a:pt x="18" y="3"/>
                    <a:pt x="14" y="6"/>
                    <a:pt x="11" y="9"/>
                  </a:cubicBezTo>
                  <a:close/>
                </a:path>
              </a:pathLst>
            </a:custGeom>
            <a:solidFill>
              <a:srgbClr val="9A7F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6830712D-4690-AFFF-F301-3BF49645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2986"/>
              <a:ext cx="42" cy="45"/>
            </a:xfrm>
            <a:custGeom>
              <a:avLst/>
              <a:gdLst>
                <a:gd name="T0" fmla="*/ 12 w 12"/>
                <a:gd name="T1" fmla="*/ 0 h 13"/>
                <a:gd name="T2" fmla="*/ 10 w 12"/>
                <a:gd name="T3" fmla="*/ 7 h 13"/>
                <a:gd name="T4" fmla="*/ 1 w 12"/>
                <a:gd name="T5" fmla="*/ 7 h 13"/>
                <a:gd name="T6" fmla="*/ 12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0"/>
                  </a:moveTo>
                  <a:cubicBezTo>
                    <a:pt x="12" y="3"/>
                    <a:pt x="11" y="5"/>
                    <a:pt x="10" y="7"/>
                  </a:cubicBezTo>
                  <a:cubicBezTo>
                    <a:pt x="7" y="6"/>
                    <a:pt x="1" y="13"/>
                    <a:pt x="1" y="7"/>
                  </a:cubicBezTo>
                  <a:cubicBezTo>
                    <a:pt x="0" y="1"/>
                    <a:pt x="7" y="1"/>
                    <a:pt x="12" y="0"/>
                  </a:cubicBezTo>
                  <a:close/>
                </a:path>
              </a:pathLst>
            </a:custGeom>
            <a:solidFill>
              <a:srgbClr val="EA9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06D76662-4F94-FD91-15EE-D9951AA3D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2951"/>
              <a:ext cx="49" cy="42"/>
            </a:xfrm>
            <a:custGeom>
              <a:avLst/>
              <a:gdLst>
                <a:gd name="T0" fmla="*/ 5 w 14"/>
                <a:gd name="T1" fmla="*/ 4 h 12"/>
                <a:gd name="T2" fmla="*/ 14 w 14"/>
                <a:gd name="T3" fmla="*/ 0 h 12"/>
                <a:gd name="T4" fmla="*/ 1 w 14"/>
                <a:gd name="T5" fmla="*/ 11 h 12"/>
                <a:gd name="T6" fmla="*/ 0 w 14"/>
                <a:gd name="T7" fmla="*/ 8 h 12"/>
                <a:gd name="T8" fmla="*/ 5 w 14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5" y="4"/>
                  </a:moveTo>
                  <a:cubicBezTo>
                    <a:pt x="8" y="4"/>
                    <a:pt x="10" y="1"/>
                    <a:pt x="14" y="0"/>
                  </a:cubicBezTo>
                  <a:cubicBezTo>
                    <a:pt x="12" y="7"/>
                    <a:pt x="5" y="8"/>
                    <a:pt x="1" y="11"/>
                  </a:cubicBezTo>
                  <a:cubicBezTo>
                    <a:pt x="1" y="12"/>
                    <a:pt x="0" y="9"/>
                    <a:pt x="0" y="8"/>
                  </a:cubicBezTo>
                  <a:cubicBezTo>
                    <a:pt x="1" y="6"/>
                    <a:pt x="3" y="5"/>
                    <a:pt x="5" y="4"/>
                  </a:cubicBezTo>
                  <a:close/>
                </a:path>
              </a:pathLst>
            </a:custGeom>
            <a:solidFill>
              <a:srgbClr val="D75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2F4C7F7D-7256-CA20-AA37-7CD85132C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916"/>
              <a:ext cx="154" cy="143"/>
            </a:xfrm>
            <a:custGeom>
              <a:avLst/>
              <a:gdLst>
                <a:gd name="T0" fmla="*/ 0 w 44"/>
                <a:gd name="T1" fmla="*/ 32 h 41"/>
                <a:gd name="T2" fmla="*/ 28 w 44"/>
                <a:gd name="T3" fmla="*/ 5 h 41"/>
                <a:gd name="T4" fmla="*/ 35 w 44"/>
                <a:gd name="T5" fmla="*/ 6 h 41"/>
                <a:gd name="T6" fmla="*/ 33 w 44"/>
                <a:gd name="T7" fmla="*/ 28 h 41"/>
                <a:gd name="T8" fmla="*/ 28 w 44"/>
                <a:gd name="T9" fmla="*/ 35 h 41"/>
                <a:gd name="T10" fmla="*/ 17 w 44"/>
                <a:gd name="T11" fmla="*/ 36 h 41"/>
                <a:gd name="T12" fmla="*/ 14 w 44"/>
                <a:gd name="T13" fmla="*/ 39 h 41"/>
                <a:gd name="T14" fmla="*/ 13 w 44"/>
                <a:gd name="T15" fmla="*/ 29 h 41"/>
                <a:gd name="T16" fmla="*/ 12 w 44"/>
                <a:gd name="T17" fmla="*/ 29 h 41"/>
                <a:gd name="T18" fmla="*/ 12 w 44"/>
                <a:gd name="T19" fmla="*/ 29 h 41"/>
                <a:gd name="T20" fmla="*/ 9 w 44"/>
                <a:gd name="T21" fmla="*/ 41 h 41"/>
                <a:gd name="T22" fmla="*/ 0 w 44"/>
                <a:gd name="T23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1">
                  <a:moveTo>
                    <a:pt x="0" y="32"/>
                  </a:moveTo>
                  <a:cubicBezTo>
                    <a:pt x="9" y="23"/>
                    <a:pt x="19" y="14"/>
                    <a:pt x="28" y="5"/>
                  </a:cubicBezTo>
                  <a:cubicBezTo>
                    <a:pt x="32" y="0"/>
                    <a:pt x="33" y="5"/>
                    <a:pt x="35" y="6"/>
                  </a:cubicBezTo>
                  <a:cubicBezTo>
                    <a:pt x="44" y="14"/>
                    <a:pt x="36" y="21"/>
                    <a:pt x="33" y="28"/>
                  </a:cubicBezTo>
                  <a:cubicBezTo>
                    <a:pt x="34" y="32"/>
                    <a:pt x="31" y="34"/>
                    <a:pt x="28" y="35"/>
                  </a:cubicBezTo>
                  <a:cubicBezTo>
                    <a:pt x="24" y="29"/>
                    <a:pt x="20" y="23"/>
                    <a:pt x="17" y="36"/>
                  </a:cubicBezTo>
                  <a:cubicBezTo>
                    <a:pt x="17" y="37"/>
                    <a:pt x="15" y="38"/>
                    <a:pt x="14" y="39"/>
                  </a:cubicBezTo>
                  <a:cubicBezTo>
                    <a:pt x="12" y="36"/>
                    <a:pt x="13" y="32"/>
                    <a:pt x="13" y="29"/>
                  </a:cubicBezTo>
                  <a:cubicBezTo>
                    <a:pt x="13" y="27"/>
                    <a:pt x="11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4"/>
                    <a:pt x="16" y="39"/>
                    <a:pt x="9" y="41"/>
                  </a:cubicBezTo>
                  <a:cubicBezTo>
                    <a:pt x="6" y="39"/>
                    <a:pt x="0" y="38"/>
                    <a:pt x="0" y="32"/>
                  </a:cubicBezTo>
                  <a:close/>
                </a:path>
              </a:pathLst>
            </a:custGeom>
            <a:solidFill>
              <a:srgbClr val="F29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8431FE97-4039-1FB0-B4C6-B25F5515B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3359"/>
              <a:ext cx="205" cy="112"/>
            </a:xfrm>
            <a:custGeom>
              <a:avLst/>
              <a:gdLst>
                <a:gd name="T0" fmla="*/ 0 w 59"/>
                <a:gd name="T1" fmla="*/ 32 h 32"/>
                <a:gd name="T2" fmla="*/ 59 w 59"/>
                <a:gd name="T3" fmla="*/ 0 h 32"/>
                <a:gd name="T4" fmla="*/ 0 w 59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32">
                  <a:moveTo>
                    <a:pt x="0" y="32"/>
                  </a:moveTo>
                  <a:cubicBezTo>
                    <a:pt x="19" y="21"/>
                    <a:pt x="39" y="11"/>
                    <a:pt x="59" y="0"/>
                  </a:cubicBezTo>
                  <a:cubicBezTo>
                    <a:pt x="43" y="17"/>
                    <a:pt x="21" y="23"/>
                    <a:pt x="0" y="32"/>
                  </a:cubicBezTo>
                  <a:close/>
                </a:path>
              </a:pathLst>
            </a:custGeom>
            <a:solidFill>
              <a:srgbClr val="EDC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B61D3033-D3CE-2321-C6B5-F9B393EB6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989"/>
              <a:ext cx="104" cy="67"/>
            </a:xfrm>
            <a:custGeom>
              <a:avLst/>
              <a:gdLst>
                <a:gd name="T0" fmla="*/ 2 w 30"/>
                <a:gd name="T1" fmla="*/ 14 h 19"/>
                <a:gd name="T2" fmla="*/ 7 w 30"/>
                <a:gd name="T3" fmla="*/ 7 h 19"/>
                <a:gd name="T4" fmla="*/ 17 w 30"/>
                <a:gd name="T5" fmla="*/ 4 h 19"/>
                <a:gd name="T6" fmla="*/ 30 w 30"/>
                <a:gd name="T7" fmla="*/ 0 h 19"/>
                <a:gd name="T8" fmla="*/ 5 w 30"/>
                <a:gd name="T9" fmla="*/ 17 h 19"/>
                <a:gd name="T10" fmla="*/ 2 w 30"/>
                <a:gd name="T1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9">
                  <a:moveTo>
                    <a:pt x="2" y="14"/>
                  </a:moveTo>
                  <a:cubicBezTo>
                    <a:pt x="4" y="12"/>
                    <a:pt x="5" y="9"/>
                    <a:pt x="7" y="7"/>
                  </a:cubicBezTo>
                  <a:cubicBezTo>
                    <a:pt x="11" y="10"/>
                    <a:pt x="14" y="7"/>
                    <a:pt x="17" y="4"/>
                  </a:cubicBezTo>
                  <a:cubicBezTo>
                    <a:pt x="21" y="0"/>
                    <a:pt x="21" y="1"/>
                    <a:pt x="30" y="0"/>
                  </a:cubicBezTo>
                  <a:cubicBezTo>
                    <a:pt x="22" y="8"/>
                    <a:pt x="14" y="13"/>
                    <a:pt x="5" y="17"/>
                  </a:cubicBezTo>
                  <a:cubicBezTo>
                    <a:pt x="2" y="19"/>
                    <a:pt x="0" y="18"/>
                    <a:pt x="2" y="14"/>
                  </a:cubicBezTo>
                  <a:close/>
                </a:path>
              </a:pathLst>
            </a:custGeom>
            <a:solidFill>
              <a:srgbClr val="FDD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C32BB012-1BAB-5733-6A8C-CCB90EE3F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3028"/>
              <a:ext cx="42" cy="98"/>
            </a:xfrm>
            <a:custGeom>
              <a:avLst/>
              <a:gdLst>
                <a:gd name="T0" fmla="*/ 3 w 12"/>
                <a:gd name="T1" fmla="*/ 28 h 28"/>
                <a:gd name="T2" fmla="*/ 1 w 12"/>
                <a:gd name="T3" fmla="*/ 23 h 28"/>
                <a:gd name="T4" fmla="*/ 10 w 12"/>
                <a:gd name="T5" fmla="*/ 0 h 28"/>
                <a:gd name="T6" fmla="*/ 12 w 12"/>
                <a:gd name="T7" fmla="*/ 2 h 28"/>
                <a:gd name="T8" fmla="*/ 3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3" y="28"/>
                  </a:moveTo>
                  <a:cubicBezTo>
                    <a:pt x="0" y="27"/>
                    <a:pt x="0" y="25"/>
                    <a:pt x="1" y="23"/>
                  </a:cubicBezTo>
                  <a:cubicBezTo>
                    <a:pt x="4" y="15"/>
                    <a:pt x="7" y="7"/>
                    <a:pt x="10" y="0"/>
                  </a:cubicBezTo>
                  <a:cubicBezTo>
                    <a:pt x="11" y="1"/>
                    <a:pt x="11" y="1"/>
                    <a:pt x="12" y="2"/>
                  </a:cubicBezTo>
                  <a:cubicBezTo>
                    <a:pt x="12" y="12"/>
                    <a:pt x="5" y="19"/>
                    <a:pt x="3" y="28"/>
                  </a:cubicBezTo>
                  <a:close/>
                </a:path>
              </a:pathLst>
            </a:custGeom>
            <a:solidFill>
              <a:srgbClr val="CF4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6070C3A4-80F6-3655-D8C4-4FF5F5A92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3010"/>
              <a:ext cx="45" cy="105"/>
            </a:xfrm>
            <a:custGeom>
              <a:avLst/>
              <a:gdLst>
                <a:gd name="T0" fmla="*/ 6 w 13"/>
                <a:gd name="T1" fmla="*/ 14 h 30"/>
                <a:gd name="T2" fmla="*/ 10 w 13"/>
                <a:gd name="T3" fmla="*/ 0 h 30"/>
                <a:gd name="T4" fmla="*/ 11 w 13"/>
                <a:gd name="T5" fmla="*/ 12 h 30"/>
                <a:gd name="T6" fmla="*/ 4 w 13"/>
                <a:gd name="T7" fmla="*/ 30 h 30"/>
                <a:gd name="T8" fmla="*/ 6 w 13"/>
                <a:gd name="T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0">
                  <a:moveTo>
                    <a:pt x="6" y="14"/>
                  </a:moveTo>
                  <a:cubicBezTo>
                    <a:pt x="11" y="11"/>
                    <a:pt x="7" y="5"/>
                    <a:pt x="10" y="0"/>
                  </a:cubicBezTo>
                  <a:cubicBezTo>
                    <a:pt x="13" y="4"/>
                    <a:pt x="10" y="8"/>
                    <a:pt x="11" y="12"/>
                  </a:cubicBezTo>
                  <a:cubicBezTo>
                    <a:pt x="9" y="17"/>
                    <a:pt x="7" y="23"/>
                    <a:pt x="4" y="30"/>
                  </a:cubicBezTo>
                  <a:cubicBezTo>
                    <a:pt x="0" y="23"/>
                    <a:pt x="7" y="19"/>
                    <a:pt x="6" y="14"/>
                  </a:cubicBezTo>
                  <a:close/>
                </a:path>
              </a:pathLst>
            </a:custGeom>
            <a:solidFill>
              <a:srgbClr val="CF6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5DCF04C9-D8C6-B762-F0C8-28F7B7C14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2986"/>
              <a:ext cx="63" cy="45"/>
            </a:xfrm>
            <a:custGeom>
              <a:avLst/>
              <a:gdLst>
                <a:gd name="T0" fmla="*/ 0 w 18"/>
                <a:gd name="T1" fmla="*/ 13 h 13"/>
                <a:gd name="T2" fmla="*/ 18 w 18"/>
                <a:gd name="T3" fmla="*/ 0 h 13"/>
                <a:gd name="T4" fmla="*/ 0 w 18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4" y="7"/>
                    <a:pt x="10" y="3"/>
                    <a:pt x="18" y="0"/>
                  </a:cubicBezTo>
                  <a:cubicBezTo>
                    <a:pt x="13" y="7"/>
                    <a:pt x="6" y="10"/>
                    <a:pt x="0" y="13"/>
                  </a:cubicBezTo>
                  <a:close/>
                </a:path>
              </a:pathLst>
            </a:custGeom>
            <a:solidFill>
              <a:srgbClr val="8E6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BABE4630-FE0D-1219-E469-0771FA9A5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2916"/>
              <a:ext cx="35" cy="39"/>
            </a:xfrm>
            <a:custGeom>
              <a:avLst/>
              <a:gdLst>
                <a:gd name="T0" fmla="*/ 0 w 10"/>
                <a:gd name="T1" fmla="*/ 6 h 11"/>
                <a:gd name="T2" fmla="*/ 10 w 10"/>
                <a:gd name="T3" fmla="*/ 4 h 11"/>
                <a:gd name="T4" fmla="*/ 0 w 10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cubicBezTo>
                    <a:pt x="2" y="0"/>
                    <a:pt x="6" y="1"/>
                    <a:pt x="10" y="4"/>
                  </a:cubicBezTo>
                  <a:cubicBezTo>
                    <a:pt x="8" y="11"/>
                    <a:pt x="4" y="10"/>
                    <a:pt x="0" y="6"/>
                  </a:cubicBezTo>
                  <a:close/>
                </a:path>
              </a:pathLst>
            </a:custGeom>
            <a:solidFill>
              <a:srgbClr val="FDD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FFFF2E2B-57B1-4551-3302-3261A942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948"/>
              <a:ext cx="56" cy="41"/>
            </a:xfrm>
            <a:custGeom>
              <a:avLst/>
              <a:gdLst>
                <a:gd name="T0" fmla="*/ 14 w 16"/>
                <a:gd name="T1" fmla="*/ 0 h 12"/>
                <a:gd name="T2" fmla="*/ 16 w 16"/>
                <a:gd name="T3" fmla="*/ 2 h 12"/>
                <a:gd name="T4" fmla="*/ 2 w 16"/>
                <a:gd name="T5" fmla="*/ 12 h 12"/>
                <a:gd name="T6" fmla="*/ 0 w 16"/>
                <a:gd name="T7" fmla="*/ 10 h 12"/>
                <a:gd name="T8" fmla="*/ 14 w 1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4" y="0"/>
                  </a:moveTo>
                  <a:cubicBezTo>
                    <a:pt x="15" y="0"/>
                    <a:pt x="16" y="1"/>
                    <a:pt x="16" y="2"/>
                  </a:cubicBezTo>
                  <a:cubicBezTo>
                    <a:pt x="11" y="5"/>
                    <a:pt x="7" y="9"/>
                    <a:pt x="2" y="12"/>
                  </a:cubicBezTo>
                  <a:cubicBezTo>
                    <a:pt x="1" y="11"/>
                    <a:pt x="1" y="11"/>
                    <a:pt x="0" y="10"/>
                  </a:cubicBezTo>
                  <a:cubicBezTo>
                    <a:pt x="5" y="7"/>
                    <a:pt x="9" y="3"/>
                    <a:pt x="14" y="0"/>
                  </a:cubicBezTo>
                  <a:close/>
                </a:path>
              </a:pathLst>
            </a:custGeom>
            <a:solidFill>
              <a:srgbClr val="775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D7BD4D33-9EA7-8746-FFC3-12991E62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832"/>
              <a:ext cx="25" cy="81"/>
            </a:xfrm>
            <a:custGeom>
              <a:avLst/>
              <a:gdLst>
                <a:gd name="T0" fmla="*/ 6 w 7"/>
                <a:gd name="T1" fmla="*/ 21 h 23"/>
                <a:gd name="T2" fmla="*/ 4 w 7"/>
                <a:gd name="T3" fmla="*/ 23 h 23"/>
                <a:gd name="T4" fmla="*/ 3 w 7"/>
                <a:gd name="T5" fmla="*/ 0 h 23"/>
                <a:gd name="T6" fmla="*/ 6 w 7"/>
                <a:gd name="T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6" y="21"/>
                  </a:moveTo>
                  <a:cubicBezTo>
                    <a:pt x="5" y="22"/>
                    <a:pt x="4" y="23"/>
                    <a:pt x="4" y="23"/>
                  </a:cubicBezTo>
                  <a:cubicBezTo>
                    <a:pt x="0" y="16"/>
                    <a:pt x="0" y="9"/>
                    <a:pt x="3" y="0"/>
                  </a:cubicBezTo>
                  <a:cubicBezTo>
                    <a:pt x="7" y="8"/>
                    <a:pt x="5" y="15"/>
                    <a:pt x="6" y="21"/>
                  </a:cubicBezTo>
                  <a:close/>
                </a:path>
              </a:pathLst>
            </a:custGeom>
            <a:solidFill>
              <a:srgbClr val="A98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E895A28F-8ED8-529B-BAEB-5A4DFE9C6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829"/>
              <a:ext cx="38" cy="101"/>
            </a:xfrm>
            <a:custGeom>
              <a:avLst/>
              <a:gdLst>
                <a:gd name="T0" fmla="*/ 8 w 11"/>
                <a:gd name="T1" fmla="*/ 29 h 29"/>
                <a:gd name="T2" fmla="*/ 2 w 11"/>
                <a:gd name="T3" fmla="*/ 0 h 29"/>
                <a:gd name="T4" fmla="*/ 6 w 11"/>
                <a:gd name="T5" fmla="*/ 13 h 29"/>
                <a:gd name="T6" fmla="*/ 11 w 11"/>
                <a:gd name="T7" fmla="*/ 27 h 29"/>
                <a:gd name="T8" fmla="*/ 8 w 11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9">
                  <a:moveTo>
                    <a:pt x="8" y="29"/>
                  </a:moveTo>
                  <a:cubicBezTo>
                    <a:pt x="1" y="20"/>
                    <a:pt x="0" y="10"/>
                    <a:pt x="2" y="0"/>
                  </a:cubicBezTo>
                  <a:cubicBezTo>
                    <a:pt x="6" y="3"/>
                    <a:pt x="2" y="9"/>
                    <a:pt x="6" y="13"/>
                  </a:cubicBezTo>
                  <a:cubicBezTo>
                    <a:pt x="6" y="19"/>
                    <a:pt x="8" y="23"/>
                    <a:pt x="11" y="27"/>
                  </a:cubicBezTo>
                  <a:cubicBezTo>
                    <a:pt x="10" y="27"/>
                    <a:pt x="9" y="28"/>
                    <a:pt x="8" y="29"/>
                  </a:cubicBezTo>
                  <a:close/>
                </a:path>
              </a:pathLst>
            </a:custGeom>
            <a:solidFill>
              <a:srgbClr val="8663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4624225A-21B6-B9F0-DB33-6FAAABCE6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661"/>
              <a:ext cx="335" cy="126"/>
            </a:xfrm>
            <a:custGeom>
              <a:avLst/>
              <a:gdLst>
                <a:gd name="T0" fmla="*/ 95 w 96"/>
                <a:gd name="T1" fmla="*/ 10 h 36"/>
                <a:gd name="T2" fmla="*/ 87 w 96"/>
                <a:gd name="T3" fmla="*/ 21 h 36"/>
                <a:gd name="T4" fmla="*/ 56 w 96"/>
                <a:gd name="T5" fmla="*/ 25 h 36"/>
                <a:gd name="T6" fmla="*/ 38 w 96"/>
                <a:gd name="T7" fmla="*/ 28 h 36"/>
                <a:gd name="T8" fmla="*/ 7 w 96"/>
                <a:gd name="T9" fmla="*/ 36 h 36"/>
                <a:gd name="T10" fmla="*/ 2 w 96"/>
                <a:gd name="T11" fmla="*/ 31 h 36"/>
                <a:gd name="T12" fmla="*/ 22 w 96"/>
                <a:gd name="T13" fmla="*/ 24 h 36"/>
                <a:gd name="T14" fmla="*/ 37 w 96"/>
                <a:gd name="T15" fmla="*/ 19 h 36"/>
                <a:gd name="T16" fmla="*/ 42 w 96"/>
                <a:gd name="T17" fmla="*/ 21 h 36"/>
                <a:gd name="T18" fmla="*/ 61 w 96"/>
                <a:gd name="T19" fmla="*/ 10 h 36"/>
                <a:gd name="T20" fmla="*/ 95 w 96"/>
                <a:gd name="T21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36">
                  <a:moveTo>
                    <a:pt x="95" y="10"/>
                  </a:moveTo>
                  <a:cubicBezTo>
                    <a:pt x="96" y="16"/>
                    <a:pt x="92" y="20"/>
                    <a:pt x="87" y="21"/>
                  </a:cubicBezTo>
                  <a:cubicBezTo>
                    <a:pt x="77" y="24"/>
                    <a:pt x="67" y="28"/>
                    <a:pt x="56" y="25"/>
                  </a:cubicBezTo>
                  <a:cubicBezTo>
                    <a:pt x="49" y="23"/>
                    <a:pt x="43" y="25"/>
                    <a:pt x="38" y="28"/>
                  </a:cubicBezTo>
                  <a:cubicBezTo>
                    <a:pt x="28" y="34"/>
                    <a:pt x="18" y="35"/>
                    <a:pt x="7" y="36"/>
                  </a:cubicBezTo>
                  <a:cubicBezTo>
                    <a:pt x="3" y="36"/>
                    <a:pt x="0" y="35"/>
                    <a:pt x="2" y="31"/>
                  </a:cubicBezTo>
                  <a:cubicBezTo>
                    <a:pt x="10" y="31"/>
                    <a:pt x="17" y="31"/>
                    <a:pt x="22" y="24"/>
                  </a:cubicBezTo>
                  <a:cubicBezTo>
                    <a:pt x="25" y="20"/>
                    <a:pt x="31" y="19"/>
                    <a:pt x="37" y="19"/>
                  </a:cubicBezTo>
                  <a:cubicBezTo>
                    <a:pt x="40" y="17"/>
                    <a:pt x="39" y="23"/>
                    <a:pt x="42" y="21"/>
                  </a:cubicBezTo>
                  <a:cubicBezTo>
                    <a:pt x="49" y="20"/>
                    <a:pt x="55" y="15"/>
                    <a:pt x="61" y="10"/>
                  </a:cubicBezTo>
                  <a:cubicBezTo>
                    <a:pt x="74" y="0"/>
                    <a:pt x="82" y="0"/>
                    <a:pt x="95" y="10"/>
                  </a:cubicBezTo>
                  <a:close/>
                </a:path>
              </a:pathLst>
            </a:custGeom>
            <a:solidFill>
              <a:srgbClr val="E1B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653B12FE-F759-461F-EED4-0054C16CA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707"/>
              <a:ext cx="39" cy="87"/>
            </a:xfrm>
            <a:custGeom>
              <a:avLst/>
              <a:gdLst>
                <a:gd name="T0" fmla="*/ 6 w 11"/>
                <a:gd name="T1" fmla="*/ 18 h 25"/>
                <a:gd name="T2" fmla="*/ 11 w 11"/>
                <a:gd name="T3" fmla="*/ 23 h 25"/>
                <a:gd name="T4" fmla="*/ 3 w 11"/>
                <a:gd name="T5" fmla="*/ 25 h 25"/>
                <a:gd name="T6" fmla="*/ 2 w 11"/>
                <a:gd name="T7" fmla="*/ 5 h 25"/>
                <a:gd name="T8" fmla="*/ 5 w 11"/>
                <a:gd name="T9" fmla="*/ 0 h 25"/>
                <a:gd name="T10" fmla="*/ 6 w 11"/>
                <a:gd name="T1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5">
                  <a:moveTo>
                    <a:pt x="6" y="18"/>
                  </a:moveTo>
                  <a:cubicBezTo>
                    <a:pt x="6" y="20"/>
                    <a:pt x="8" y="22"/>
                    <a:pt x="11" y="23"/>
                  </a:cubicBezTo>
                  <a:cubicBezTo>
                    <a:pt x="9" y="25"/>
                    <a:pt x="6" y="24"/>
                    <a:pt x="3" y="25"/>
                  </a:cubicBezTo>
                  <a:cubicBezTo>
                    <a:pt x="4" y="18"/>
                    <a:pt x="0" y="12"/>
                    <a:pt x="2" y="5"/>
                  </a:cubicBezTo>
                  <a:cubicBezTo>
                    <a:pt x="2" y="4"/>
                    <a:pt x="3" y="4"/>
                    <a:pt x="5" y="0"/>
                  </a:cubicBezTo>
                  <a:cubicBezTo>
                    <a:pt x="5" y="8"/>
                    <a:pt x="6" y="13"/>
                    <a:pt x="6" y="18"/>
                  </a:cubicBezTo>
                  <a:close/>
                </a:path>
              </a:pathLst>
            </a:custGeom>
            <a:solidFill>
              <a:srgbClr val="A78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82B21048-BB90-E180-68B3-D321B5357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675"/>
              <a:ext cx="28" cy="74"/>
            </a:xfrm>
            <a:custGeom>
              <a:avLst/>
              <a:gdLst>
                <a:gd name="T0" fmla="*/ 8 w 8"/>
                <a:gd name="T1" fmla="*/ 17 h 21"/>
                <a:gd name="T2" fmla="*/ 3 w 8"/>
                <a:gd name="T3" fmla="*/ 15 h 21"/>
                <a:gd name="T4" fmla="*/ 2 w 8"/>
                <a:gd name="T5" fmla="*/ 0 h 21"/>
                <a:gd name="T6" fmla="*/ 8 w 8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1">
                  <a:moveTo>
                    <a:pt x="8" y="17"/>
                  </a:moveTo>
                  <a:cubicBezTo>
                    <a:pt x="4" y="21"/>
                    <a:pt x="5" y="15"/>
                    <a:pt x="3" y="15"/>
                  </a:cubicBezTo>
                  <a:cubicBezTo>
                    <a:pt x="3" y="11"/>
                    <a:pt x="0" y="7"/>
                    <a:pt x="2" y="0"/>
                  </a:cubicBezTo>
                  <a:cubicBezTo>
                    <a:pt x="6" y="6"/>
                    <a:pt x="7" y="12"/>
                    <a:pt x="8" y="17"/>
                  </a:cubicBezTo>
                  <a:close/>
                </a:path>
              </a:pathLst>
            </a:custGeom>
            <a:solidFill>
              <a:srgbClr val="A68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A2B8A1E7-3756-72F4-FEF9-4B8FBCE00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989"/>
              <a:ext cx="31" cy="126"/>
            </a:xfrm>
            <a:custGeom>
              <a:avLst/>
              <a:gdLst>
                <a:gd name="T0" fmla="*/ 9 w 9"/>
                <a:gd name="T1" fmla="*/ 18 h 36"/>
                <a:gd name="T2" fmla="*/ 1 w 9"/>
                <a:gd name="T3" fmla="*/ 36 h 36"/>
                <a:gd name="T4" fmla="*/ 4 w 9"/>
                <a:gd name="T5" fmla="*/ 18 h 36"/>
                <a:gd name="T6" fmla="*/ 7 w 9"/>
                <a:gd name="T7" fmla="*/ 0 h 36"/>
                <a:gd name="T8" fmla="*/ 8 w 9"/>
                <a:gd name="T9" fmla="*/ 0 h 36"/>
                <a:gd name="T10" fmla="*/ 9 w 9"/>
                <a:gd name="T1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6">
                  <a:moveTo>
                    <a:pt x="9" y="18"/>
                  </a:moveTo>
                  <a:cubicBezTo>
                    <a:pt x="5" y="23"/>
                    <a:pt x="8" y="31"/>
                    <a:pt x="1" y="36"/>
                  </a:cubicBezTo>
                  <a:cubicBezTo>
                    <a:pt x="2" y="29"/>
                    <a:pt x="3" y="24"/>
                    <a:pt x="4" y="18"/>
                  </a:cubicBezTo>
                  <a:cubicBezTo>
                    <a:pt x="0" y="11"/>
                    <a:pt x="3" y="5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6"/>
                    <a:pt x="9" y="12"/>
                    <a:pt x="9" y="18"/>
                  </a:cubicBezTo>
                  <a:close/>
                </a:path>
              </a:pathLst>
            </a:custGeom>
            <a:solidFill>
              <a:srgbClr val="916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EDF9093C-034C-F747-0B27-03A214DDE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955"/>
              <a:ext cx="31" cy="87"/>
            </a:xfrm>
            <a:custGeom>
              <a:avLst/>
              <a:gdLst>
                <a:gd name="T0" fmla="*/ 0 w 9"/>
                <a:gd name="T1" fmla="*/ 4 h 25"/>
                <a:gd name="T2" fmla="*/ 5 w 9"/>
                <a:gd name="T3" fmla="*/ 0 h 25"/>
                <a:gd name="T4" fmla="*/ 9 w 9"/>
                <a:gd name="T5" fmla="*/ 25 h 25"/>
                <a:gd name="T6" fmla="*/ 0 w 9"/>
                <a:gd name="T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5">
                  <a:moveTo>
                    <a:pt x="0" y="4"/>
                  </a:moveTo>
                  <a:cubicBezTo>
                    <a:pt x="2" y="3"/>
                    <a:pt x="3" y="2"/>
                    <a:pt x="5" y="0"/>
                  </a:cubicBezTo>
                  <a:cubicBezTo>
                    <a:pt x="4" y="8"/>
                    <a:pt x="7" y="16"/>
                    <a:pt x="9" y="25"/>
                  </a:cubicBezTo>
                  <a:cubicBezTo>
                    <a:pt x="2" y="19"/>
                    <a:pt x="4" y="10"/>
                    <a:pt x="0" y="4"/>
                  </a:cubicBezTo>
                  <a:close/>
                </a:path>
              </a:pathLst>
            </a:custGeom>
            <a:solidFill>
              <a:srgbClr val="8B6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B05DC36B-7372-839A-839B-63FFDCFE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543"/>
              <a:ext cx="296" cy="307"/>
            </a:xfrm>
            <a:custGeom>
              <a:avLst/>
              <a:gdLst>
                <a:gd name="T0" fmla="*/ 31 w 85"/>
                <a:gd name="T1" fmla="*/ 44 h 88"/>
                <a:gd name="T2" fmla="*/ 14 w 85"/>
                <a:gd name="T3" fmla="*/ 58 h 88"/>
                <a:gd name="T4" fmla="*/ 7 w 85"/>
                <a:gd name="T5" fmla="*/ 88 h 88"/>
                <a:gd name="T6" fmla="*/ 4 w 85"/>
                <a:gd name="T7" fmla="*/ 77 h 88"/>
                <a:gd name="T8" fmla="*/ 4 w 85"/>
                <a:gd name="T9" fmla="*/ 65 h 88"/>
                <a:gd name="T10" fmla="*/ 13 w 85"/>
                <a:gd name="T11" fmla="*/ 48 h 88"/>
                <a:gd name="T12" fmla="*/ 22 w 85"/>
                <a:gd name="T13" fmla="*/ 19 h 88"/>
                <a:gd name="T14" fmla="*/ 33 w 85"/>
                <a:gd name="T15" fmla="*/ 5 h 88"/>
                <a:gd name="T16" fmla="*/ 53 w 85"/>
                <a:gd name="T17" fmla="*/ 9 h 88"/>
                <a:gd name="T18" fmla="*/ 71 w 85"/>
                <a:gd name="T19" fmla="*/ 4 h 88"/>
                <a:gd name="T20" fmla="*/ 79 w 85"/>
                <a:gd name="T21" fmla="*/ 2 h 88"/>
                <a:gd name="T22" fmla="*/ 83 w 85"/>
                <a:gd name="T23" fmla="*/ 7 h 88"/>
                <a:gd name="T24" fmla="*/ 62 w 85"/>
                <a:gd name="T25" fmla="*/ 14 h 88"/>
                <a:gd name="T26" fmla="*/ 29 w 85"/>
                <a:gd name="T27" fmla="*/ 26 h 88"/>
                <a:gd name="T28" fmla="*/ 31 w 85"/>
                <a:gd name="T29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88">
                  <a:moveTo>
                    <a:pt x="31" y="44"/>
                  </a:moveTo>
                  <a:cubicBezTo>
                    <a:pt x="26" y="50"/>
                    <a:pt x="19" y="51"/>
                    <a:pt x="14" y="58"/>
                  </a:cubicBezTo>
                  <a:cubicBezTo>
                    <a:pt x="7" y="68"/>
                    <a:pt x="13" y="79"/>
                    <a:pt x="7" y="88"/>
                  </a:cubicBezTo>
                  <a:cubicBezTo>
                    <a:pt x="5" y="85"/>
                    <a:pt x="8" y="80"/>
                    <a:pt x="4" y="77"/>
                  </a:cubicBezTo>
                  <a:cubicBezTo>
                    <a:pt x="0" y="73"/>
                    <a:pt x="2" y="69"/>
                    <a:pt x="4" y="65"/>
                  </a:cubicBezTo>
                  <a:cubicBezTo>
                    <a:pt x="5" y="58"/>
                    <a:pt x="9" y="53"/>
                    <a:pt x="13" y="48"/>
                  </a:cubicBezTo>
                  <a:cubicBezTo>
                    <a:pt x="19" y="39"/>
                    <a:pt x="23" y="29"/>
                    <a:pt x="22" y="19"/>
                  </a:cubicBezTo>
                  <a:cubicBezTo>
                    <a:pt x="21" y="9"/>
                    <a:pt x="27" y="6"/>
                    <a:pt x="33" y="5"/>
                  </a:cubicBezTo>
                  <a:cubicBezTo>
                    <a:pt x="40" y="4"/>
                    <a:pt x="48" y="2"/>
                    <a:pt x="53" y="9"/>
                  </a:cubicBezTo>
                  <a:cubicBezTo>
                    <a:pt x="58" y="4"/>
                    <a:pt x="65" y="5"/>
                    <a:pt x="71" y="4"/>
                  </a:cubicBezTo>
                  <a:cubicBezTo>
                    <a:pt x="74" y="4"/>
                    <a:pt x="76" y="2"/>
                    <a:pt x="79" y="2"/>
                  </a:cubicBezTo>
                  <a:cubicBezTo>
                    <a:pt x="85" y="0"/>
                    <a:pt x="82" y="4"/>
                    <a:pt x="83" y="7"/>
                  </a:cubicBezTo>
                  <a:cubicBezTo>
                    <a:pt x="77" y="13"/>
                    <a:pt x="69" y="15"/>
                    <a:pt x="62" y="14"/>
                  </a:cubicBezTo>
                  <a:cubicBezTo>
                    <a:pt x="48" y="12"/>
                    <a:pt x="40" y="21"/>
                    <a:pt x="29" y="26"/>
                  </a:cubicBezTo>
                  <a:cubicBezTo>
                    <a:pt x="26" y="32"/>
                    <a:pt x="27" y="38"/>
                    <a:pt x="31" y="44"/>
                  </a:cubicBezTo>
                  <a:close/>
                </a:path>
              </a:pathLst>
            </a:custGeom>
            <a:solidFill>
              <a:srgbClr val="D9B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787DAC00-C8D8-BEE9-0D4E-838DA9933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672"/>
              <a:ext cx="345" cy="230"/>
            </a:xfrm>
            <a:custGeom>
              <a:avLst/>
              <a:gdLst>
                <a:gd name="T0" fmla="*/ 48 w 99"/>
                <a:gd name="T1" fmla="*/ 58 h 66"/>
                <a:gd name="T2" fmla="*/ 4 w 99"/>
                <a:gd name="T3" fmla="*/ 53 h 66"/>
                <a:gd name="T4" fmla="*/ 10 w 99"/>
                <a:gd name="T5" fmla="*/ 41 h 66"/>
                <a:gd name="T6" fmla="*/ 32 w 99"/>
                <a:gd name="T7" fmla="*/ 32 h 66"/>
                <a:gd name="T8" fmla="*/ 55 w 99"/>
                <a:gd name="T9" fmla="*/ 29 h 66"/>
                <a:gd name="T10" fmla="*/ 71 w 99"/>
                <a:gd name="T11" fmla="*/ 23 h 66"/>
                <a:gd name="T12" fmla="*/ 85 w 99"/>
                <a:gd name="T13" fmla="*/ 8 h 66"/>
                <a:gd name="T14" fmla="*/ 99 w 99"/>
                <a:gd name="T15" fmla="*/ 0 h 66"/>
                <a:gd name="T16" fmla="*/ 60 w 99"/>
                <a:gd name="T17" fmla="*/ 51 h 66"/>
                <a:gd name="T18" fmla="*/ 40 w 99"/>
                <a:gd name="T19" fmla="*/ 57 h 66"/>
                <a:gd name="T20" fmla="*/ 48 w 99"/>
                <a:gd name="T21" fmla="*/ 5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66">
                  <a:moveTo>
                    <a:pt x="48" y="58"/>
                  </a:moveTo>
                  <a:cubicBezTo>
                    <a:pt x="32" y="66"/>
                    <a:pt x="18" y="58"/>
                    <a:pt x="4" y="53"/>
                  </a:cubicBezTo>
                  <a:cubicBezTo>
                    <a:pt x="0" y="46"/>
                    <a:pt x="1" y="43"/>
                    <a:pt x="10" y="41"/>
                  </a:cubicBezTo>
                  <a:cubicBezTo>
                    <a:pt x="17" y="39"/>
                    <a:pt x="24" y="35"/>
                    <a:pt x="32" y="32"/>
                  </a:cubicBezTo>
                  <a:cubicBezTo>
                    <a:pt x="39" y="29"/>
                    <a:pt x="47" y="29"/>
                    <a:pt x="55" y="29"/>
                  </a:cubicBezTo>
                  <a:cubicBezTo>
                    <a:pt x="61" y="29"/>
                    <a:pt x="66" y="26"/>
                    <a:pt x="71" y="23"/>
                  </a:cubicBezTo>
                  <a:cubicBezTo>
                    <a:pt x="78" y="20"/>
                    <a:pt x="80" y="12"/>
                    <a:pt x="85" y="8"/>
                  </a:cubicBezTo>
                  <a:cubicBezTo>
                    <a:pt x="89" y="4"/>
                    <a:pt x="93" y="0"/>
                    <a:pt x="99" y="0"/>
                  </a:cubicBezTo>
                  <a:cubicBezTo>
                    <a:pt x="88" y="18"/>
                    <a:pt x="80" y="40"/>
                    <a:pt x="60" y="51"/>
                  </a:cubicBezTo>
                  <a:cubicBezTo>
                    <a:pt x="54" y="57"/>
                    <a:pt x="47" y="56"/>
                    <a:pt x="40" y="57"/>
                  </a:cubicBezTo>
                  <a:cubicBezTo>
                    <a:pt x="43" y="57"/>
                    <a:pt x="46" y="56"/>
                    <a:pt x="48" y="58"/>
                  </a:cubicBezTo>
                  <a:close/>
                </a:path>
              </a:pathLst>
            </a:custGeom>
            <a:solidFill>
              <a:srgbClr val="EE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1EADEAD8-471B-16B4-1B53-EDE9A6C5A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770"/>
              <a:ext cx="28" cy="115"/>
            </a:xfrm>
            <a:custGeom>
              <a:avLst/>
              <a:gdLst>
                <a:gd name="T0" fmla="*/ 8 w 8"/>
                <a:gd name="T1" fmla="*/ 0 h 33"/>
                <a:gd name="T2" fmla="*/ 8 w 8"/>
                <a:gd name="T3" fmla="*/ 12 h 33"/>
                <a:gd name="T4" fmla="*/ 7 w 8"/>
                <a:gd name="T5" fmla="*/ 33 h 33"/>
                <a:gd name="T6" fmla="*/ 1 w 8"/>
                <a:gd name="T7" fmla="*/ 7 h 33"/>
                <a:gd name="T8" fmla="*/ 8 w 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3">
                  <a:moveTo>
                    <a:pt x="8" y="0"/>
                  </a:moveTo>
                  <a:cubicBezTo>
                    <a:pt x="8" y="4"/>
                    <a:pt x="8" y="8"/>
                    <a:pt x="8" y="12"/>
                  </a:cubicBezTo>
                  <a:cubicBezTo>
                    <a:pt x="8" y="18"/>
                    <a:pt x="8" y="25"/>
                    <a:pt x="7" y="33"/>
                  </a:cubicBezTo>
                  <a:cubicBezTo>
                    <a:pt x="0" y="25"/>
                    <a:pt x="6" y="15"/>
                    <a:pt x="1" y="7"/>
                  </a:cubicBezTo>
                  <a:cubicBezTo>
                    <a:pt x="2" y="3"/>
                    <a:pt x="5" y="2"/>
                    <a:pt x="8" y="0"/>
                  </a:cubicBezTo>
                  <a:close/>
                </a:path>
              </a:pathLst>
            </a:custGeom>
            <a:solidFill>
              <a:srgbClr val="947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46DDE9F0-EEDB-D6A1-6E73-6343DB8E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2850"/>
              <a:ext cx="69" cy="24"/>
            </a:xfrm>
            <a:custGeom>
              <a:avLst/>
              <a:gdLst>
                <a:gd name="T0" fmla="*/ 8 w 20"/>
                <a:gd name="T1" fmla="*/ 7 h 7"/>
                <a:gd name="T2" fmla="*/ 0 w 20"/>
                <a:gd name="T3" fmla="*/ 6 h 7"/>
                <a:gd name="T4" fmla="*/ 20 w 20"/>
                <a:gd name="T5" fmla="*/ 0 h 7"/>
                <a:gd name="T6" fmla="*/ 20 w 20"/>
                <a:gd name="T7" fmla="*/ 3 h 7"/>
                <a:gd name="T8" fmla="*/ 8 w 2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7">
                  <a:moveTo>
                    <a:pt x="8" y="7"/>
                  </a:moveTo>
                  <a:cubicBezTo>
                    <a:pt x="6" y="7"/>
                    <a:pt x="4" y="7"/>
                    <a:pt x="0" y="6"/>
                  </a:cubicBezTo>
                  <a:cubicBezTo>
                    <a:pt x="7" y="4"/>
                    <a:pt x="14" y="2"/>
                    <a:pt x="20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16" y="6"/>
                    <a:pt x="12" y="7"/>
                    <a:pt x="8" y="7"/>
                  </a:cubicBezTo>
                  <a:close/>
                </a:path>
              </a:pathLst>
            </a:custGeom>
            <a:solidFill>
              <a:srgbClr val="956F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43CBC2AE-5F65-ABB0-639D-CF71B906B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941"/>
              <a:ext cx="139" cy="174"/>
            </a:xfrm>
            <a:custGeom>
              <a:avLst/>
              <a:gdLst>
                <a:gd name="T0" fmla="*/ 36 w 40"/>
                <a:gd name="T1" fmla="*/ 14 h 50"/>
                <a:gd name="T2" fmla="*/ 33 w 40"/>
                <a:gd name="T3" fmla="*/ 32 h 50"/>
                <a:gd name="T4" fmla="*/ 6 w 40"/>
                <a:gd name="T5" fmla="*/ 46 h 50"/>
                <a:gd name="T6" fmla="*/ 0 w 40"/>
                <a:gd name="T7" fmla="*/ 9 h 50"/>
                <a:gd name="T8" fmla="*/ 32 w 40"/>
                <a:gd name="T9" fmla="*/ 14 h 50"/>
                <a:gd name="T10" fmla="*/ 33 w 40"/>
                <a:gd name="T11" fmla="*/ 0 h 50"/>
                <a:gd name="T12" fmla="*/ 36 w 40"/>
                <a:gd name="T13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0">
                  <a:moveTo>
                    <a:pt x="36" y="14"/>
                  </a:moveTo>
                  <a:cubicBezTo>
                    <a:pt x="35" y="20"/>
                    <a:pt x="34" y="26"/>
                    <a:pt x="33" y="32"/>
                  </a:cubicBezTo>
                  <a:cubicBezTo>
                    <a:pt x="26" y="40"/>
                    <a:pt x="19" y="50"/>
                    <a:pt x="6" y="46"/>
                  </a:cubicBezTo>
                  <a:cubicBezTo>
                    <a:pt x="4" y="34"/>
                    <a:pt x="2" y="21"/>
                    <a:pt x="0" y="9"/>
                  </a:cubicBezTo>
                  <a:cubicBezTo>
                    <a:pt x="11" y="11"/>
                    <a:pt x="22" y="10"/>
                    <a:pt x="32" y="14"/>
                  </a:cubicBezTo>
                  <a:cubicBezTo>
                    <a:pt x="35" y="9"/>
                    <a:pt x="33" y="4"/>
                    <a:pt x="33" y="0"/>
                  </a:cubicBezTo>
                  <a:cubicBezTo>
                    <a:pt x="40" y="3"/>
                    <a:pt x="33" y="10"/>
                    <a:pt x="36" y="14"/>
                  </a:cubicBezTo>
                  <a:close/>
                </a:path>
              </a:pathLst>
            </a:custGeom>
            <a:solidFill>
              <a:srgbClr val="EDB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742D42C2-8C20-B770-AE5C-368AA4AE7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742"/>
              <a:ext cx="136" cy="45"/>
            </a:xfrm>
            <a:custGeom>
              <a:avLst/>
              <a:gdLst>
                <a:gd name="T0" fmla="*/ 39 w 39"/>
                <a:gd name="T1" fmla="*/ 3 h 13"/>
                <a:gd name="T2" fmla="*/ 19 w 39"/>
                <a:gd name="T3" fmla="*/ 12 h 13"/>
                <a:gd name="T4" fmla="*/ 0 w 39"/>
                <a:gd name="T5" fmla="*/ 12 h 13"/>
                <a:gd name="T6" fmla="*/ 39 w 39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3">
                  <a:moveTo>
                    <a:pt x="39" y="3"/>
                  </a:moveTo>
                  <a:cubicBezTo>
                    <a:pt x="35" y="12"/>
                    <a:pt x="28" y="13"/>
                    <a:pt x="19" y="12"/>
                  </a:cubicBezTo>
                  <a:cubicBezTo>
                    <a:pt x="13" y="12"/>
                    <a:pt x="6" y="12"/>
                    <a:pt x="0" y="12"/>
                  </a:cubicBezTo>
                  <a:cubicBezTo>
                    <a:pt x="12" y="4"/>
                    <a:pt x="25" y="0"/>
                    <a:pt x="39" y="3"/>
                  </a:cubicBezTo>
                  <a:close/>
                </a:path>
              </a:pathLst>
            </a:custGeom>
            <a:solidFill>
              <a:srgbClr val="FBCF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D8C75805-D820-B3AD-A015-EEB7C6FD4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864"/>
              <a:ext cx="111" cy="70"/>
            </a:xfrm>
            <a:custGeom>
              <a:avLst/>
              <a:gdLst>
                <a:gd name="T0" fmla="*/ 0 w 32"/>
                <a:gd name="T1" fmla="*/ 18 h 20"/>
                <a:gd name="T2" fmla="*/ 32 w 32"/>
                <a:gd name="T3" fmla="*/ 0 h 20"/>
                <a:gd name="T4" fmla="*/ 0 w 32"/>
                <a:gd name="T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0">
                  <a:moveTo>
                    <a:pt x="0" y="18"/>
                  </a:moveTo>
                  <a:cubicBezTo>
                    <a:pt x="14" y="16"/>
                    <a:pt x="24" y="11"/>
                    <a:pt x="32" y="0"/>
                  </a:cubicBezTo>
                  <a:cubicBezTo>
                    <a:pt x="27" y="14"/>
                    <a:pt x="17" y="20"/>
                    <a:pt x="0" y="18"/>
                  </a:cubicBezTo>
                  <a:close/>
                </a:path>
              </a:pathLst>
            </a:custGeom>
            <a:solidFill>
              <a:srgbClr val="8F7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87625234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C1465D4-AACC-4265-B9AD-6CBB7E159591}"/>
              </a:ext>
            </a:extLst>
          </p:cNvPr>
          <p:cNvGrpSpPr/>
          <p:nvPr/>
        </p:nvGrpSpPr>
        <p:grpSpPr>
          <a:xfrm>
            <a:off x="-9376" y="4473613"/>
            <a:ext cx="12201376" cy="1351448"/>
            <a:chOff x="-4762" y="3907835"/>
            <a:chExt cx="12201376" cy="1351448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020C8F30-9C91-4D39-A29C-BCE4134E41E9}"/>
                </a:ext>
              </a:extLst>
            </p:cNvPr>
            <p:cNvSpPr txBox="1"/>
            <p:nvPr/>
          </p:nvSpPr>
          <p:spPr>
            <a:xfrm>
              <a:off x="-4762" y="3907835"/>
              <a:ext cx="12192000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6000" b="1" dirty="0">
                  <a:solidFill>
                    <a:srgbClr val="FF0000"/>
                  </a:solidFill>
                  <a:cs typeface="B Nazanin" panose="00000700000000000000" pitchFamily="2" charset="-78"/>
                </a:rPr>
                <a:t>با تشکر از شما دوستان عزیز ... !</a:t>
              </a:r>
              <a:endParaRPr lang="ko-KR" altLang="en-US" sz="6000" b="1" dirty="0">
                <a:solidFill>
                  <a:srgbClr val="FF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98CF959-4651-4C64-A08C-8F2BDE46A824}"/>
                </a:ext>
              </a:extLst>
            </p:cNvPr>
            <p:cNvSpPr txBox="1"/>
            <p:nvPr/>
          </p:nvSpPr>
          <p:spPr>
            <a:xfrm>
              <a:off x="4762" y="4879627"/>
              <a:ext cx="12191852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endParaRPr lang="ko-KR" altLang="en-US" sz="1867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Freeform 5"/>
          <p:cNvSpPr>
            <a:spLocks/>
          </p:cNvSpPr>
          <p:nvPr/>
        </p:nvSpPr>
        <p:spPr bwMode="auto">
          <a:xfrm>
            <a:off x="-1113" y="5951422"/>
            <a:ext cx="12193113" cy="906578"/>
          </a:xfrm>
          <a:custGeom>
            <a:avLst/>
            <a:gdLst>
              <a:gd name="T0" fmla="*/ 3858 w 3858"/>
              <a:gd name="T1" fmla="*/ 700 h 700"/>
              <a:gd name="T2" fmla="*/ 2785 w 3858"/>
              <a:gd name="T3" fmla="*/ 392 h 700"/>
              <a:gd name="T4" fmla="*/ 2331 w 3858"/>
              <a:gd name="T5" fmla="*/ 486 h 700"/>
              <a:gd name="T6" fmla="*/ 1466 w 3858"/>
              <a:gd name="T7" fmla="*/ 262 h 700"/>
              <a:gd name="T8" fmla="*/ 0 w 3858"/>
              <a:gd name="T9" fmla="*/ 21 h 700"/>
              <a:gd name="T10" fmla="*/ 0 w 3858"/>
              <a:gd name="T11" fmla="*/ 700 h 700"/>
              <a:gd name="T12" fmla="*/ 3858 w 3858"/>
              <a:gd name="T13" fmla="*/ 70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58" h="700">
                <a:moveTo>
                  <a:pt x="3858" y="700"/>
                </a:moveTo>
                <a:cubicBezTo>
                  <a:pt x="3644" y="696"/>
                  <a:pt x="3125" y="319"/>
                  <a:pt x="2785" y="392"/>
                </a:cubicBezTo>
                <a:cubicBezTo>
                  <a:pt x="2634" y="425"/>
                  <a:pt x="2486" y="476"/>
                  <a:pt x="2331" y="486"/>
                </a:cubicBezTo>
                <a:cubicBezTo>
                  <a:pt x="2032" y="505"/>
                  <a:pt x="1748" y="366"/>
                  <a:pt x="1466" y="262"/>
                </a:cubicBezTo>
                <a:cubicBezTo>
                  <a:pt x="983" y="85"/>
                  <a:pt x="514" y="0"/>
                  <a:pt x="0" y="21"/>
                </a:cubicBezTo>
                <a:cubicBezTo>
                  <a:pt x="0" y="700"/>
                  <a:pt x="0" y="700"/>
                  <a:pt x="0" y="700"/>
                </a:cubicBezTo>
                <a:lnTo>
                  <a:pt x="3858" y="700"/>
                </a:lnTo>
                <a:close/>
              </a:path>
            </a:pathLst>
          </a:custGeom>
          <a:solidFill>
            <a:srgbClr val="6A0B0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3AF80B7-37B3-D5F8-9D4E-56349979E2B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32013" y="1376363"/>
            <a:ext cx="7842250" cy="2762250"/>
            <a:chOff x="1343" y="867"/>
            <a:chExt cx="4940" cy="1740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179FC019-627B-E645-E4D0-8B5680C5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893"/>
              <a:ext cx="4549" cy="1399"/>
            </a:xfrm>
            <a:custGeom>
              <a:avLst/>
              <a:gdLst>
                <a:gd name="T0" fmla="*/ 18 w 873"/>
                <a:gd name="T1" fmla="*/ 197 h 267"/>
                <a:gd name="T2" fmla="*/ 13 w 873"/>
                <a:gd name="T3" fmla="*/ 159 h 267"/>
                <a:gd name="T4" fmla="*/ 176 w 873"/>
                <a:gd name="T5" fmla="*/ 103 h 267"/>
                <a:gd name="T6" fmla="*/ 202 w 873"/>
                <a:gd name="T7" fmla="*/ 103 h 267"/>
                <a:gd name="T8" fmla="*/ 249 w 873"/>
                <a:gd name="T9" fmla="*/ 83 h 267"/>
                <a:gd name="T10" fmla="*/ 369 w 873"/>
                <a:gd name="T11" fmla="*/ 21 h 267"/>
                <a:gd name="T12" fmla="*/ 676 w 873"/>
                <a:gd name="T13" fmla="*/ 11 h 267"/>
                <a:gd name="T14" fmla="*/ 770 w 873"/>
                <a:gd name="T15" fmla="*/ 28 h 267"/>
                <a:gd name="T16" fmla="*/ 801 w 873"/>
                <a:gd name="T17" fmla="*/ 49 h 267"/>
                <a:gd name="T18" fmla="*/ 785 w 873"/>
                <a:gd name="T19" fmla="*/ 90 h 267"/>
                <a:gd name="T20" fmla="*/ 747 w 873"/>
                <a:gd name="T21" fmla="*/ 127 h 267"/>
                <a:gd name="T22" fmla="*/ 739 w 873"/>
                <a:gd name="T23" fmla="*/ 106 h 267"/>
                <a:gd name="T24" fmla="*/ 748 w 873"/>
                <a:gd name="T25" fmla="*/ 133 h 267"/>
                <a:gd name="T26" fmla="*/ 754 w 873"/>
                <a:gd name="T27" fmla="*/ 133 h 267"/>
                <a:gd name="T28" fmla="*/ 789 w 873"/>
                <a:gd name="T29" fmla="*/ 153 h 267"/>
                <a:gd name="T30" fmla="*/ 858 w 873"/>
                <a:gd name="T31" fmla="*/ 179 h 267"/>
                <a:gd name="T32" fmla="*/ 864 w 873"/>
                <a:gd name="T33" fmla="*/ 194 h 267"/>
                <a:gd name="T34" fmla="*/ 872 w 873"/>
                <a:gd name="T35" fmla="*/ 214 h 267"/>
                <a:gd name="T36" fmla="*/ 853 w 873"/>
                <a:gd name="T37" fmla="*/ 240 h 267"/>
                <a:gd name="T38" fmla="*/ 814 w 873"/>
                <a:gd name="T39" fmla="*/ 246 h 267"/>
                <a:gd name="T40" fmla="*/ 802 w 873"/>
                <a:gd name="T41" fmla="*/ 241 h 267"/>
                <a:gd name="T42" fmla="*/ 622 w 873"/>
                <a:gd name="T43" fmla="*/ 249 h 267"/>
                <a:gd name="T44" fmla="*/ 737 w 873"/>
                <a:gd name="T45" fmla="*/ 246 h 267"/>
                <a:gd name="T46" fmla="*/ 750 w 873"/>
                <a:gd name="T47" fmla="*/ 251 h 267"/>
                <a:gd name="T48" fmla="*/ 733 w 873"/>
                <a:gd name="T49" fmla="*/ 260 h 267"/>
                <a:gd name="T50" fmla="*/ 609 w 873"/>
                <a:gd name="T51" fmla="*/ 264 h 267"/>
                <a:gd name="T52" fmla="*/ 569 w 873"/>
                <a:gd name="T53" fmla="*/ 255 h 267"/>
                <a:gd name="T54" fmla="*/ 541 w 873"/>
                <a:gd name="T55" fmla="*/ 241 h 267"/>
                <a:gd name="T56" fmla="*/ 465 w 873"/>
                <a:gd name="T57" fmla="*/ 225 h 267"/>
                <a:gd name="T58" fmla="*/ 429 w 873"/>
                <a:gd name="T59" fmla="*/ 212 h 267"/>
                <a:gd name="T60" fmla="*/ 461 w 873"/>
                <a:gd name="T61" fmla="*/ 224 h 267"/>
                <a:gd name="T62" fmla="*/ 475 w 873"/>
                <a:gd name="T63" fmla="*/ 237 h 267"/>
                <a:gd name="T64" fmla="*/ 426 w 873"/>
                <a:gd name="T65" fmla="*/ 230 h 267"/>
                <a:gd name="T66" fmla="*/ 282 w 873"/>
                <a:gd name="T67" fmla="*/ 229 h 267"/>
                <a:gd name="T68" fmla="*/ 169 w 873"/>
                <a:gd name="T69" fmla="*/ 238 h 267"/>
                <a:gd name="T70" fmla="*/ 152 w 873"/>
                <a:gd name="T71" fmla="*/ 229 h 267"/>
                <a:gd name="T72" fmla="*/ 175 w 873"/>
                <a:gd name="T73" fmla="*/ 221 h 267"/>
                <a:gd name="T74" fmla="*/ 233 w 873"/>
                <a:gd name="T75" fmla="*/ 213 h 267"/>
                <a:gd name="T76" fmla="*/ 109 w 873"/>
                <a:gd name="T77" fmla="*/ 219 h 267"/>
                <a:gd name="T78" fmla="*/ 65 w 873"/>
                <a:gd name="T79" fmla="*/ 203 h 267"/>
                <a:gd name="T80" fmla="*/ 64 w 873"/>
                <a:gd name="T81" fmla="*/ 203 h 267"/>
                <a:gd name="T82" fmla="*/ 66 w 873"/>
                <a:gd name="T83" fmla="*/ 204 h 267"/>
                <a:gd name="T84" fmla="*/ 91 w 873"/>
                <a:gd name="T85" fmla="*/ 218 h 267"/>
                <a:gd name="T86" fmla="*/ 75 w 873"/>
                <a:gd name="T87" fmla="*/ 223 h 267"/>
                <a:gd name="T88" fmla="*/ 18 w 873"/>
                <a:gd name="T89" fmla="*/ 19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73" h="267">
                  <a:moveTo>
                    <a:pt x="18" y="197"/>
                  </a:moveTo>
                  <a:cubicBezTo>
                    <a:pt x="7" y="186"/>
                    <a:pt x="0" y="173"/>
                    <a:pt x="13" y="159"/>
                  </a:cubicBezTo>
                  <a:cubicBezTo>
                    <a:pt x="61" y="123"/>
                    <a:pt x="115" y="102"/>
                    <a:pt x="176" y="103"/>
                  </a:cubicBezTo>
                  <a:cubicBezTo>
                    <a:pt x="184" y="103"/>
                    <a:pt x="193" y="102"/>
                    <a:pt x="202" y="103"/>
                  </a:cubicBezTo>
                  <a:cubicBezTo>
                    <a:pt x="221" y="104"/>
                    <a:pt x="237" y="98"/>
                    <a:pt x="249" y="83"/>
                  </a:cubicBezTo>
                  <a:cubicBezTo>
                    <a:pt x="280" y="45"/>
                    <a:pt x="323" y="30"/>
                    <a:pt x="369" y="21"/>
                  </a:cubicBezTo>
                  <a:cubicBezTo>
                    <a:pt x="471" y="0"/>
                    <a:pt x="573" y="2"/>
                    <a:pt x="676" y="11"/>
                  </a:cubicBezTo>
                  <a:cubicBezTo>
                    <a:pt x="708" y="12"/>
                    <a:pt x="739" y="21"/>
                    <a:pt x="770" y="28"/>
                  </a:cubicBezTo>
                  <a:cubicBezTo>
                    <a:pt x="782" y="33"/>
                    <a:pt x="794" y="38"/>
                    <a:pt x="801" y="49"/>
                  </a:cubicBezTo>
                  <a:cubicBezTo>
                    <a:pt x="812" y="70"/>
                    <a:pt x="809" y="80"/>
                    <a:pt x="785" y="90"/>
                  </a:cubicBezTo>
                  <a:cubicBezTo>
                    <a:pt x="767" y="98"/>
                    <a:pt x="755" y="110"/>
                    <a:pt x="747" y="127"/>
                  </a:cubicBezTo>
                  <a:cubicBezTo>
                    <a:pt x="738" y="121"/>
                    <a:pt x="738" y="121"/>
                    <a:pt x="739" y="106"/>
                  </a:cubicBezTo>
                  <a:cubicBezTo>
                    <a:pt x="737" y="117"/>
                    <a:pt x="737" y="127"/>
                    <a:pt x="748" y="133"/>
                  </a:cubicBezTo>
                  <a:cubicBezTo>
                    <a:pt x="750" y="133"/>
                    <a:pt x="752" y="133"/>
                    <a:pt x="754" y="133"/>
                  </a:cubicBezTo>
                  <a:cubicBezTo>
                    <a:pt x="761" y="149"/>
                    <a:pt x="778" y="146"/>
                    <a:pt x="789" y="153"/>
                  </a:cubicBezTo>
                  <a:cubicBezTo>
                    <a:pt x="811" y="164"/>
                    <a:pt x="838" y="164"/>
                    <a:pt x="858" y="179"/>
                  </a:cubicBezTo>
                  <a:cubicBezTo>
                    <a:pt x="858" y="185"/>
                    <a:pt x="859" y="190"/>
                    <a:pt x="864" y="194"/>
                  </a:cubicBezTo>
                  <a:cubicBezTo>
                    <a:pt x="870" y="199"/>
                    <a:pt x="873" y="206"/>
                    <a:pt x="872" y="214"/>
                  </a:cubicBezTo>
                  <a:cubicBezTo>
                    <a:pt x="870" y="225"/>
                    <a:pt x="857" y="229"/>
                    <a:pt x="853" y="240"/>
                  </a:cubicBezTo>
                  <a:cubicBezTo>
                    <a:pt x="841" y="250"/>
                    <a:pt x="828" y="250"/>
                    <a:pt x="814" y="246"/>
                  </a:cubicBezTo>
                  <a:cubicBezTo>
                    <a:pt x="811" y="242"/>
                    <a:pt x="807" y="240"/>
                    <a:pt x="802" y="241"/>
                  </a:cubicBezTo>
                  <a:cubicBezTo>
                    <a:pt x="740" y="248"/>
                    <a:pt x="677" y="247"/>
                    <a:pt x="622" y="249"/>
                  </a:cubicBezTo>
                  <a:cubicBezTo>
                    <a:pt x="656" y="250"/>
                    <a:pt x="696" y="246"/>
                    <a:pt x="737" y="246"/>
                  </a:cubicBezTo>
                  <a:cubicBezTo>
                    <a:pt x="742" y="246"/>
                    <a:pt x="747" y="247"/>
                    <a:pt x="750" y="251"/>
                  </a:cubicBezTo>
                  <a:cubicBezTo>
                    <a:pt x="748" y="260"/>
                    <a:pt x="739" y="260"/>
                    <a:pt x="733" y="260"/>
                  </a:cubicBezTo>
                  <a:cubicBezTo>
                    <a:pt x="691" y="260"/>
                    <a:pt x="651" y="267"/>
                    <a:pt x="609" y="264"/>
                  </a:cubicBezTo>
                  <a:cubicBezTo>
                    <a:pt x="595" y="264"/>
                    <a:pt x="581" y="263"/>
                    <a:pt x="569" y="255"/>
                  </a:cubicBezTo>
                  <a:cubicBezTo>
                    <a:pt x="564" y="243"/>
                    <a:pt x="552" y="242"/>
                    <a:pt x="541" y="241"/>
                  </a:cubicBezTo>
                  <a:cubicBezTo>
                    <a:pt x="515" y="237"/>
                    <a:pt x="489" y="235"/>
                    <a:pt x="465" y="225"/>
                  </a:cubicBezTo>
                  <a:cubicBezTo>
                    <a:pt x="453" y="220"/>
                    <a:pt x="440" y="218"/>
                    <a:pt x="429" y="212"/>
                  </a:cubicBezTo>
                  <a:cubicBezTo>
                    <a:pt x="439" y="217"/>
                    <a:pt x="450" y="220"/>
                    <a:pt x="461" y="224"/>
                  </a:cubicBezTo>
                  <a:cubicBezTo>
                    <a:pt x="477" y="229"/>
                    <a:pt x="477" y="229"/>
                    <a:pt x="475" y="237"/>
                  </a:cubicBezTo>
                  <a:cubicBezTo>
                    <a:pt x="458" y="241"/>
                    <a:pt x="442" y="234"/>
                    <a:pt x="426" y="230"/>
                  </a:cubicBezTo>
                  <a:cubicBezTo>
                    <a:pt x="378" y="218"/>
                    <a:pt x="330" y="223"/>
                    <a:pt x="282" y="229"/>
                  </a:cubicBezTo>
                  <a:cubicBezTo>
                    <a:pt x="244" y="233"/>
                    <a:pt x="207" y="242"/>
                    <a:pt x="169" y="238"/>
                  </a:cubicBezTo>
                  <a:cubicBezTo>
                    <a:pt x="162" y="238"/>
                    <a:pt x="154" y="240"/>
                    <a:pt x="152" y="229"/>
                  </a:cubicBezTo>
                  <a:cubicBezTo>
                    <a:pt x="157" y="219"/>
                    <a:pt x="167" y="222"/>
                    <a:pt x="175" y="221"/>
                  </a:cubicBezTo>
                  <a:cubicBezTo>
                    <a:pt x="194" y="218"/>
                    <a:pt x="214" y="217"/>
                    <a:pt x="233" y="213"/>
                  </a:cubicBezTo>
                  <a:cubicBezTo>
                    <a:pt x="192" y="218"/>
                    <a:pt x="151" y="228"/>
                    <a:pt x="109" y="219"/>
                  </a:cubicBezTo>
                  <a:cubicBezTo>
                    <a:pt x="94" y="215"/>
                    <a:pt x="80" y="207"/>
                    <a:pt x="65" y="203"/>
                  </a:cubicBezTo>
                  <a:cubicBezTo>
                    <a:pt x="62" y="202"/>
                    <a:pt x="63" y="206"/>
                    <a:pt x="64" y="203"/>
                  </a:cubicBezTo>
                  <a:cubicBezTo>
                    <a:pt x="64" y="203"/>
                    <a:pt x="65" y="203"/>
                    <a:pt x="66" y="204"/>
                  </a:cubicBezTo>
                  <a:cubicBezTo>
                    <a:pt x="74" y="209"/>
                    <a:pt x="87" y="206"/>
                    <a:pt x="91" y="218"/>
                  </a:cubicBezTo>
                  <a:cubicBezTo>
                    <a:pt x="88" y="228"/>
                    <a:pt x="81" y="223"/>
                    <a:pt x="75" y="223"/>
                  </a:cubicBezTo>
                  <a:cubicBezTo>
                    <a:pt x="53" y="220"/>
                    <a:pt x="36" y="208"/>
                    <a:pt x="18" y="197"/>
                  </a:cubicBezTo>
                  <a:close/>
                </a:path>
              </a:pathLst>
            </a:custGeom>
            <a:solidFill>
              <a:srgbClr val="E31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B8772917-7352-06D9-66D2-287BEC425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1925"/>
              <a:ext cx="4643" cy="457"/>
            </a:xfrm>
            <a:custGeom>
              <a:avLst/>
              <a:gdLst>
                <a:gd name="T0" fmla="*/ 0 w 891"/>
                <a:gd name="T1" fmla="*/ 0 h 87"/>
                <a:gd name="T2" fmla="*/ 52 w 891"/>
                <a:gd name="T3" fmla="*/ 19 h 87"/>
                <a:gd name="T4" fmla="*/ 72 w 891"/>
                <a:gd name="T5" fmla="*/ 20 h 87"/>
                <a:gd name="T6" fmla="*/ 81 w 891"/>
                <a:gd name="T7" fmla="*/ 18 h 87"/>
                <a:gd name="T8" fmla="*/ 135 w 891"/>
                <a:gd name="T9" fmla="*/ 30 h 87"/>
                <a:gd name="T10" fmla="*/ 191 w 891"/>
                <a:gd name="T11" fmla="*/ 35 h 87"/>
                <a:gd name="T12" fmla="*/ 317 w 891"/>
                <a:gd name="T13" fmla="*/ 21 h 87"/>
                <a:gd name="T14" fmla="*/ 443 w 891"/>
                <a:gd name="T15" fmla="*/ 35 h 87"/>
                <a:gd name="T16" fmla="*/ 460 w 891"/>
                <a:gd name="T17" fmla="*/ 37 h 87"/>
                <a:gd name="T18" fmla="*/ 483 w 891"/>
                <a:gd name="T19" fmla="*/ 38 h 87"/>
                <a:gd name="T20" fmla="*/ 551 w 891"/>
                <a:gd name="T21" fmla="*/ 53 h 87"/>
                <a:gd name="T22" fmla="*/ 575 w 891"/>
                <a:gd name="T23" fmla="*/ 60 h 87"/>
                <a:gd name="T24" fmla="*/ 732 w 891"/>
                <a:gd name="T25" fmla="*/ 55 h 87"/>
                <a:gd name="T26" fmla="*/ 799 w 891"/>
                <a:gd name="T27" fmla="*/ 49 h 87"/>
                <a:gd name="T28" fmla="*/ 836 w 891"/>
                <a:gd name="T29" fmla="*/ 38 h 87"/>
                <a:gd name="T30" fmla="*/ 840 w 891"/>
                <a:gd name="T31" fmla="*/ 34 h 87"/>
                <a:gd name="T32" fmla="*/ 883 w 891"/>
                <a:gd name="T33" fmla="*/ 17 h 87"/>
                <a:gd name="T34" fmla="*/ 863 w 891"/>
                <a:gd name="T35" fmla="*/ 52 h 87"/>
                <a:gd name="T36" fmla="*/ 773 w 891"/>
                <a:gd name="T37" fmla="*/ 72 h 87"/>
                <a:gd name="T38" fmla="*/ 547 w 891"/>
                <a:gd name="T39" fmla="*/ 73 h 87"/>
                <a:gd name="T40" fmla="*/ 440 w 891"/>
                <a:gd name="T41" fmla="*/ 48 h 87"/>
                <a:gd name="T42" fmla="*/ 259 w 891"/>
                <a:gd name="T43" fmla="*/ 40 h 87"/>
                <a:gd name="T44" fmla="*/ 61 w 891"/>
                <a:gd name="T45" fmla="*/ 34 h 87"/>
                <a:gd name="T46" fmla="*/ 0 w 891"/>
                <a:gd name="T4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91" h="87">
                  <a:moveTo>
                    <a:pt x="0" y="0"/>
                  </a:moveTo>
                  <a:cubicBezTo>
                    <a:pt x="18" y="3"/>
                    <a:pt x="33" y="18"/>
                    <a:pt x="52" y="19"/>
                  </a:cubicBezTo>
                  <a:cubicBezTo>
                    <a:pt x="58" y="20"/>
                    <a:pt x="65" y="25"/>
                    <a:pt x="72" y="20"/>
                  </a:cubicBezTo>
                  <a:cubicBezTo>
                    <a:pt x="75" y="18"/>
                    <a:pt x="78" y="18"/>
                    <a:pt x="81" y="18"/>
                  </a:cubicBezTo>
                  <a:cubicBezTo>
                    <a:pt x="99" y="24"/>
                    <a:pt x="119" y="19"/>
                    <a:pt x="135" y="30"/>
                  </a:cubicBezTo>
                  <a:cubicBezTo>
                    <a:pt x="152" y="45"/>
                    <a:pt x="172" y="37"/>
                    <a:pt x="191" y="35"/>
                  </a:cubicBezTo>
                  <a:cubicBezTo>
                    <a:pt x="233" y="32"/>
                    <a:pt x="274" y="23"/>
                    <a:pt x="317" y="21"/>
                  </a:cubicBezTo>
                  <a:cubicBezTo>
                    <a:pt x="360" y="19"/>
                    <a:pt x="401" y="25"/>
                    <a:pt x="443" y="35"/>
                  </a:cubicBezTo>
                  <a:cubicBezTo>
                    <a:pt x="448" y="36"/>
                    <a:pt x="454" y="36"/>
                    <a:pt x="460" y="37"/>
                  </a:cubicBezTo>
                  <a:cubicBezTo>
                    <a:pt x="468" y="30"/>
                    <a:pt x="476" y="36"/>
                    <a:pt x="483" y="38"/>
                  </a:cubicBezTo>
                  <a:cubicBezTo>
                    <a:pt x="505" y="43"/>
                    <a:pt x="529" y="44"/>
                    <a:pt x="551" y="53"/>
                  </a:cubicBezTo>
                  <a:cubicBezTo>
                    <a:pt x="557" y="60"/>
                    <a:pt x="567" y="59"/>
                    <a:pt x="575" y="60"/>
                  </a:cubicBezTo>
                  <a:cubicBezTo>
                    <a:pt x="627" y="63"/>
                    <a:pt x="679" y="60"/>
                    <a:pt x="732" y="55"/>
                  </a:cubicBezTo>
                  <a:cubicBezTo>
                    <a:pt x="753" y="44"/>
                    <a:pt x="776" y="44"/>
                    <a:pt x="799" y="49"/>
                  </a:cubicBezTo>
                  <a:cubicBezTo>
                    <a:pt x="810" y="42"/>
                    <a:pt x="826" y="51"/>
                    <a:pt x="836" y="38"/>
                  </a:cubicBezTo>
                  <a:cubicBezTo>
                    <a:pt x="837" y="36"/>
                    <a:pt x="838" y="35"/>
                    <a:pt x="840" y="34"/>
                  </a:cubicBezTo>
                  <a:cubicBezTo>
                    <a:pt x="857" y="34"/>
                    <a:pt x="869" y="24"/>
                    <a:pt x="883" y="17"/>
                  </a:cubicBezTo>
                  <a:cubicBezTo>
                    <a:pt x="891" y="38"/>
                    <a:pt x="877" y="46"/>
                    <a:pt x="863" y="52"/>
                  </a:cubicBezTo>
                  <a:cubicBezTo>
                    <a:pt x="834" y="64"/>
                    <a:pt x="804" y="69"/>
                    <a:pt x="773" y="72"/>
                  </a:cubicBezTo>
                  <a:cubicBezTo>
                    <a:pt x="698" y="79"/>
                    <a:pt x="622" y="87"/>
                    <a:pt x="547" y="73"/>
                  </a:cubicBezTo>
                  <a:cubicBezTo>
                    <a:pt x="511" y="67"/>
                    <a:pt x="475" y="59"/>
                    <a:pt x="440" y="48"/>
                  </a:cubicBezTo>
                  <a:cubicBezTo>
                    <a:pt x="380" y="28"/>
                    <a:pt x="320" y="29"/>
                    <a:pt x="259" y="40"/>
                  </a:cubicBezTo>
                  <a:cubicBezTo>
                    <a:pt x="193" y="52"/>
                    <a:pt x="127" y="50"/>
                    <a:pt x="61" y="34"/>
                  </a:cubicBezTo>
                  <a:cubicBezTo>
                    <a:pt x="38" y="28"/>
                    <a:pt x="15" y="21"/>
                    <a:pt x="0" y="0"/>
                  </a:cubicBezTo>
                  <a:close/>
                </a:path>
              </a:pathLst>
            </a:custGeom>
            <a:solidFill>
              <a:srgbClr val="A91B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7216618-8490-5113-D9B5-781A6B2E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903"/>
              <a:ext cx="3465" cy="823"/>
            </a:xfrm>
            <a:custGeom>
              <a:avLst/>
              <a:gdLst>
                <a:gd name="T0" fmla="*/ 664 w 665"/>
                <a:gd name="T1" fmla="*/ 12 h 157"/>
                <a:gd name="T2" fmla="*/ 483 w 665"/>
                <a:gd name="T3" fmla="*/ 9 h 157"/>
                <a:gd name="T4" fmla="*/ 303 w 665"/>
                <a:gd name="T5" fmla="*/ 39 h 157"/>
                <a:gd name="T6" fmla="*/ 235 w 665"/>
                <a:gd name="T7" fmla="*/ 89 h 157"/>
                <a:gd name="T8" fmla="*/ 197 w 665"/>
                <a:gd name="T9" fmla="*/ 105 h 157"/>
                <a:gd name="T10" fmla="*/ 46 w 665"/>
                <a:gd name="T11" fmla="*/ 132 h 157"/>
                <a:gd name="T12" fmla="*/ 0 w 665"/>
                <a:gd name="T13" fmla="*/ 157 h 157"/>
                <a:gd name="T14" fmla="*/ 87 w 665"/>
                <a:gd name="T15" fmla="*/ 108 h 157"/>
                <a:gd name="T16" fmla="*/ 176 w 665"/>
                <a:gd name="T17" fmla="*/ 96 h 157"/>
                <a:gd name="T18" fmla="*/ 239 w 665"/>
                <a:gd name="T19" fmla="*/ 71 h 157"/>
                <a:gd name="T20" fmla="*/ 327 w 665"/>
                <a:gd name="T21" fmla="*/ 19 h 157"/>
                <a:gd name="T22" fmla="*/ 429 w 665"/>
                <a:gd name="T23" fmla="*/ 1 h 157"/>
                <a:gd name="T24" fmla="*/ 559 w 665"/>
                <a:gd name="T25" fmla="*/ 0 h 157"/>
                <a:gd name="T26" fmla="*/ 640 w 665"/>
                <a:gd name="T27" fmla="*/ 1 h 157"/>
                <a:gd name="T28" fmla="*/ 657 w 665"/>
                <a:gd name="T29" fmla="*/ 4 h 157"/>
                <a:gd name="T30" fmla="*/ 654 w 665"/>
                <a:gd name="T31" fmla="*/ 6 h 157"/>
                <a:gd name="T32" fmla="*/ 655 w 665"/>
                <a:gd name="T33" fmla="*/ 7 h 157"/>
                <a:gd name="T34" fmla="*/ 664 w 665"/>
                <a:gd name="T35" fmla="*/ 1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5" h="157">
                  <a:moveTo>
                    <a:pt x="664" y="12"/>
                  </a:moveTo>
                  <a:cubicBezTo>
                    <a:pt x="604" y="7"/>
                    <a:pt x="543" y="7"/>
                    <a:pt x="483" y="9"/>
                  </a:cubicBezTo>
                  <a:cubicBezTo>
                    <a:pt x="422" y="11"/>
                    <a:pt x="361" y="18"/>
                    <a:pt x="303" y="39"/>
                  </a:cubicBezTo>
                  <a:cubicBezTo>
                    <a:pt x="276" y="49"/>
                    <a:pt x="254" y="67"/>
                    <a:pt x="235" y="89"/>
                  </a:cubicBezTo>
                  <a:cubicBezTo>
                    <a:pt x="225" y="101"/>
                    <a:pt x="213" y="106"/>
                    <a:pt x="197" y="105"/>
                  </a:cubicBezTo>
                  <a:cubicBezTo>
                    <a:pt x="144" y="100"/>
                    <a:pt x="94" y="109"/>
                    <a:pt x="46" y="132"/>
                  </a:cubicBezTo>
                  <a:cubicBezTo>
                    <a:pt x="30" y="139"/>
                    <a:pt x="18" y="152"/>
                    <a:pt x="0" y="157"/>
                  </a:cubicBezTo>
                  <a:cubicBezTo>
                    <a:pt x="23" y="129"/>
                    <a:pt x="55" y="119"/>
                    <a:pt x="87" y="108"/>
                  </a:cubicBezTo>
                  <a:cubicBezTo>
                    <a:pt x="116" y="99"/>
                    <a:pt x="145" y="94"/>
                    <a:pt x="176" y="96"/>
                  </a:cubicBezTo>
                  <a:cubicBezTo>
                    <a:pt x="201" y="99"/>
                    <a:pt x="222" y="91"/>
                    <a:pt x="239" y="71"/>
                  </a:cubicBezTo>
                  <a:cubicBezTo>
                    <a:pt x="262" y="43"/>
                    <a:pt x="293" y="28"/>
                    <a:pt x="327" y="19"/>
                  </a:cubicBezTo>
                  <a:cubicBezTo>
                    <a:pt x="360" y="11"/>
                    <a:pt x="394" y="4"/>
                    <a:pt x="429" y="1"/>
                  </a:cubicBezTo>
                  <a:cubicBezTo>
                    <a:pt x="472" y="1"/>
                    <a:pt x="516" y="1"/>
                    <a:pt x="559" y="0"/>
                  </a:cubicBezTo>
                  <a:cubicBezTo>
                    <a:pt x="586" y="0"/>
                    <a:pt x="613" y="5"/>
                    <a:pt x="640" y="1"/>
                  </a:cubicBezTo>
                  <a:cubicBezTo>
                    <a:pt x="646" y="1"/>
                    <a:pt x="652" y="1"/>
                    <a:pt x="657" y="4"/>
                  </a:cubicBezTo>
                  <a:cubicBezTo>
                    <a:pt x="656" y="5"/>
                    <a:pt x="655" y="6"/>
                    <a:pt x="654" y="6"/>
                  </a:cubicBezTo>
                  <a:cubicBezTo>
                    <a:pt x="653" y="8"/>
                    <a:pt x="655" y="7"/>
                    <a:pt x="655" y="7"/>
                  </a:cubicBezTo>
                  <a:cubicBezTo>
                    <a:pt x="659" y="8"/>
                    <a:pt x="665" y="4"/>
                    <a:pt x="664" y="12"/>
                  </a:cubicBezTo>
                  <a:close/>
                </a:path>
              </a:pathLst>
            </a:custGeom>
            <a:solidFill>
              <a:srgbClr val="A6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80C0CC8F-5E26-38B5-0D24-D7AFA4D2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" y="2397"/>
              <a:ext cx="761" cy="210"/>
            </a:xfrm>
            <a:custGeom>
              <a:avLst/>
              <a:gdLst>
                <a:gd name="T0" fmla="*/ 84 w 146"/>
                <a:gd name="T1" fmla="*/ 40 h 40"/>
                <a:gd name="T2" fmla="*/ 12 w 146"/>
                <a:gd name="T3" fmla="*/ 31 h 40"/>
                <a:gd name="T4" fmla="*/ 1 w 146"/>
                <a:gd name="T5" fmla="*/ 21 h 40"/>
                <a:gd name="T6" fmla="*/ 11 w 146"/>
                <a:gd name="T7" fmla="*/ 13 h 40"/>
                <a:gd name="T8" fmla="*/ 131 w 146"/>
                <a:gd name="T9" fmla="*/ 10 h 40"/>
                <a:gd name="T10" fmla="*/ 146 w 146"/>
                <a:gd name="T11" fmla="*/ 22 h 40"/>
                <a:gd name="T12" fmla="*/ 130 w 146"/>
                <a:gd name="T13" fmla="*/ 34 h 40"/>
                <a:gd name="T14" fmla="*/ 84 w 146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40">
                  <a:moveTo>
                    <a:pt x="84" y="40"/>
                  </a:moveTo>
                  <a:cubicBezTo>
                    <a:pt x="57" y="40"/>
                    <a:pt x="34" y="38"/>
                    <a:pt x="12" y="31"/>
                  </a:cubicBezTo>
                  <a:cubicBezTo>
                    <a:pt x="7" y="30"/>
                    <a:pt x="0" y="28"/>
                    <a:pt x="1" y="21"/>
                  </a:cubicBezTo>
                  <a:cubicBezTo>
                    <a:pt x="1" y="16"/>
                    <a:pt x="7" y="14"/>
                    <a:pt x="11" y="13"/>
                  </a:cubicBezTo>
                  <a:cubicBezTo>
                    <a:pt x="51" y="3"/>
                    <a:pt x="91" y="0"/>
                    <a:pt x="131" y="10"/>
                  </a:cubicBezTo>
                  <a:cubicBezTo>
                    <a:pt x="138" y="12"/>
                    <a:pt x="146" y="14"/>
                    <a:pt x="146" y="22"/>
                  </a:cubicBezTo>
                  <a:cubicBezTo>
                    <a:pt x="146" y="31"/>
                    <a:pt x="136" y="33"/>
                    <a:pt x="130" y="34"/>
                  </a:cubicBezTo>
                  <a:cubicBezTo>
                    <a:pt x="114" y="38"/>
                    <a:pt x="97" y="40"/>
                    <a:pt x="84" y="40"/>
                  </a:cubicBezTo>
                  <a:close/>
                </a:path>
              </a:pathLst>
            </a:custGeom>
            <a:solidFill>
              <a:srgbClr val="DE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998AAEF9-F416-0C7A-AEC3-1D991B24A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277"/>
              <a:ext cx="464" cy="131"/>
            </a:xfrm>
            <a:custGeom>
              <a:avLst/>
              <a:gdLst>
                <a:gd name="T0" fmla="*/ 49 w 89"/>
                <a:gd name="T1" fmla="*/ 23 h 25"/>
                <a:gd name="T2" fmla="*/ 9 w 89"/>
                <a:gd name="T3" fmla="*/ 20 h 25"/>
                <a:gd name="T4" fmla="*/ 0 w 89"/>
                <a:gd name="T5" fmla="*/ 14 h 25"/>
                <a:gd name="T6" fmla="*/ 8 w 89"/>
                <a:gd name="T7" fmla="*/ 6 h 25"/>
                <a:gd name="T8" fmla="*/ 81 w 89"/>
                <a:gd name="T9" fmla="*/ 6 h 25"/>
                <a:gd name="T10" fmla="*/ 89 w 89"/>
                <a:gd name="T11" fmla="*/ 14 h 25"/>
                <a:gd name="T12" fmla="*/ 80 w 89"/>
                <a:gd name="T13" fmla="*/ 20 h 25"/>
                <a:gd name="T14" fmla="*/ 49 w 89"/>
                <a:gd name="T1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25">
                  <a:moveTo>
                    <a:pt x="49" y="23"/>
                  </a:moveTo>
                  <a:cubicBezTo>
                    <a:pt x="34" y="24"/>
                    <a:pt x="22" y="25"/>
                    <a:pt x="9" y="20"/>
                  </a:cubicBezTo>
                  <a:cubicBezTo>
                    <a:pt x="6" y="19"/>
                    <a:pt x="1" y="18"/>
                    <a:pt x="0" y="14"/>
                  </a:cubicBezTo>
                  <a:cubicBezTo>
                    <a:pt x="0" y="9"/>
                    <a:pt x="5" y="7"/>
                    <a:pt x="8" y="6"/>
                  </a:cubicBezTo>
                  <a:cubicBezTo>
                    <a:pt x="32" y="0"/>
                    <a:pt x="57" y="0"/>
                    <a:pt x="81" y="6"/>
                  </a:cubicBezTo>
                  <a:cubicBezTo>
                    <a:pt x="85" y="7"/>
                    <a:pt x="89" y="9"/>
                    <a:pt x="89" y="14"/>
                  </a:cubicBezTo>
                  <a:cubicBezTo>
                    <a:pt x="89" y="18"/>
                    <a:pt x="84" y="20"/>
                    <a:pt x="80" y="20"/>
                  </a:cubicBezTo>
                  <a:cubicBezTo>
                    <a:pt x="69" y="22"/>
                    <a:pt x="58" y="22"/>
                    <a:pt x="49" y="23"/>
                  </a:cubicBezTo>
                  <a:close/>
                </a:path>
              </a:pathLst>
            </a:custGeom>
            <a:solidFill>
              <a:srgbClr val="D73A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6355EEBC-AA64-86D7-733F-4583578E4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867"/>
              <a:ext cx="1100" cy="63"/>
            </a:xfrm>
            <a:custGeom>
              <a:avLst/>
              <a:gdLst>
                <a:gd name="T0" fmla="*/ 211 w 211"/>
                <a:gd name="T1" fmla="*/ 8 h 12"/>
                <a:gd name="T2" fmla="*/ 198 w 211"/>
                <a:gd name="T3" fmla="*/ 12 h 12"/>
                <a:gd name="T4" fmla="*/ 13 w 211"/>
                <a:gd name="T5" fmla="*/ 12 h 12"/>
                <a:gd name="T6" fmla="*/ 0 w 211"/>
                <a:gd name="T7" fmla="*/ 8 h 12"/>
                <a:gd name="T8" fmla="*/ 211 w 2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2">
                  <a:moveTo>
                    <a:pt x="211" y="8"/>
                  </a:moveTo>
                  <a:cubicBezTo>
                    <a:pt x="208" y="12"/>
                    <a:pt x="203" y="12"/>
                    <a:pt x="198" y="12"/>
                  </a:cubicBezTo>
                  <a:cubicBezTo>
                    <a:pt x="136" y="12"/>
                    <a:pt x="75" y="12"/>
                    <a:pt x="13" y="12"/>
                  </a:cubicBezTo>
                  <a:cubicBezTo>
                    <a:pt x="8" y="12"/>
                    <a:pt x="3" y="12"/>
                    <a:pt x="0" y="8"/>
                  </a:cubicBezTo>
                  <a:cubicBezTo>
                    <a:pt x="70" y="0"/>
                    <a:pt x="141" y="2"/>
                    <a:pt x="211" y="8"/>
                  </a:cubicBezTo>
                  <a:close/>
                </a:path>
              </a:pathLst>
            </a:custGeom>
            <a:solidFill>
              <a:srgbClr val="9C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5A57AA9E-D86E-9803-3D3B-1A10C57A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1150"/>
              <a:ext cx="407" cy="466"/>
            </a:xfrm>
            <a:custGeom>
              <a:avLst/>
              <a:gdLst>
                <a:gd name="T0" fmla="*/ 3 w 78"/>
                <a:gd name="T1" fmla="*/ 78 h 89"/>
                <a:gd name="T2" fmla="*/ 38 w 78"/>
                <a:gd name="T3" fmla="*/ 39 h 89"/>
                <a:gd name="T4" fmla="*/ 59 w 78"/>
                <a:gd name="T5" fmla="*/ 0 h 89"/>
                <a:gd name="T6" fmla="*/ 51 w 78"/>
                <a:gd name="T7" fmla="*/ 44 h 89"/>
                <a:gd name="T8" fmla="*/ 12 w 78"/>
                <a:gd name="T9" fmla="*/ 84 h 89"/>
                <a:gd name="T10" fmla="*/ 9 w 78"/>
                <a:gd name="T11" fmla="*/ 89 h 89"/>
                <a:gd name="T12" fmla="*/ 3 w 78"/>
                <a:gd name="T13" fmla="*/ 7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89">
                  <a:moveTo>
                    <a:pt x="3" y="78"/>
                  </a:moveTo>
                  <a:cubicBezTo>
                    <a:pt x="8" y="59"/>
                    <a:pt x="21" y="48"/>
                    <a:pt x="38" y="39"/>
                  </a:cubicBezTo>
                  <a:cubicBezTo>
                    <a:pt x="54" y="32"/>
                    <a:pt x="70" y="22"/>
                    <a:pt x="59" y="0"/>
                  </a:cubicBezTo>
                  <a:cubicBezTo>
                    <a:pt x="78" y="22"/>
                    <a:pt x="75" y="32"/>
                    <a:pt x="51" y="44"/>
                  </a:cubicBezTo>
                  <a:cubicBezTo>
                    <a:pt x="33" y="52"/>
                    <a:pt x="9" y="55"/>
                    <a:pt x="12" y="84"/>
                  </a:cubicBezTo>
                  <a:cubicBezTo>
                    <a:pt x="11" y="86"/>
                    <a:pt x="10" y="87"/>
                    <a:pt x="9" y="89"/>
                  </a:cubicBezTo>
                  <a:cubicBezTo>
                    <a:pt x="3" y="88"/>
                    <a:pt x="0" y="85"/>
                    <a:pt x="3" y="78"/>
                  </a:cubicBezTo>
                  <a:close/>
                </a:path>
              </a:pathLst>
            </a:custGeom>
            <a:solidFill>
              <a:srgbClr val="A5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C4B47433-A441-19FB-232F-AD0006AE2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9" y="1873"/>
              <a:ext cx="229" cy="252"/>
            </a:xfrm>
            <a:custGeom>
              <a:avLst/>
              <a:gdLst>
                <a:gd name="T0" fmla="*/ 44 w 44"/>
                <a:gd name="T1" fmla="*/ 27 h 48"/>
                <a:gd name="T2" fmla="*/ 0 w 44"/>
                <a:gd name="T3" fmla="*/ 47 h 48"/>
                <a:gd name="T4" fmla="*/ 14 w 44"/>
                <a:gd name="T5" fmla="*/ 29 h 48"/>
                <a:gd name="T6" fmla="*/ 14 w 44"/>
                <a:gd name="T7" fmla="*/ 1 h 48"/>
                <a:gd name="T8" fmla="*/ 25 w 44"/>
                <a:gd name="T9" fmla="*/ 3 h 48"/>
                <a:gd name="T10" fmla="*/ 44 w 44"/>
                <a:gd name="T11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8">
                  <a:moveTo>
                    <a:pt x="44" y="27"/>
                  </a:moveTo>
                  <a:cubicBezTo>
                    <a:pt x="34" y="45"/>
                    <a:pt x="18" y="48"/>
                    <a:pt x="0" y="47"/>
                  </a:cubicBezTo>
                  <a:cubicBezTo>
                    <a:pt x="1" y="39"/>
                    <a:pt x="12" y="38"/>
                    <a:pt x="14" y="29"/>
                  </a:cubicBezTo>
                  <a:cubicBezTo>
                    <a:pt x="22" y="20"/>
                    <a:pt x="5" y="11"/>
                    <a:pt x="14" y="1"/>
                  </a:cubicBezTo>
                  <a:cubicBezTo>
                    <a:pt x="18" y="0"/>
                    <a:pt x="21" y="1"/>
                    <a:pt x="25" y="3"/>
                  </a:cubicBezTo>
                  <a:cubicBezTo>
                    <a:pt x="35" y="8"/>
                    <a:pt x="42" y="16"/>
                    <a:pt x="44" y="27"/>
                  </a:cubicBezTo>
                  <a:close/>
                </a:path>
              </a:pathLst>
            </a:custGeom>
            <a:solidFill>
              <a:srgbClr val="DA1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62836CF-00B9-9DA1-5AD9-5412A68B9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924"/>
              <a:ext cx="578" cy="131"/>
            </a:xfrm>
            <a:custGeom>
              <a:avLst/>
              <a:gdLst>
                <a:gd name="T0" fmla="*/ 18 w 111"/>
                <a:gd name="T1" fmla="*/ 8 h 25"/>
                <a:gd name="T2" fmla="*/ 0 w 111"/>
                <a:gd name="T3" fmla="*/ 1 h 25"/>
                <a:gd name="T4" fmla="*/ 11 w 111"/>
                <a:gd name="T5" fmla="*/ 0 h 25"/>
                <a:gd name="T6" fmla="*/ 111 w 111"/>
                <a:gd name="T7" fmla="*/ 22 h 25"/>
                <a:gd name="T8" fmla="*/ 98 w 111"/>
                <a:gd name="T9" fmla="*/ 22 h 25"/>
                <a:gd name="T10" fmla="*/ 18 w 111"/>
                <a:gd name="T1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25">
                  <a:moveTo>
                    <a:pt x="18" y="8"/>
                  </a:moveTo>
                  <a:cubicBezTo>
                    <a:pt x="15" y="2"/>
                    <a:pt x="7" y="6"/>
                    <a:pt x="0" y="1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46" y="1"/>
                    <a:pt x="79" y="8"/>
                    <a:pt x="111" y="22"/>
                  </a:cubicBezTo>
                  <a:cubicBezTo>
                    <a:pt x="107" y="25"/>
                    <a:pt x="103" y="24"/>
                    <a:pt x="98" y="22"/>
                  </a:cubicBezTo>
                  <a:cubicBezTo>
                    <a:pt x="72" y="15"/>
                    <a:pt x="45" y="12"/>
                    <a:pt x="18" y="8"/>
                  </a:cubicBezTo>
                  <a:close/>
                </a:path>
              </a:pathLst>
            </a:custGeom>
            <a:solidFill>
              <a:srgbClr val="9C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9797CE4D-40BF-6426-E9C0-B216A8B82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1695"/>
              <a:ext cx="485" cy="204"/>
            </a:xfrm>
            <a:custGeom>
              <a:avLst/>
              <a:gdLst>
                <a:gd name="T0" fmla="*/ 93 w 93"/>
                <a:gd name="T1" fmla="*/ 37 h 39"/>
                <a:gd name="T2" fmla="*/ 80 w 93"/>
                <a:gd name="T3" fmla="*/ 37 h 39"/>
                <a:gd name="T4" fmla="*/ 68 w 93"/>
                <a:gd name="T5" fmla="*/ 28 h 39"/>
                <a:gd name="T6" fmla="*/ 19 w 93"/>
                <a:gd name="T7" fmla="*/ 10 h 39"/>
                <a:gd name="T8" fmla="*/ 0 w 93"/>
                <a:gd name="T9" fmla="*/ 0 h 39"/>
                <a:gd name="T10" fmla="*/ 93 w 93"/>
                <a:gd name="T11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39">
                  <a:moveTo>
                    <a:pt x="93" y="37"/>
                  </a:moveTo>
                  <a:cubicBezTo>
                    <a:pt x="89" y="37"/>
                    <a:pt x="85" y="37"/>
                    <a:pt x="80" y="37"/>
                  </a:cubicBezTo>
                  <a:cubicBezTo>
                    <a:pt x="72" y="39"/>
                    <a:pt x="69" y="35"/>
                    <a:pt x="68" y="28"/>
                  </a:cubicBezTo>
                  <a:cubicBezTo>
                    <a:pt x="53" y="18"/>
                    <a:pt x="35" y="15"/>
                    <a:pt x="19" y="10"/>
                  </a:cubicBezTo>
                  <a:cubicBezTo>
                    <a:pt x="12" y="7"/>
                    <a:pt x="4" y="8"/>
                    <a:pt x="0" y="0"/>
                  </a:cubicBezTo>
                  <a:cubicBezTo>
                    <a:pt x="34" y="7"/>
                    <a:pt x="66" y="15"/>
                    <a:pt x="93" y="37"/>
                  </a:cubicBezTo>
                  <a:close/>
                </a:path>
              </a:pathLst>
            </a:custGeom>
            <a:solidFill>
              <a:srgbClr val="AC24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B0C9A1C5-FA8C-F828-C51C-AF01464C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176"/>
              <a:ext cx="3126" cy="770"/>
            </a:xfrm>
            <a:custGeom>
              <a:avLst/>
              <a:gdLst>
                <a:gd name="T0" fmla="*/ 379 w 600"/>
                <a:gd name="T1" fmla="*/ 5 h 147"/>
                <a:gd name="T2" fmla="*/ 494 w 600"/>
                <a:gd name="T3" fmla="*/ 13 h 147"/>
                <a:gd name="T4" fmla="*/ 511 w 600"/>
                <a:gd name="T5" fmla="*/ 17 h 147"/>
                <a:gd name="T6" fmla="*/ 520 w 600"/>
                <a:gd name="T7" fmla="*/ 57 h 147"/>
                <a:gd name="T8" fmla="*/ 510 w 600"/>
                <a:gd name="T9" fmla="*/ 77 h 147"/>
                <a:gd name="T10" fmla="*/ 528 w 600"/>
                <a:gd name="T11" fmla="*/ 85 h 147"/>
                <a:gd name="T12" fmla="*/ 585 w 600"/>
                <a:gd name="T13" fmla="*/ 100 h 147"/>
                <a:gd name="T14" fmla="*/ 600 w 600"/>
                <a:gd name="T15" fmla="*/ 115 h 147"/>
                <a:gd name="T16" fmla="*/ 583 w 600"/>
                <a:gd name="T17" fmla="*/ 132 h 147"/>
                <a:gd name="T18" fmla="*/ 514 w 600"/>
                <a:gd name="T19" fmla="*/ 144 h 147"/>
                <a:gd name="T20" fmla="*/ 315 w 600"/>
                <a:gd name="T21" fmla="*/ 121 h 147"/>
                <a:gd name="T22" fmla="*/ 299 w 600"/>
                <a:gd name="T23" fmla="*/ 117 h 147"/>
                <a:gd name="T24" fmla="*/ 128 w 600"/>
                <a:gd name="T25" fmla="*/ 123 h 147"/>
                <a:gd name="T26" fmla="*/ 21 w 600"/>
                <a:gd name="T27" fmla="*/ 118 h 147"/>
                <a:gd name="T28" fmla="*/ 1 w 600"/>
                <a:gd name="T29" fmla="*/ 96 h 147"/>
                <a:gd name="T30" fmla="*/ 21 w 600"/>
                <a:gd name="T31" fmla="*/ 76 h 147"/>
                <a:gd name="T32" fmla="*/ 112 w 600"/>
                <a:gd name="T33" fmla="*/ 65 h 147"/>
                <a:gd name="T34" fmla="*/ 211 w 600"/>
                <a:gd name="T35" fmla="*/ 29 h 147"/>
                <a:gd name="T36" fmla="*/ 253 w 600"/>
                <a:gd name="T37" fmla="*/ 13 h 147"/>
                <a:gd name="T38" fmla="*/ 379 w 600"/>
                <a:gd name="T39" fmla="*/ 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0" h="147">
                  <a:moveTo>
                    <a:pt x="379" y="5"/>
                  </a:moveTo>
                  <a:cubicBezTo>
                    <a:pt x="421" y="3"/>
                    <a:pt x="458" y="5"/>
                    <a:pt x="494" y="13"/>
                  </a:cubicBezTo>
                  <a:cubicBezTo>
                    <a:pt x="500" y="14"/>
                    <a:pt x="506" y="15"/>
                    <a:pt x="511" y="17"/>
                  </a:cubicBezTo>
                  <a:cubicBezTo>
                    <a:pt x="544" y="28"/>
                    <a:pt x="545" y="34"/>
                    <a:pt x="520" y="57"/>
                  </a:cubicBezTo>
                  <a:cubicBezTo>
                    <a:pt x="515" y="62"/>
                    <a:pt x="507" y="68"/>
                    <a:pt x="510" y="77"/>
                  </a:cubicBezTo>
                  <a:cubicBezTo>
                    <a:pt x="512" y="86"/>
                    <a:pt x="521" y="83"/>
                    <a:pt x="528" y="85"/>
                  </a:cubicBezTo>
                  <a:cubicBezTo>
                    <a:pt x="547" y="89"/>
                    <a:pt x="566" y="95"/>
                    <a:pt x="585" y="100"/>
                  </a:cubicBezTo>
                  <a:cubicBezTo>
                    <a:pt x="593" y="102"/>
                    <a:pt x="600" y="106"/>
                    <a:pt x="600" y="115"/>
                  </a:cubicBezTo>
                  <a:cubicBezTo>
                    <a:pt x="599" y="124"/>
                    <a:pt x="592" y="130"/>
                    <a:pt x="583" y="132"/>
                  </a:cubicBezTo>
                  <a:cubicBezTo>
                    <a:pt x="560" y="137"/>
                    <a:pt x="537" y="143"/>
                    <a:pt x="514" y="144"/>
                  </a:cubicBezTo>
                  <a:cubicBezTo>
                    <a:pt x="447" y="147"/>
                    <a:pt x="379" y="146"/>
                    <a:pt x="315" y="121"/>
                  </a:cubicBezTo>
                  <a:cubicBezTo>
                    <a:pt x="310" y="119"/>
                    <a:pt x="304" y="117"/>
                    <a:pt x="299" y="117"/>
                  </a:cubicBezTo>
                  <a:cubicBezTo>
                    <a:pt x="242" y="117"/>
                    <a:pt x="185" y="116"/>
                    <a:pt x="128" y="123"/>
                  </a:cubicBezTo>
                  <a:cubicBezTo>
                    <a:pt x="93" y="127"/>
                    <a:pt x="57" y="121"/>
                    <a:pt x="21" y="118"/>
                  </a:cubicBezTo>
                  <a:cubicBezTo>
                    <a:pt x="10" y="117"/>
                    <a:pt x="0" y="111"/>
                    <a:pt x="1" y="96"/>
                  </a:cubicBezTo>
                  <a:cubicBezTo>
                    <a:pt x="1" y="83"/>
                    <a:pt x="11" y="79"/>
                    <a:pt x="21" y="76"/>
                  </a:cubicBezTo>
                  <a:cubicBezTo>
                    <a:pt x="51" y="69"/>
                    <a:pt x="81" y="65"/>
                    <a:pt x="112" y="65"/>
                  </a:cubicBezTo>
                  <a:cubicBezTo>
                    <a:pt x="149" y="64"/>
                    <a:pt x="184" y="61"/>
                    <a:pt x="211" y="29"/>
                  </a:cubicBezTo>
                  <a:cubicBezTo>
                    <a:pt x="221" y="18"/>
                    <a:pt x="238" y="15"/>
                    <a:pt x="253" y="13"/>
                  </a:cubicBezTo>
                  <a:cubicBezTo>
                    <a:pt x="296" y="9"/>
                    <a:pt x="339" y="0"/>
                    <a:pt x="379" y="5"/>
                  </a:cubicBezTo>
                  <a:close/>
                </a:path>
              </a:pathLst>
            </a:custGeom>
            <a:solidFill>
              <a:srgbClr val="E62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0751BD5C-E1F5-56EB-8563-0D1AD1F9C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2088"/>
              <a:ext cx="1110" cy="126"/>
            </a:xfrm>
            <a:custGeom>
              <a:avLst/>
              <a:gdLst>
                <a:gd name="T0" fmla="*/ 211 w 213"/>
                <a:gd name="T1" fmla="*/ 18 h 24"/>
                <a:gd name="T2" fmla="*/ 144 w 213"/>
                <a:gd name="T3" fmla="*/ 24 h 24"/>
                <a:gd name="T4" fmla="*/ 0 w 213"/>
                <a:gd name="T5" fmla="*/ 24 h 24"/>
                <a:gd name="T6" fmla="*/ 91 w 213"/>
                <a:gd name="T7" fmla="*/ 15 h 24"/>
                <a:gd name="T8" fmla="*/ 192 w 213"/>
                <a:gd name="T9" fmla="*/ 7 h 24"/>
                <a:gd name="T10" fmla="*/ 211 w 213"/>
                <a:gd name="T1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4">
                  <a:moveTo>
                    <a:pt x="211" y="18"/>
                  </a:moveTo>
                  <a:cubicBezTo>
                    <a:pt x="189" y="22"/>
                    <a:pt x="166" y="22"/>
                    <a:pt x="144" y="24"/>
                  </a:cubicBezTo>
                  <a:cubicBezTo>
                    <a:pt x="96" y="24"/>
                    <a:pt x="48" y="24"/>
                    <a:pt x="0" y="24"/>
                  </a:cubicBezTo>
                  <a:cubicBezTo>
                    <a:pt x="31" y="17"/>
                    <a:pt x="61" y="18"/>
                    <a:pt x="91" y="15"/>
                  </a:cubicBezTo>
                  <a:cubicBezTo>
                    <a:pt x="125" y="12"/>
                    <a:pt x="159" y="11"/>
                    <a:pt x="192" y="7"/>
                  </a:cubicBezTo>
                  <a:cubicBezTo>
                    <a:pt x="200" y="6"/>
                    <a:pt x="213" y="0"/>
                    <a:pt x="211" y="18"/>
                  </a:cubicBezTo>
                  <a:close/>
                </a:path>
              </a:pathLst>
            </a:custGeom>
            <a:solidFill>
              <a:srgbClr val="EE7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2B098E59-00E0-F12F-CE02-AF5688FEF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946"/>
              <a:ext cx="792" cy="137"/>
            </a:xfrm>
            <a:custGeom>
              <a:avLst/>
              <a:gdLst>
                <a:gd name="T0" fmla="*/ 55 w 152"/>
                <a:gd name="T1" fmla="*/ 26 h 26"/>
                <a:gd name="T2" fmla="*/ 0 w 152"/>
                <a:gd name="T3" fmla="*/ 17 h 26"/>
                <a:gd name="T4" fmla="*/ 8 w 152"/>
                <a:gd name="T5" fmla="*/ 13 h 26"/>
                <a:gd name="T6" fmla="*/ 136 w 152"/>
                <a:gd name="T7" fmla="*/ 5 h 26"/>
                <a:gd name="T8" fmla="*/ 151 w 152"/>
                <a:gd name="T9" fmla="*/ 8 h 26"/>
                <a:gd name="T10" fmla="*/ 138 w 152"/>
                <a:gd name="T11" fmla="*/ 17 h 26"/>
                <a:gd name="T12" fmla="*/ 55 w 152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26">
                  <a:moveTo>
                    <a:pt x="55" y="26"/>
                  </a:moveTo>
                  <a:cubicBezTo>
                    <a:pt x="37" y="24"/>
                    <a:pt x="18" y="22"/>
                    <a:pt x="0" y="17"/>
                  </a:cubicBezTo>
                  <a:cubicBezTo>
                    <a:pt x="0" y="10"/>
                    <a:pt x="4" y="11"/>
                    <a:pt x="8" y="13"/>
                  </a:cubicBezTo>
                  <a:cubicBezTo>
                    <a:pt x="51" y="19"/>
                    <a:pt x="94" y="14"/>
                    <a:pt x="136" y="5"/>
                  </a:cubicBezTo>
                  <a:cubicBezTo>
                    <a:pt x="142" y="3"/>
                    <a:pt x="149" y="0"/>
                    <a:pt x="151" y="8"/>
                  </a:cubicBezTo>
                  <a:cubicBezTo>
                    <a:pt x="152" y="16"/>
                    <a:pt x="144" y="16"/>
                    <a:pt x="138" y="17"/>
                  </a:cubicBezTo>
                  <a:cubicBezTo>
                    <a:pt x="111" y="22"/>
                    <a:pt x="83" y="25"/>
                    <a:pt x="55" y="26"/>
                  </a:cubicBezTo>
                  <a:close/>
                </a:path>
              </a:pathLst>
            </a:custGeom>
            <a:solidFill>
              <a:srgbClr val="EE77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8246E2E5-460F-EA07-3BA7-57423EDD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046"/>
              <a:ext cx="589" cy="168"/>
            </a:xfrm>
            <a:custGeom>
              <a:avLst/>
              <a:gdLst>
                <a:gd name="T0" fmla="*/ 112 w 113"/>
                <a:gd name="T1" fmla="*/ 30 h 32"/>
                <a:gd name="T2" fmla="*/ 21 w 113"/>
                <a:gd name="T3" fmla="*/ 14 h 32"/>
                <a:gd name="T4" fmla="*/ 1 w 113"/>
                <a:gd name="T5" fmla="*/ 6 h 32"/>
                <a:gd name="T6" fmla="*/ 5 w 113"/>
                <a:gd name="T7" fmla="*/ 2 h 32"/>
                <a:gd name="T8" fmla="*/ 101 w 113"/>
                <a:gd name="T9" fmla="*/ 17 h 32"/>
                <a:gd name="T10" fmla="*/ 112 w 113"/>
                <a:gd name="T11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32">
                  <a:moveTo>
                    <a:pt x="112" y="30"/>
                  </a:moveTo>
                  <a:cubicBezTo>
                    <a:pt x="80" y="32"/>
                    <a:pt x="51" y="19"/>
                    <a:pt x="21" y="14"/>
                  </a:cubicBezTo>
                  <a:cubicBezTo>
                    <a:pt x="14" y="11"/>
                    <a:pt x="8" y="8"/>
                    <a:pt x="1" y="6"/>
                  </a:cubicBezTo>
                  <a:cubicBezTo>
                    <a:pt x="0" y="2"/>
                    <a:pt x="1" y="0"/>
                    <a:pt x="5" y="2"/>
                  </a:cubicBezTo>
                  <a:cubicBezTo>
                    <a:pt x="37" y="7"/>
                    <a:pt x="69" y="13"/>
                    <a:pt x="101" y="17"/>
                  </a:cubicBezTo>
                  <a:cubicBezTo>
                    <a:pt x="109" y="19"/>
                    <a:pt x="113" y="21"/>
                    <a:pt x="112" y="30"/>
                  </a:cubicBezTo>
                  <a:close/>
                </a:path>
              </a:pathLst>
            </a:custGeom>
            <a:solidFill>
              <a:srgbClr val="F08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4EE23FB6-4E54-B0B9-E8A1-31DCA9E37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884"/>
              <a:ext cx="328" cy="73"/>
            </a:xfrm>
            <a:custGeom>
              <a:avLst/>
              <a:gdLst>
                <a:gd name="T0" fmla="*/ 1 w 63"/>
                <a:gd name="T1" fmla="*/ 10 h 14"/>
                <a:gd name="T2" fmla="*/ 51 w 63"/>
                <a:gd name="T3" fmla="*/ 2 h 14"/>
                <a:gd name="T4" fmla="*/ 63 w 63"/>
                <a:gd name="T5" fmla="*/ 8 h 14"/>
                <a:gd name="T6" fmla="*/ 52 w 63"/>
                <a:gd name="T7" fmla="*/ 13 h 14"/>
                <a:gd name="T8" fmla="*/ 0 w 63"/>
                <a:gd name="T9" fmla="*/ 14 h 14"/>
                <a:gd name="T10" fmla="*/ 1 w 63"/>
                <a:gd name="T11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14">
                  <a:moveTo>
                    <a:pt x="1" y="10"/>
                  </a:moveTo>
                  <a:cubicBezTo>
                    <a:pt x="17" y="7"/>
                    <a:pt x="34" y="4"/>
                    <a:pt x="51" y="2"/>
                  </a:cubicBezTo>
                  <a:cubicBezTo>
                    <a:pt x="56" y="1"/>
                    <a:pt x="63" y="0"/>
                    <a:pt x="63" y="8"/>
                  </a:cubicBezTo>
                  <a:cubicBezTo>
                    <a:pt x="63" y="13"/>
                    <a:pt x="57" y="13"/>
                    <a:pt x="52" y="13"/>
                  </a:cubicBezTo>
                  <a:cubicBezTo>
                    <a:pt x="35" y="14"/>
                    <a:pt x="18" y="14"/>
                    <a:pt x="0" y="14"/>
                  </a:cubicBezTo>
                  <a:cubicBezTo>
                    <a:pt x="0" y="12"/>
                    <a:pt x="1" y="11"/>
                    <a:pt x="1" y="10"/>
                  </a:cubicBezTo>
                  <a:close/>
                </a:path>
              </a:pathLst>
            </a:custGeom>
            <a:solidFill>
              <a:srgbClr val="EF7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2F3A3D52-7C4F-4099-8BFB-94017A219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1842"/>
              <a:ext cx="177" cy="199"/>
            </a:xfrm>
            <a:custGeom>
              <a:avLst/>
              <a:gdLst>
                <a:gd name="T0" fmla="*/ 11 w 34"/>
                <a:gd name="T1" fmla="*/ 0 h 38"/>
                <a:gd name="T2" fmla="*/ 23 w 34"/>
                <a:gd name="T3" fmla="*/ 9 h 38"/>
                <a:gd name="T4" fmla="*/ 27 w 34"/>
                <a:gd name="T5" fmla="*/ 37 h 38"/>
                <a:gd name="T6" fmla="*/ 23 w 34"/>
                <a:gd name="T7" fmla="*/ 33 h 38"/>
                <a:gd name="T8" fmla="*/ 8 w 34"/>
                <a:gd name="T9" fmla="*/ 11 h 38"/>
                <a:gd name="T10" fmla="*/ 11 w 34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8">
                  <a:moveTo>
                    <a:pt x="11" y="0"/>
                  </a:moveTo>
                  <a:cubicBezTo>
                    <a:pt x="15" y="3"/>
                    <a:pt x="19" y="6"/>
                    <a:pt x="23" y="9"/>
                  </a:cubicBezTo>
                  <a:cubicBezTo>
                    <a:pt x="27" y="18"/>
                    <a:pt x="34" y="27"/>
                    <a:pt x="27" y="37"/>
                  </a:cubicBezTo>
                  <a:cubicBezTo>
                    <a:pt x="24" y="38"/>
                    <a:pt x="22" y="37"/>
                    <a:pt x="23" y="33"/>
                  </a:cubicBezTo>
                  <a:cubicBezTo>
                    <a:pt x="23" y="23"/>
                    <a:pt x="17" y="17"/>
                    <a:pt x="8" y="11"/>
                  </a:cubicBezTo>
                  <a:cubicBezTo>
                    <a:pt x="0" y="6"/>
                    <a:pt x="1" y="2"/>
                    <a:pt x="11" y="0"/>
                  </a:cubicBezTo>
                  <a:close/>
                </a:path>
              </a:pathLst>
            </a:custGeom>
            <a:solidFill>
              <a:srgbClr val="F19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4DAB6853-DD14-0C4C-0BEB-EA2DC29CB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1370"/>
              <a:ext cx="93" cy="246"/>
            </a:xfrm>
            <a:custGeom>
              <a:avLst/>
              <a:gdLst>
                <a:gd name="T0" fmla="*/ 12 w 18"/>
                <a:gd name="T1" fmla="*/ 36 h 47"/>
                <a:gd name="T2" fmla="*/ 18 w 18"/>
                <a:gd name="T3" fmla="*/ 47 h 47"/>
                <a:gd name="T4" fmla="*/ 1 w 18"/>
                <a:gd name="T5" fmla="*/ 20 h 47"/>
                <a:gd name="T6" fmla="*/ 15 w 18"/>
                <a:gd name="T7" fmla="*/ 0 h 47"/>
                <a:gd name="T8" fmla="*/ 12 w 18"/>
                <a:gd name="T9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7">
                  <a:moveTo>
                    <a:pt x="12" y="36"/>
                  </a:moveTo>
                  <a:cubicBezTo>
                    <a:pt x="14" y="40"/>
                    <a:pt x="16" y="44"/>
                    <a:pt x="18" y="47"/>
                  </a:cubicBezTo>
                  <a:cubicBezTo>
                    <a:pt x="0" y="45"/>
                    <a:pt x="2" y="31"/>
                    <a:pt x="1" y="20"/>
                  </a:cubicBezTo>
                  <a:cubicBezTo>
                    <a:pt x="1" y="13"/>
                    <a:pt x="5" y="5"/>
                    <a:pt x="15" y="0"/>
                  </a:cubicBezTo>
                  <a:cubicBezTo>
                    <a:pt x="13" y="13"/>
                    <a:pt x="2" y="24"/>
                    <a:pt x="12" y="36"/>
                  </a:cubicBezTo>
                  <a:close/>
                </a:path>
              </a:pathLst>
            </a:custGeom>
            <a:solidFill>
              <a:srgbClr val="EE7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70334041-A53A-EB74-B2A1-59875BE51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915"/>
              <a:ext cx="277" cy="121"/>
            </a:xfrm>
            <a:custGeom>
              <a:avLst/>
              <a:gdLst>
                <a:gd name="T0" fmla="*/ 53 w 53"/>
                <a:gd name="T1" fmla="*/ 19 h 23"/>
                <a:gd name="T2" fmla="*/ 45 w 53"/>
                <a:gd name="T3" fmla="*/ 23 h 23"/>
                <a:gd name="T4" fmla="*/ 37 w 53"/>
                <a:gd name="T5" fmla="*/ 22 h 23"/>
                <a:gd name="T6" fmla="*/ 0 w 53"/>
                <a:gd name="T7" fmla="*/ 0 h 23"/>
                <a:gd name="T8" fmla="*/ 53 w 53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3">
                  <a:moveTo>
                    <a:pt x="53" y="19"/>
                  </a:moveTo>
                  <a:cubicBezTo>
                    <a:pt x="50" y="20"/>
                    <a:pt x="47" y="20"/>
                    <a:pt x="45" y="23"/>
                  </a:cubicBezTo>
                  <a:cubicBezTo>
                    <a:pt x="42" y="23"/>
                    <a:pt x="40" y="23"/>
                    <a:pt x="37" y="22"/>
                  </a:cubicBezTo>
                  <a:cubicBezTo>
                    <a:pt x="25" y="15"/>
                    <a:pt x="10" y="13"/>
                    <a:pt x="0" y="0"/>
                  </a:cubicBezTo>
                  <a:cubicBezTo>
                    <a:pt x="18" y="7"/>
                    <a:pt x="35" y="13"/>
                    <a:pt x="53" y="19"/>
                  </a:cubicBezTo>
                  <a:close/>
                </a:path>
              </a:pathLst>
            </a:custGeom>
            <a:solidFill>
              <a:srgbClr val="E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C9C5D002-47D1-3762-B11C-DFBEC0621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999"/>
              <a:ext cx="193" cy="79"/>
            </a:xfrm>
            <a:custGeom>
              <a:avLst/>
              <a:gdLst>
                <a:gd name="T0" fmla="*/ 37 w 37"/>
                <a:gd name="T1" fmla="*/ 11 h 15"/>
                <a:gd name="T2" fmla="*/ 33 w 37"/>
                <a:gd name="T3" fmla="*/ 15 h 15"/>
                <a:gd name="T4" fmla="*/ 0 w 37"/>
                <a:gd name="T5" fmla="*/ 3 h 15"/>
                <a:gd name="T6" fmla="*/ 37 w 37"/>
                <a:gd name="T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5">
                  <a:moveTo>
                    <a:pt x="37" y="11"/>
                  </a:moveTo>
                  <a:cubicBezTo>
                    <a:pt x="36" y="12"/>
                    <a:pt x="34" y="13"/>
                    <a:pt x="33" y="15"/>
                  </a:cubicBezTo>
                  <a:cubicBezTo>
                    <a:pt x="22" y="11"/>
                    <a:pt x="11" y="7"/>
                    <a:pt x="0" y="3"/>
                  </a:cubicBezTo>
                  <a:cubicBezTo>
                    <a:pt x="14" y="0"/>
                    <a:pt x="25" y="5"/>
                    <a:pt x="37" y="11"/>
                  </a:cubicBezTo>
                  <a:close/>
                </a:path>
              </a:pathLst>
            </a:custGeom>
            <a:solidFill>
              <a:srgbClr val="EB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62B5E140-EE9D-6A8E-D3F6-C52AE7194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" y="2015"/>
              <a:ext cx="109" cy="110"/>
            </a:xfrm>
            <a:custGeom>
              <a:avLst/>
              <a:gdLst>
                <a:gd name="T0" fmla="*/ 17 w 21"/>
                <a:gd name="T1" fmla="*/ 0 h 21"/>
                <a:gd name="T2" fmla="*/ 21 w 21"/>
                <a:gd name="T3" fmla="*/ 4 h 21"/>
                <a:gd name="T4" fmla="*/ 5 w 21"/>
                <a:gd name="T5" fmla="*/ 20 h 21"/>
                <a:gd name="T6" fmla="*/ 2 w 21"/>
                <a:gd name="T7" fmla="*/ 21 h 21"/>
                <a:gd name="T8" fmla="*/ 17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17" y="0"/>
                  </a:moveTo>
                  <a:cubicBezTo>
                    <a:pt x="18" y="2"/>
                    <a:pt x="20" y="3"/>
                    <a:pt x="21" y="4"/>
                  </a:cubicBezTo>
                  <a:cubicBezTo>
                    <a:pt x="19" y="13"/>
                    <a:pt x="10" y="15"/>
                    <a:pt x="5" y="20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0" y="9"/>
                    <a:pt x="15" y="9"/>
                    <a:pt x="17" y="0"/>
                  </a:cubicBezTo>
                  <a:close/>
                </a:path>
              </a:pathLst>
            </a:custGeom>
            <a:solidFill>
              <a:srgbClr val="ED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210349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">
            <a:extLst>
              <a:ext uri="{FF2B5EF4-FFF2-40B4-BE49-F238E27FC236}">
                <a16:creationId xmlns:a16="http://schemas.microsoft.com/office/drawing/2014/main" id="{9B05E609-244E-4B50-9029-8481D06DCEF6}"/>
              </a:ext>
            </a:extLst>
          </p:cNvPr>
          <p:cNvSpPr txBox="1"/>
          <p:nvPr/>
        </p:nvSpPr>
        <p:spPr>
          <a:xfrm>
            <a:off x="2373773" y="479629"/>
            <a:ext cx="744445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a-IR" sz="4400" dirty="0"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دستورالعمل استفاده</a:t>
            </a:r>
            <a:endParaRPr lang="en-GB" sz="4400" dirty="0"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B2865F97-07A2-4ABC-B8EA-E34FF1693386}"/>
              </a:ext>
            </a:extLst>
          </p:cNvPr>
          <p:cNvSpPr txBox="1"/>
          <p:nvPr/>
        </p:nvSpPr>
        <p:spPr>
          <a:xfrm>
            <a:off x="3899061" y="2059918"/>
            <a:ext cx="439388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600" b="1" dirty="0"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What you are allowed to do :</a:t>
            </a:r>
            <a:endParaRPr lang="en-GB" sz="1600" b="1" dirty="0"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48A87EAF-AEC6-473D-8951-367212120572}"/>
              </a:ext>
            </a:extLst>
          </p:cNvPr>
          <p:cNvSpPr txBox="1"/>
          <p:nvPr/>
        </p:nvSpPr>
        <p:spPr>
          <a:xfrm>
            <a:off x="2602426" y="2432240"/>
            <a:ext cx="6987151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Use our templates for personal or educational presentations or printouts.</a:t>
            </a:r>
          </a:p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Edit and customize our templates for your own needs.</a:t>
            </a:r>
          </a:p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Link a page to a presentation template on your website or blog.</a:t>
            </a:r>
            <a:endParaRPr lang="en-GB" sz="1200" dirty="0">
              <a:solidFill>
                <a:schemeClr val="bg2">
                  <a:lumMod val="1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5" name="TextBox 10">
            <a:extLst>
              <a:ext uri="{FF2B5EF4-FFF2-40B4-BE49-F238E27FC236}">
                <a16:creationId xmlns:a16="http://schemas.microsoft.com/office/drawing/2014/main" id="{CD7631C1-4AA6-4F93-8A5A-E07011287DAE}"/>
              </a:ext>
            </a:extLst>
          </p:cNvPr>
          <p:cNvSpPr txBox="1"/>
          <p:nvPr/>
        </p:nvSpPr>
        <p:spPr>
          <a:xfrm>
            <a:off x="2602426" y="1353855"/>
            <a:ext cx="698715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600" dirty="0">
                <a:solidFill>
                  <a:srgbClr val="000000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In order to use this template, you must credit </a:t>
            </a:r>
            <a:r>
              <a:rPr lang="en-US" sz="1600" dirty="0" err="1">
                <a:solidFill>
                  <a:srgbClr val="000000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Slidesppt</a:t>
            </a:r>
            <a:r>
              <a:rPr lang="en-US" sz="1600" dirty="0">
                <a:solidFill>
                  <a:srgbClr val="000000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 by keeping the thank you slide.</a:t>
            </a:r>
            <a:endParaRPr lang="en-GB" sz="1600" dirty="0">
              <a:solidFill>
                <a:srgbClr val="000000"/>
              </a:solidFill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id="{1ABE771A-C854-413A-B954-5671F2BCFB49}"/>
              </a:ext>
            </a:extLst>
          </p:cNvPr>
          <p:cNvSpPr txBox="1"/>
          <p:nvPr/>
        </p:nvSpPr>
        <p:spPr>
          <a:xfrm>
            <a:off x="3826645" y="3447767"/>
            <a:ext cx="45387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600" b="1" dirty="0"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What you are not allowed to do :</a:t>
            </a:r>
            <a:endParaRPr lang="en-GB" sz="1600" b="1" dirty="0"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7" name="TextBox 12">
            <a:extLst>
              <a:ext uri="{FF2B5EF4-FFF2-40B4-BE49-F238E27FC236}">
                <a16:creationId xmlns:a16="http://schemas.microsoft.com/office/drawing/2014/main" id="{0FC646C4-C830-4713-A47A-21221862CF3E}"/>
              </a:ext>
            </a:extLst>
          </p:cNvPr>
          <p:cNvSpPr txBox="1"/>
          <p:nvPr/>
        </p:nvSpPr>
        <p:spPr>
          <a:xfrm>
            <a:off x="2602426" y="3730890"/>
            <a:ext cx="6987151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Republish or redistribute our presentation templates, offline or online and even for free.</a:t>
            </a:r>
          </a:p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Offer </a:t>
            </a:r>
            <a:r>
              <a:rPr lang="en-US" sz="1200" dirty="0" err="1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Slidesppt</a:t>
            </a: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 templates (or a modified version of this </a:t>
            </a:r>
            <a:r>
              <a:rPr lang="en-US" sz="1200" dirty="0" err="1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Slidesppt</a:t>
            </a: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 Template) or include it in a database or any other product or service that offers downloadable images, icons or templates that may be subject to distribution or resale.</a:t>
            </a:r>
          </a:p>
        </p:txBody>
      </p:sp>
      <p:sp>
        <p:nvSpPr>
          <p:cNvPr id="10" name="TextBox 11">
            <a:extLst>
              <a:ext uri="{FF2B5EF4-FFF2-40B4-BE49-F238E27FC236}">
                <a16:creationId xmlns:a16="http://schemas.microsoft.com/office/drawing/2014/main" id="{01858C8F-92A1-631A-9EA7-35CBB525E08B}"/>
              </a:ext>
            </a:extLst>
          </p:cNvPr>
          <p:cNvSpPr txBox="1"/>
          <p:nvPr/>
        </p:nvSpPr>
        <p:spPr>
          <a:xfrm>
            <a:off x="3826645" y="4967983"/>
            <a:ext cx="45387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600" b="1" dirty="0"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Useful links :</a:t>
            </a:r>
            <a:endParaRPr lang="en-GB" sz="1600" b="1" dirty="0"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11" name="TextBox 12">
            <a:extLst>
              <a:ext uri="{FF2B5EF4-FFF2-40B4-BE49-F238E27FC236}">
                <a16:creationId xmlns:a16="http://schemas.microsoft.com/office/drawing/2014/main" id="{5A1DC7C9-F9E4-6037-6D31-E314E2929AEC}"/>
              </a:ext>
            </a:extLst>
          </p:cNvPr>
          <p:cNvSpPr txBox="1"/>
          <p:nvPr/>
        </p:nvSpPr>
        <p:spPr>
          <a:xfrm>
            <a:off x="1611823" y="5307156"/>
            <a:ext cx="8968351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What you are allowed and not allowed to do: </a:t>
            </a:r>
            <a:r>
              <a:rPr lang="en-US" sz="1200" dirty="0">
                <a:solidFill>
                  <a:srgbClr val="0563C1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https://www.slidesppt.net/what-you-can-and-cannot-do-with-our-templates</a:t>
            </a:r>
            <a:r>
              <a:rPr lang="en-US" sz="1200" dirty="0">
                <a:solidFill>
                  <a:srgbClr val="0070C0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/</a:t>
            </a:r>
            <a:r>
              <a:rPr lang="en-US" sz="1200" dirty="0">
                <a:solidFill>
                  <a:srgbClr val="0070C0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  </a:t>
            </a:r>
          </a:p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Frequently Asked Questions: </a:t>
            </a:r>
            <a:r>
              <a:rPr lang="en-US" sz="1200" dirty="0">
                <a:solidFill>
                  <a:srgbClr val="0563C1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https://www.slidesppt.net/frequently-asked-questions</a:t>
            </a:r>
            <a:r>
              <a:rPr lang="en-US" sz="1200" dirty="0">
                <a:solidFill>
                  <a:srgbClr val="0070C0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/</a:t>
            </a:r>
            <a:r>
              <a:rPr lang="en-US" sz="1200" dirty="0">
                <a:solidFill>
                  <a:srgbClr val="0070C0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  </a:t>
            </a:r>
          </a:p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Tutorials and Tips: </a:t>
            </a:r>
            <a:r>
              <a:rPr lang="en-US" sz="1200" dirty="0">
                <a:solidFill>
                  <a:srgbClr val="0563C1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https://www.slidesppt.net/tutorials-and-tips</a:t>
            </a:r>
            <a:r>
              <a:rPr lang="en-US" sz="1200" dirty="0">
                <a:solidFill>
                  <a:srgbClr val="0070C0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/</a:t>
            </a:r>
            <a:r>
              <a:rPr lang="en-US" sz="1200" dirty="0">
                <a:solidFill>
                  <a:srgbClr val="0070C0"/>
                </a:solidFill>
                <a:latin typeface="Roboto" panose="02000000000000000000" pitchFamily="2" charset="0"/>
                <a:ea typeface="Roboto" panose="02000000000000000000" pitchFamily="2" charset="0"/>
                <a:cs typeface="B Nazanin" panose="00000700000000000000" pitchFamily="2" charset="-78"/>
              </a:rPr>
              <a:t>  </a:t>
            </a:r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id="{5CA22004-4B5D-21F1-8B84-C65CF1A82045}"/>
              </a:ext>
            </a:extLst>
          </p:cNvPr>
          <p:cNvSpPr/>
          <p:nvPr/>
        </p:nvSpPr>
        <p:spPr>
          <a:xfrm>
            <a:off x="293275" y="272145"/>
            <a:ext cx="11605453" cy="6356035"/>
          </a:xfrm>
          <a:prstGeom prst="rect">
            <a:avLst/>
          </a:prstGeom>
          <a:noFill/>
          <a:ln w="57150">
            <a:solidFill>
              <a:srgbClr val="BA1A18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 sz="1400">
              <a:ln>
                <a:solidFill>
                  <a:srgbClr val="7030A0"/>
                </a:solidFill>
              </a:ln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655456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0">
        <p159:morph option="byObject"/>
      </p:transition>
    </mc:Choice>
    <mc:Fallback>
      <p:transition spd="slow" advTm="0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aralelogramo 15">
            <a:extLst>
              <a:ext uri="{FF2B5EF4-FFF2-40B4-BE49-F238E27FC236}">
                <a16:creationId xmlns:a16="http://schemas.microsoft.com/office/drawing/2014/main" id="{77F23C76-B5EF-4064-9F54-1ACC430CAABE}"/>
              </a:ext>
            </a:extLst>
          </p:cNvPr>
          <p:cNvSpPr/>
          <p:nvPr/>
        </p:nvSpPr>
        <p:spPr>
          <a:xfrm>
            <a:off x="7883912" y="0"/>
            <a:ext cx="3979407" cy="6858000"/>
          </a:xfrm>
          <a:prstGeom prst="parallelogram">
            <a:avLst/>
          </a:prstGeom>
          <a:solidFill>
            <a:srgbClr val="A2190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7" name="Elipse 16">
            <a:extLst>
              <a:ext uri="{FF2B5EF4-FFF2-40B4-BE49-F238E27FC236}">
                <a16:creationId xmlns:a16="http://schemas.microsoft.com/office/drawing/2014/main" id="{542C85C5-3988-4083-BDCE-0D70A1B05E14}"/>
              </a:ext>
            </a:extLst>
          </p:cNvPr>
          <p:cNvSpPr/>
          <p:nvPr/>
        </p:nvSpPr>
        <p:spPr>
          <a:xfrm>
            <a:off x="5320513" y="895764"/>
            <a:ext cx="5481335" cy="5481335"/>
          </a:xfrm>
          <a:prstGeom prst="ellipse">
            <a:avLst/>
          </a:prstGeom>
          <a:noFill/>
          <a:ln w="38100">
            <a:solidFill>
              <a:schemeClr val="bg1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 sz="1400">
              <a:cs typeface="B Nazanin" panose="00000700000000000000" pitchFamily="2" charset="-78"/>
            </a:endParaRPr>
          </a:p>
        </p:txBody>
      </p:sp>
      <p:sp>
        <p:nvSpPr>
          <p:cNvPr id="2" name="Google Shape;263;p42">
            <a:extLst>
              <a:ext uri="{FF2B5EF4-FFF2-40B4-BE49-F238E27FC236}">
                <a16:creationId xmlns:a16="http://schemas.microsoft.com/office/drawing/2014/main" id="{89E37F13-D138-438E-9D9C-9AD44935CA1E}"/>
              </a:ext>
            </a:extLst>
          </p:cNvPr>
          <p:cNvSpPr txBox="1"/>
          <p:nvPr/>
        </p:nvSpPr>
        <p:spPr>
          <a:xfrm>
            <a:off x="415874" y="895764"/>
            <a:ext cx="4224503" cy="102682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348" tIns="121348" rIns="121348" bIns="121348" anchor="t" anchorCtr="1" compatLnSpc="1">
            <a:noAutofit/>
          </a:bodyPr>
          <a:lstStyle/>
          <a:p>
            <a:pPr defTabSz="1213664">
              <a:lnSpc>
                <a:spcPct val="8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5973" b="1" dirty="0">
                <a:solidFill>
                  <a:srgbClr val="6A0B05"/>
                </a:solidFill>
                <a:latin typeface="Arial (Títulos)"/>
                <a:ea typeface="DM Sans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3" name="Google Shape;270;p42">
            <a:extLst>
              <a:ext uri="{FF2B5EF4-FFF2-40B4-BE49-F238E27FC236}">
                <a16:creationId xmlns:a16="http://schemas.microsoft.com/office/drawing/2014/main" id="{C14E4FA6-70A5-4A56-A977-B8E37455955A}"/>
              </a:ext>
            </a:extLst>
          </p:cNvPr>
          <p:cNvSpPr txBox="1"/>
          <p:nvPr/>
        </p:nvSpPr>
        <p:spPr>
          <a:xfrm>
            <a:off x="937535" y="2153475"/>
            <a:ext cx="5518573" cy="56285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348" tIns="121348" rIns="121348" bIns="121348" anchor="t" anchorCtr="0" compatLnSpc="1">
            <a:noAutofit/>
          </a:bodyPr>
          <a:lstStyle/>
          <a:p>
            <a:pPr defTabSz="1213664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124" dirty="0">
                <a:solidFill>
                  <a:srgbClr val="6A0B05"/>
                </a:solidFill>
                <a:latin typeface="Source Sans Pro" pitchFamily="34"/>
                <a:ea typeface="Rubik"/>
                <a:cs typeface="B Nazanin" panose="00000700000000000000" pitchFamily="2" charset="-78"/>
              </a:rPr>
              <a:t>ELABORADO POR </a:t>
            </a:r>
            <a:r>
              <a:rPr lang="es-PE" sz="2124" dirty="0">
                <a:solidFill>
                  <a:srgbClr val="6A0B05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: </a:t>
            </a:r>
            <a:r>
              <a:rPr lang="es-PE" sz="2124" dirty="0">
                <a:latin typeface="Source Sans Pro" pitchFamily="34"/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defTabSz="1213664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24" b="1" dirty="0"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368B02AC-092A-4EEC-B734-9254ED540742}"/>
              </a:ext>
            </a:extLst>
          </p:cNvPr>
          <p:cNvGrpSpPr/>
          <p:nvPr/>
        </p:nvGrpSpPr>
        <p:grpSpPr>
          <a:xfrm>
            <a:off x="937535" y="3024867"/>
            <a:ext cx="3967613" cy="2171375"/>
            <a:chOff x="1169892" y="2941738"/>
            <a:chExt cx="3985576" cy="2181206"/>
          </a:xfrm>
        </p:grpSpPr>
        <p:sp>
          <p:nvSpPr>
            <p:cNvPr id="5" name="Google Shape;272;p42">
              <a:extLst>
                <a:ext uri="{FF2B5EF4-FFF2-40B4-BE49-F238E27FC236}">
                  <a16:creationId xmlns:a16="http://schemas.microsoft.com/office/drawing/2014/main" id="{C14943A2-4AFD-4D7C-8CEC-6EB3C6345DCE}"/>
                </a:ext>
              </a:extLst>
            </p:cNvPr>
            <p:cNvSpPr txBox="1"/>
            <p:nvPr/>
          </p:nvSpPr>
          <p:spPr>
            <a:xfrm>
              <a:off x="1169892" y="2941738"/>
              <a:ext cx="2822798" cy="411598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348" tIns="121348" rIns="121348" bIns="121348" anchor="t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2124" dirty="0">
                  <a:solidFill>
                    <a:srgbClr val="6A0B05"/>
                  </a:solidFill>
                  <a:latin typeface="Source Sans Pro" pitchFamily="34"/>
                  <a:ea typeface="Rubik"/>
                  <a:cs typeface="B Nazanin" panose="00000700000000000000" pitchFamily="2" charset="-78"/>
                </a:rPr>
                <a:t>تصاویر :</a:t>
              </a:r>
              <a:endParaRPr lang="es-PE" sz="2124" dirty="0">
                <a:solidFill>
                  <a:srgbClr val="6A0B05"/>
                </a:solidFill>
                <a:latin typeface="Source Sans Pro" pitchFamily="34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6" name="Google Shape;273;p42">
              <a:extLst>
                <a:ext uri="{FF2B5EF4-FFF2-40B4-BE49-F238E27FC236}">
                  <a16:creationId xmlns:a16="http://schemas.microsoft.com/office/drawing/2014/main" id="{7F574180-1F22-434F-9B4E-B456FA9F4AB1}"/>
                </a:ext>
              </a:extLst>
            </p:cNvPr>
            <p:cNvSpPr txBox="1"/>
            <p:nvPr/>
          </p:nvSpPr>
          <p:spPr>
            <a:xfrm>
              <a:off x="1169892" y="3408371"/>
              <a:ext cx="3985576" cy="1714573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348" tIns="121348" rIns="121348" bIns="121348" anchor="t" anchorCtr="0" compatLnSpc="1">
              <a:noAutofit/>
            </a:bodyPr>
            <a:lstStyle/>
            <a:p>
              <a:pPr marL="341361" indent="-341361" defTabSz="1213664">
                <a:buSzPct val="100000"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991" dirty="0">
                  <a:latin typeface="Source Sans Pro" pitchFamily="34"/>
                  <a:ea typeface="Montserrat"/>
                  <a:cs typeface="B Nazanin" panose="00000700000000000000" pitchFamily="2" charset="-78"/>
                </a:rPr>
                <a:t>unsplash.com</a:t>
              </a:r>
            </a:p>
            <a:p>
              <a:pPr marL="341361" indent="-341361" defTabSz="1213664">
                <a:buSzPct val="100000"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991" dirty="0">
                  <a:latin typeface="Source Sans Pro" pitchFamily="34"/>
                  <a:ea typeface="Montserrat"/>
                  <a:cs typeface="B Nazanin" panose="00000700000000000000" pitchFamily="2" charset="-78"/>
                </a:rPr>
                <a:t>pngwing.com</a:t>
              </a:r>
            </a:p>
            <a:p>
              <a:pPr defTabSz="1213664">
                <a:buSzPct val="100000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991" dirty="0">
                <a:latin typeface="Source Sans Pro" pitchFamily="34"/>
                <a:ea typeface="Montserrat"/>
                <a:cs typeface="B Nazanin" panose="00000700000000000000" pitchFamily="2" charset="-78"/>
              </a:endParaRPr>
            </a:p>
          </p:txBody>
        </p:sp>
      </p:grpSp>
      <p:sp>
        <p:nvSpPr>
          <p:cNvPr id="7" name="Google Shape;274;p42">
            <a:extLst>
              <a:ext uri="{FF2B5EF4-FFF2-40B4-BE49-F238E27FC236}">
                <a16:creationId xmlns:a16="http://schemas.microsoft.com/office/drawing/2014/main" id="{A905A9D9-5E73-479E-AB0F-EC8FCDCAEB60}"/>
              </a:ext>
            </a:extLst>
          </p:cNvPr>
          <p:cNvSpPr txBox="1"/>
          <p:nvPr/>
        </p:nvSpPr>
        <p:spPr>
          <a:xfrm>
            <a:off x="937533" y="4525675"/>
            <a:ext cx="2810075" cy="40974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348" tIns="121348" rIns="121348" bIns="121348" anchor="t" anchorCtr="0" compatLnSpc="1">
            <a:noAutofit/>
          </a:bodyPr>
          <a:lstStyle/>
          <a:p>
            <a:pPr algn="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24" dirty="0">
                <a:solidFill>
                  <a:srgbClr val="6A0B05"/>
                </a:solidFill>
                <a:latin typeface="Source Sans Pro" pitchFamily="34"/>
                <a:ea typeface="Rubik"/>
                <a:cs typeface="B Nazanin" panose="00000700000000000000" pitchFamily="2" charset="-78"/>
              </a:rPr>
              <a:t>فونت ها:</a:t>
            </a:r>
            <a:endParaRPr lang="en-US" sz="2124" dirty="0">
              <a:solidFill>
                <a:srgbClr val="6A0B05"/>
              </a:solidFill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8" name="Google Shape;275;p42">
            <a:extLst>
              <a:ext uri="{FF2B5EF4-FFF2-40B4-BE49-F238E27FC236}">
                <a16:creationId xmlns:a16="http://schemas.microsoft.com/office/drawing/2014/main" id="{EC011486-B8D5-4D4A-A340-F5748A8C7277}"/>
              </a:ext>
            </a:extLst>
          </p:cNvPr>
          <p:cNvSpPr txBox="1"/>
          <p:nvPr/>
        </p:nvSpPr>
        <p:spPr>
          <a:xfrm>
            <a:off x="937534" y="4935328"/>
            <a:ext cx="4289233" cy="90868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348" tIns="121348" rIns="121348" bIns="121348" anchor="t" anchorCtr="0" compatLnSpc="1">
            <a:noAutofit/>
          </a:bodyPr>
          <a:lstStyle/>
          <a:p>
            <a:pPr marL="379237" indent="-379237" defTabSz="1213664"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991" dirty="0">
                <a:latin typeface="Source Sans Pro" pitchFamily="34"/>
                <a:ea typeface="Montserrat"/>
                <a:cs typeface="B Nazanin" panose="00000700000000000000" pitchFamily="2" charset="-78"/>
              </a:rPr>
              <a:t>Abril </a:t>
            </a:r>
            <a:r>
              <a:rPr lang="es-PE" sz="1991" dirty="0" err="1">
                <a:latin typeface="Source Sans Pro" pitchFamily="34"/>
                <a:ea typeface="Montserrat"/>
                <a:cs typeface="B Nazanin" panose="00000700000000000000" pitchFamily="2" charset="-78"/>
              </a:rPr>
              <a:t>Fatface</a:t>
            </a:r>
            <a:endParaRPr lang="es-PE" sz="1991" dirty="0">
              <a:latin typeface="Source Sans Pro" pitchFamily="34"/>
              <a:ea typeface="Montserrat"/>
              <a:cs typeface="B Nazanin" panose="00000700000000000000" pitchFamily="2" charset="-78"/>
            </a:endParaRPr>
          </a:p>
          <a:p>
            <a:pPr marL="379237" indent="-379237" defTabSz="1213664"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991" dirty="0">
                <a:latin typeface="Source Sans Pro" pitchFamily="34"/>
                <a:ea typeface="Montserrat"/>
                <a:cs typeface="B Nazanin" panose="00000700000000000000" pitchFamily="2" charset="-78"/>
              </a:rPr>
              <a:t>Arial Black</a:t>
            </a:r>
          </a:p>
          <a:p>
            <a:pPr marL="379237" indent="-379237" defTabSz="1213664"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991" dirty="0">
                <a:latin typeface="Source Sans Pro" pitchFamily="34"/>
                <a:ea typeface="Montserrat"/>
                <a:cs typeface="B Nazanin" panose="00000700000000000000" pitchFamily="2" charset="-78"/>
              </a:rPr>
              <a:t>Montserrat</a:t>
            </a:r>
          </a:p>
          <a:p>
            <a:pPr defTabSz="1213664">
              <a:buSzPct val="100000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991" dirty="0">
              <a:latin typeface="Source Sans Pro" pitchFamily="34"/>
              <a:ea typeface="Montserrat"/>
              <a:cs typeface="B Nazanin" panose="00000700000000000000" pitchFamily="2" charset="-78"/>
            </a:endParaRPr>
          </a:p>
        </p:txBody>
      </p:sp>
      <p:sp>
        <p:nvSpPr>
          <p:cNvPr id="9" name="TextBox 59">
            <a:extLst>
              <a:ext uri="{FF2B5EF4-FFF2-40B4-BE49-F238E27FC236}">
                <a16:creationId xmlns:a16="http://schemas.microsoft.com/office/drawing/2014/main" id="{EF7ACF6D-89C4-4EA5-AC12-C22CC3E69E2C}"/>
              </a:ext>
            </a:extLst>
          </p:cNvPr>
          <p:cNvSpPr txBox="1"/>
          <p:nvPr/>
        </p:nvSpPr>
        <p:spPr>
          <a:xfrm>
            <a:off x="11091026" y="6543918"/>
            <a:ext cx="1100977" cy="2911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367" tIns="60688" rIns="121367" bIns="60688" anchor="ctr" anchorCtr="0" compatLnSpc="1">
            <a:spAutoFit/>
          </a:bodyPr>
          <a:lstStyle/>
          <a:p>
            <a:pPr algn="r" defTabSz="1213664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96" dirty="0">
                <a:solidFill>
                  <a:schemeClr val="bg1">
                    <a:lumMod val="50000"/>
                  </a:schemeClr>
                </a:solidFill>
                <a:latin typeface="Arial" pitchFamily="34"/>
                <a:cs typeface="B Nazanin" panose="00000700000000000000" pitchFamily="2" charset="-78"/>
              </a:rPr>
              <a:t>slidesppt.net</a:t>
            </a:r>
          </a:p>
        </p:txBody>
      </p:sp>
      <p:grpSp>
        <p:nvGrpSpPr>
          <p:cNvPr id="10" name="Gráfico 10">
            <a:extLst>
              <a:ext uri="{FF2B5EF4-FFF2-40B4-BE49-F238E27FC236}">
                <a16:creationId xmlns:a16="http://schemas.microsoft.com/office/drawing/2014/main" id="{4444F259-68F9-48EE-A50B-DC0305283703}"/>
              </a:ext>
            </a:extLst>
          </p:cNvPr>
          <p:cNvGrpSpPr/>
          <p:nvPr/>
        </p:nvGrpSpPr>
        <p:grpSpPr>
          <a:xfrm>
            <a:off x="11617243" y="6075288"/>
            <a:ext cx="468685" cy="468685"/>
            <a:chOff x="11022104" y="5479057"/>
            <a:chExt cx="849367" cy="849367"/>
          </a:xfrm>
        </p:grpSpPr>
        <p:sp>
          <p:nvSpPr>
            <p:cNvPr id="11" name="Forma libre: forma 30">
              <a:extLst>
                <a:ext uri="{FF2B5EF4-FFF2-40B4-BE49-F238E27FC236}">
                  <a16:creationId xmlns:a16="http://schemas.microsoft.com/office/drawing/2014/main" id="{226EAEF8-49F2-4180-B5C8-B4DA29C5DD60}"/>
                </a:ext>
              </a:extLst>
            </p:cNvPr>
            <p:cNvSpPr/>
            <p:nvPr/>
          </p:nvSpPr>
          <p:spPr>
            <a:xfrm>
              <a:off x="11022104" y="5479057"/>
              <a:ext cx="849367" cy="849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BA1A18"/>
            </a:solidFill>
            <a:ln cap="flat">
              <a:noFill/>
              <a:prstDash val="solid"/>
            </a:ln>
          </p:spPr>
          <p:txBody>
            <a:bodyPr vert="horz" wrap="square" lIns="121367" tIns="60688" rIns="121367" bIns="60688" anchor="ctr" anchorCtr="0" compatLnSpc="1">
              <a:noAutofit/>
            </a:bodyPr>
            <a:lstStyle/>
            <a:p>
              <a:pPr defTabSz="1213664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2" name="Forma libre: forma 31">
              <a:extLst>
                <a:ext uri="{FF2B5EF4-FFF2-40B4-BE49-F238E27FC236}">
                  <a16:creationId xmlns:a16="http://schemas.microsoft.com/office/drawing/2014/main" id="{5246461C-CA22-48AB-B939-755C4B45FF64}"/>
                </a:ext>
              </a:extLst>
            </p:cNvPr>
            <p:cNvSpPr/>
            <p:nvPr/>
          </p:nvSpPr>
          <p:spPr>
            <a:xfrm>
              <a:off x="11131366" y="5583399"/>
              <a:ext cx="662016" cy="6406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121367" tIns="60688" rIns="121367" bIns="60688" anchor="ctr" anchorCtr="0" compatLnSpc="1">
              <a:noAutofit/>
            </a:bodyPr>
            <a:lstStyle/>
            <a:p>
              <a:pPr defTabSz="1213664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pic>
        <p:nvPicPr>
          <p:cNvPr id="15" name="Imagen 14">
            <a:extLst>
              <a:ext uri="{FF2B5EF4-FFF2-40B4-BE49-F238E27FC236}">
                <a16:creationId xmlns:a16="http://schemas.microsoft.com/office/drawing/2014/main" id="{B441D573-6FC3-4F0A-B863-78ABCF335E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59749" y="1003969"/>
            <a:ext cx="6656097" cy="53597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89683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2345" y="1611509"/>
            <a:ext cx="3037500" cy="430875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51026" y="1611509"/>
            <a:ext cx="2622253" cy="249114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57137" y="4384666"/>
            <a:ext cx="8716142" cy="208994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04971" y="2011151"/>
            <a:ext cx="3712500" cy="2115000"/>
          </a:xfrm>
          <a:prstGeom prst="rect">
            <a:avLst/>
          </a:prstGeom>
        </p:spPr>
      </p:pic>
      <p:sp>
        <p:nvSpPr>
          <p:cNvPr id="9" name="Text Placeholder 1">
            <a:extLst>
              <a:ext uri="{FF2B5EF4-FFF2-40B4-BE49-F238E27FC236}">
                <a16:creationId xmlns:a16="http://schemas.microsoft.com/office/drawing/2014/main" id="{25D85C6B-69BE-4309-B8F4-818570A811D5}"/>
              </a:ext>
            </a:extLst>
          </p:cNvPr>
          <p:cNvSpPr txBox="1">
            <a:spLocks/>
          </p:cNvSpPr>
          <p:nvPr/>
        </p:nvSpPr>
        <p:spPr>
          <a:xfrm>
            <a:off x="422345" y="383386"/>
            <a:ext cx="3346767" cy="60483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3600" b="1" dirty="0">
                <a:solidFill>
                  <a:srgbClr val="BA1A18"/>
                </a:solidFill>
                <a:cs typeface="B Nazanin" panose="00000700000000000000" pitchFamily="2" charset="-78"/>
              </a:rPr>
              <a:t>منابع</a:t>
            </a:r>
            <a:endParaRPr lang="en-US" sz="3600" b="1" dirty="0">
              <a:solidFill>
                <a:srgbClr val="BA1A18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275360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E55F80D7-D91C-4CCA-9F3C-6D5C5FE4B987}"/>
              </a:ext>
            </a:extLst>
          </p:cNvPr>
          <p:cNvSpPr/>
          <p:nvPr/>
        </p:nvSpPr>
        <p:spPr>
          <a:xfrm>
            <a:off x="4546670" y="1407898"/>
            <a:ext cx="520788" cy="522327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+- f4 0 f2"/>
              <a:gd name="f47" fmla="+- f3 0 f2"/>
              <a:gd name="f48" fmla="*/ f47 1 3240001"/>
              <a:gd name="f49" fmla="*/ f46 1 3249575"/>
              <a:gd name="f50" fmla="*/ f2 1 f48"/>
              <a:gd name="f51" fmla="*/ f3 1 f48"/>
              <a:gd name="f52" fmla="*/ f2 1 f49"/>
              <a:gd name="f53" fmla="*/ f4 1 f49"/>
              <a:gd name="f54" fmla="*/ f50 f44 1"/>
              <a:gd name="f55" fmla="*/ f51 f44 1"/>
              <a:gd name="f56" fmla="*/ f53 f45 1"/>
              <a:gd name="f57" fmla="*/ f52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99FB9E0C-6683-4F72-95E9-ACDBD5CE847C}"/>
              </a:ext>
            </a:extLst>
          </p:cNvPr>
          <p:cNvSpPr/>
          <p:nvPr/>
        </p:nvSpPr>
        <p:spPr>
          <a:xfrm>
            <a:off x="3711706" y="1478106"/>
            <a:ext cx="520788" cy="381888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+- f4 0 f2"/>
              <a:gd name="f26" fmla="+- f3 0 f2"/>
              <a:gd name="f27" fmla="*/ f26 1 3240001"/>
              <a:gd name="f28" fmla="*/ f25 1 2375905"/>
              <a:gd name="f29" fmla="*/ f2 1 f27"/>
              <a:gd name="f30" fmla="*/ f3 1 f27"/>
              <a:gd name="f31" fmla="*/ f2 1 f28"/>
              <a:gd name="f32" fmla="*/ f4 1 f28"/>
              <a:gd name="f33" fmla="*/ f29 f23 1"/>
              <a:gd name="f34" fmla="*/ f30 f23 1"/>
              <a:gd name="f35" fmla="*/ f32 f24 1"/>
              <a:gd name="f36" fmla="*/ f31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B3C84FC9-D37E-4694-8E0D-37158395BEBB}"/>
              </a:ext>
            </a:extLst>
          </p:cNvPr>
          <p:cNvSpPr/>
          <p:nvPr/>
        </p:nvSpPr>
        <p:spPr>
          <a:xfrm>
            <a:off x="4548745" y="4422304"/>
            <a:ext cx="311724" cy="7047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+- f7 0 f5"/>
              <a:gd name="f70" fmla="+- f6 0 f5"/>
              <a:gd name="f71" fmla="*/ f66 f0 1"/>
              <a:gd name="f72" fmla="*/ f70 1 1346449"/>
              <a:gd name="f73" fmla="*/ f69 1 3166775"/>
              <a:gd name="f74" fmla="*/ 1148449 f70 1"/>
              <a:gd name="f75" fmla="*/ 198001 f70 1"/>
              <a:gd name="f76" fmla="*/ 1 f70 1"/>
              <a:gd name="f77" fmla="*/ 1346449 f70 1"/>
              <a:gd name="f78" fmla="*/ 755186 f70 1"/>
              <a:gd name="f79" fmla="*/ 734449 f70 1"/>
              <a:gd name="f80" fmla="*/ 853246 f70 1"/>
              <a:gd name="f81" fmla="*/ 673226 f70 1"/>
              <a:gd name="f82" fmla="*/ 493206 f70 1"/>
              <a:gd name="f83" fmla="*/ 612000 f70 1"/>
              <a:gd name="f84" fmla="*/ 2939 f70 1"/>
              <a:gd name="f85" fmla="*/ 0 f70 1"/>
              <a:gd name="f86" fmla="*/ 2009 f70 1"/>
              <a:gd name="f87" fmla="*/ 6353 f70 1"/>
              <a:gd name="f88" fmla="*/ 273414 f70 1"/>
              <a:gd name="f89" fmla="*/ 1091887 f70 1"/>
              <a:gd name="f90" fmla="*/ 1340768 f70 1"/>
              <a:gd name="f91" fmla="*/ 1344512 f70 1"/>
              <a:gd name="f92" fmla="*/ 1346448 f70 1"/>
              <a:gd name="f93" fmla="*/ 1343510 f70 1"/>
              <a:gd name="f94" fmla="*/ 2374775 f69 1"/>
              <a:gd name="f95" fmla="*/ 3166775 f69 1"/>
              <a:gd name="f96" fmla="*/ 0 f69 1"/>
              <a:gd name="f97" fmla="*/ 1231644 f69 1"/>
              <a:gd name="f98" fmla="*/ 1400264 f69 1"/>
              <a:gd name="f99" fmla="*/ 1580284 f69 1"/>
              <a:gd name="f100" fmla="*/ 1231645 f69 1"/>
              <a:gd name="f101" fmla="*/ 591263 f70 1"/>
              <a:gd name="f102" fmla="*/ 10368 f69 1"/>
              <a:gd name="f103" fmla="*/ 1491744 f69 1"/>
              <a:gd name="f104" fmla="*/ 1494147 f69 1"/>
              <a:gd name="f105" fmla="*/ 1499342 f69 1"/>
              <a:gd name="f106" fmla="*/ 2293171 f69 1"/>
              <a:gd name="f107" fmla="*/ 2283744 f69 1"/>
              <a:gd name="f108" fmla="*/ 1494334 f69 1"/>
              <a:gd name="f109" fmla="*/ f71 1 f2"/>
              <a:gd name="f110" fmla="*/ f74 1 1346449"/>
              <a:gd name="f111" fmla="*/ f75 1 1346449"/>
              <a:gd name="f112" fmla="*/ f76 1 1346449"/>
              <a:gd name="f113" fmla="*/ f77 1 1346449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3166775"/>
              <a:gd name="f131" fmla="*/ f95 1 3166775"/>
              <a:gd name="f132" fmla="*/ f96 1 3166775"/>
              <a:gd name="f133" fmla="*/ f97 1 3166775"/>
              <a:gd name="f134" fmla="*/ f98 1 3166775"/>
              <a:gd name="f135" fmla="*/ f99 1 3166775"/>
              <a:gd name="f136" fmla="*/ f100 1 3166775"/>
              <a:gd name="f137" fmla="*/ f101 1 1346449"/>
              <a:gd name="f138" fmla="*/ f102 1 3166775"/>
              <a:gd name="f139" fmla="*/ f103 1 3166775"/>
              <a:gd name="f140" fmla="*/ f104 1 3166775"/>
              <a:gd name="f141" fmla="*/ f105 1 3166775"/>
              <a:gd name="f142" fmla="*/ f106 1 3166775"/>
              <a:gd name="f143" fmla="*/ f107 1 3166775"/>
              <a:gd name="f144" fmla="*/ f108 1 3166775"/>
              <a:gd name="f145" fmla="*/ f5 1 f72"/>
              <a:gd name="f146" fmla="*/ f6 1 f72"/>
              <a:gd name="f147" fmla="*/ f5 1 f73"/>
              <a:gd name="f148" fmla="*/ f7 1 f73"/>
              <a:gd name="f149" fmla="+- f109 0 f1"/>
              <a:gd name="f150" fmla="*/ f110 1 f72"/>
              <a:gd name="f151" fmla="*/ f130 1 f73"/>
              <a:gd name="f152" fmla="*/ f111 1 f72"/>
              <a:gd name="f153" fmla="*/ f112 1 f72"/>
              <a:gd name="f154" fmla="*/ f131 1 f73"/>
              <a:gd name="f155" fmla="*/ f113 1 f72"/>
              <a:gd name="f156" fmla="*/ f114 1 f72"/>
              <a:gd name="f157" fmla="*/ f132 1 f73"/>
              <a:gd name="f158" fmla="*/ f115 1 f72"/>
              <a:gd name="f159" fmla="*/ f133 1 f73"/>
              <a:gd name="f160" fmla="*/ f116 1 f72"/>
              <a:gd name="f161" fmla="*/ f134 1 f73"/>
              <a:gd name="f162" fmla="*/ f117 1 f72"/>
              <a:gd name="f163" fmla="*/ f135 1 f73"/>
              <a:gd name="f164" fmla="*/ f118 1 f72"/>
              <a:gd name="f165" fmla="*/ f119 1 f72"/>
              <a:gd name="f166" fmla="*/ f136 1 f73"/>
              <a:gd name="f167" fmla="*/ f137 1 f72"/>
              <a:gd name="f168" fmla="*/ f138 1 f73"/>
              <a:gd name="f169" fmla="*/ f120 1 f72"/>
              <a:gd name="f170" fmla="*/ f139 1 f73"/>
              <a:gd name="f171" fmla="*/ f121 1 f72"/>
              <a:gd name="f172" fmla="*/ f122 1 f72"/>
              <a:gd name="f173" fmla="*/ f140 1 f73"/>
              <a:gd name="f174" fmla="*/ f141 1 f73"/>
              <a:gd name="f175" fmla="*/ f123 1 f72"/>
              <a:gd name="f176" fmla="*/ f124 1 f72"/>
              <a:gd name="f177" fmla="*/ f142 1 f73"/>
              <a:gd name="f178" fmla="*/ f125 1 f72"/>
              <a:gd name="f179" fmla="*/ f143 1 f73"/>
              <a:gd name="f180" fmla="*/ f126 1 f72"/>
              <a:gd name="f181" fmla="*/ f127 1 f72"/>
              <a:gd name="f182" fmla="*/ f144 1 f73"/>
              <a:gd name="f183" fmla="*/ f128 1 f72"/>
              <a:gd name="f184" fmla="*/ f129 1 f72"/>
              <a:gd name="f185" fmla="*/ f145 f67 1"/>
              <a:gd name="f186" fmla="*/ f146 f67 1"/>
              <a:gd name="f187" fmla="*/ f148 f68 1"/>
              <a:gd name="f188" fmla="*/ f147 f68 1"/>
              <a:gd name="f189" fmla="*/ f150 f67 1"/>
              <a:gd name="f190" fmla="*/ f151 f68 1"/>
              <a:gd name="f191" fmla="*/ f152 f67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8 1"/>
              <a:gd name="f199" fmla="*/ f160 f67 1"/>
              <a:gd name="f200" fmla="*/ f161 f68 1"/>
              <a:gd name="f201" fmla="*/ f162 f67 1"/>
              <a:gd name="f202" fmla="*/ f163 f68 1"/>
              <a:gd name="f203" fmla="*/ f164 f67 1"/>
              <a:gd name="f204" fmla="*/ f165 f67 1"/>
              <a:gd name="f205" fmla="*/ f166 f68 1"/>
              <a:gd name="f206" fmla="*/ f167 f67 1"/>
              <a:gd name="f207" fmla="*/ f168 f68 1"/>
              <a:gd name="f208" fmla="*/ f169 f67 1"/>
              <a:gd name="f209" fmla="*/ f170 f68 1"/>
              <a:gd name="f210" fmla="*/ f171 f67 1"/>
              <a:gd name="f211" fmla="*/ f172 f67 1"/>
              <a:gd name="f212" fmla="*/ f173 f68 1"/>
              <a:gd name="f213" fmla="*/ f174 f68 1"/>
              <a:gd name="f214" fmla="*/ f175 f67 1"/>
              <a:gd name="f215" fmla="*/ f176 f67 1"/>
              <a:gd name="f216" fmla="*/ f177 f68 1"/>
              <a:gd name="f217" fmla="*/ f178 f67 1"/>
              <a:gd name="f218" fmla="*/ f179 f68 1"/>
              <a:gd name="f219" fmla="*/ f180 f67 1"/>
              <a:gd name="f220" fmla="*/ f181 f67 1"/>
              <a:gd name="f221" fmla="*/ f182 f68 1"/>
              <a:gd name="f222" fmla="*/ f183 f67 1"/>
              <a:gd name="f223" fmla="*/ f18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9">
                <a:pos x="f189" y="f190"/>
              </a:cxn>
              <a:cxn ang="f149">
                <a:pos x="f191" y="f190"/>
              </a:cxn>
              <a:cxn ang="f149">
                <a:pos x="f192" y="f193"/>
              </a:cxn>
              <a:cxn ang="f149">
                <a:pos x="f194" y="f193"/>
              </a:cxn>
              <a:cxn ang="f149">
                <a:pos x="f189" y="f190"/>
              </a:cxn>
              <a:cxn ang="f149">
                <a:pos x="f195" y="f196"/>
              </a:cxn>
              <a:cxn ang="f149">
                <a:pos x="f197" y="f198"/>
              </a:cxn>
              <a:cxn ang="f149">
                <a:pos x="f199" y="f200"/>
              </a:cxn>
              <a:cxn ang="f149">
                <a:pos x="f201" y="f202"/>
              </a:cxn>
              <a:cxn ang="f149">
                <a:pos x="f203" y="f200"/>
              </a:cxn>
              <a:cxn ang="f149">
                <a:pos x="f204" y="f205"/>
              </a:cxn>
              <a:cxn ang="f149">
                <a:pos x="f206" y="f207"/>
              </a:cxn>
              <a:cxn ang="f149">
                <a:pos x="f208" y="f209"/>
              </a:cxn>
              <a:cxn ang="f149">
                <a:pos x="f210" y="f209"/>
              </a:cxn>
              <a:cxn ang="f149">
                <a:pos x="f211" y="f212"/>
              </a:cxn>
              <a:cxn ang="f149">
                <a:pos x="f210" y="f213"/>
              </a:cxn>
              <a:cxn ang="f149">
                <a:pos x="f214" y="f213"/>
              </a:cxn>
              <a:cxn ang="f149">
                <a:pos x="f215" y="f216"/>
              </a:cxn>
              <a:cxn ang="f149">
                <a:pos x="f217" y="f218"/>
              </a:cxn>
              <a:cxn ang="f149">
                <a:pos x="f219" y="f213"/>
              </a:cxn>
              <a:cxn ang="f149">
                <a:pos x="f194" y="f213"/>
              </a:cxn>
              <a:cxn ang="f149">
                <a:pos x="f220" y="f221"/>
              </a:cxn>
              <a:cxn ang="f149">
                <a:pos x="f222" y="f209"/>
              </a:cxn>
              <a:cxn ang="f149">
                <a:pos x="f223" y="f209"/>
              </a:cxn>
              <a:cxn ang="f149">
                <a:pos x="f195" y="f196"/>
              </a:cxn>
            </a:cxnLst>
            <a:rect l="f185" t="f188" r="f186" b="f187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C49605C1-36D6-478F-BC7B-2381AA6C4010}"/>
              </a:ext>
            </a:extLst>
          </p:cNvPr>
          <p:cNvSpPr/>
          <p:nvPr/>
        </p:nvSpPr>
        <p:spPr>
          <a:xfrm rot="18900010">
            <a:off x="8004682" y="3560558"/>
            <a:ext cx="224647" cy="500471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+- 0 0 15529"/>
              <a:gd name="f51" fmla="val 50351"/>
              <a:gd name="f52" fmla="val 17412"/>
              <a:gd name="f53" fmla="+- 0 0 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+- 0 0 42555"/>
              <a:gd name="f72" fmla="+- 0 0 42556"/>
              <a:gd name="f73" fmla="val 111553"/>
              <a:gd name="f74" fmla="*/ f0 1 154109"/>
              <a:gd name="f75" fmla="*/ f1 1 343323"/>
              <a:gd name="f76" fmla="+- f4 0 f2"/>
              <a:gd name="f77" fmla="+- f3 0 f2"/>
              <a:gd name="f78" fmla="*/ f77 1 154109"/>
              <a:gd name="f79" fmla="*/ f76 1 343323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ADAA153F-77B9-41BE-8411-E5571F7E3528}"/>
              </a:ext>
            </a:extLst>
          </p:cNvPr>
          <p:cNvSpPr/>
          <p:nvPr/>
        </p:nvSpPr>
        <p:spPr>
          <a:xfrm flipH="1">
            <a:off x="3705437" y="4543453"/>
            <a:ext cx="462393" cy="462393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+- 0 0 61662"/>
              <a:gd name="f90" fmla="+- 0 0 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+- f4 0 f2"/>
              <a:gd name="f107" fmla="+- f3 0 f2"/>
              <a:gd name="f108" fmla="*/ f107 1 3242753"/>
              <a:gd name="f109" fmla="*/ f106 1 3227814"/>
              <a:gd name="f110" fmla="*/ f2 1 f108"/>
              <a:gd name="f111" fmla="*/ f3 1 f108"/>
              <a:gd name="f112" fmla="*/ f2 1 f109"/>
              <a:gd name="f113" fmla="*/ f4 1 f109"/>
              <a:gd name="f114" fmla="*/ f110 f104 1"/>
              <a:gd name="f115" fmla="*/ f111 f104 1"/>
              <a:gd name="f116" fmla="*/ f113 f105 1"/>
              <a:gd name="f117" fmla="*/ f112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4" t="f117" r="f115" b="f116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B139CAF-E7FE-4F5D-9FC9-162DA619914C}"/>
              </a:ext>
            </a:extLst>
          </p:cNvPr>
          <p:cNvSpPr/>
          <p:nvPr/>
        </p:nvSpPr>
        <p:spPr>
          <a:xfrm>
            <a:off x="6172644" y="3548554"/>
            <a:ext cx="458707" cy="45134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+- 0 0 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+- 0 0 14898"/>
              <a:gd name="f91" fmla="val 3061283"/>
              <a:gd name="f92" fmla="+- 0 0 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+- f4 0 f2"/>
              <a:gd name="f103" fmla="+- f3 0 f2"/>
              <a:gd name="f104" fmla="*/ f103 1 3214097"/>
              <a:gd name="f105" fmla="*/ f102 1 3162551"/>
              <a:gd name="f106" fmla="*/ f2 1 f104"/>
              <a:gd name="f107" fmla="*/ f3 1 f104"/>
              <a:gd name="f108" fmla="*/ f2 1 f105"/>
              <a:gd name="f109" fmla="*/ f4 1 f105"/>
              <a:gd name="f110" fmla="*/ f106 f100 1"/>
              <a:gd name="f111" fmla="*/ f107 f100 1"/>
              <a:gd name="f112" fmla="*/ f109 f101 1"/>
              <a:gd name="f113" fmla="*/ f108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3" r="f111" b="f112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EA815C7-2ACD-4AB9-B0E6-526A34CCFFBF}"/>
              </a:ext>
            </a:extLst>
          </p:cNvPr>
          <p:cNvSpPr/>
          <p:nvPr/>
        </p:nvSpPr>
        <p:spPr>
          <a:xfrm>
            <a:off x="9475984" y="3506809"/>
            <a:ext cx="462393" cy="46104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+- f4 0 f2"/>
              <a:gd name="f134" fmla="+- f3 0 f2"/>
              <a:gd name="f135" fmla="*/ f134 1 3240000"/>
              <a:gd name="f136" fmla="*/ f133 1 3230531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4BF79F19-538E-4CE0-92E2-688A6EF370A7}"/>
              </a:ext>
            </a:extLst>
          </p:cNvPr>
          <p:cNvSpPr/>
          <p:nvPr/>
        </p:nvSpPr>
        <p:spPr>
          <a:xfrm>
            <a:off x="5381650" y="1434342"/>
            <a:ext cx="469439" cy="46943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+- f3 0 f2"/>
              <a:gd name="f37" fmla="*/ f36 1 3240000"/>
              <a:gd name="f38" fmla="*/ f2 1 f37"/>
              <a:gd name="f39" fmla="*/ f3 1 f37"/>
              <a:gd name="f40" fmla="*/ f38 f34 1"/>
              <a:gd name="f41" fmla="*/ f39 f34 1"/>
              <a:gd name="f42" fmla="*/ f39 f35 1"/>
              <a:gd name="f43" fmla="*/ f38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0" t="f43" r="f41" b="f42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D264E941-0B61-45EB-B1E4-5F775393584D}"/>
              </a:ext>
            </a:extLst>
          </p:cNvPr>
          <p:cNvSpPr/>
          <p:nvPr/>
        </p:nvSpPr>
        <p:spPr>
          <a:xfrm rot="5400013">
            <a:off x="6164960" y="1434346"/>
            <a:ext cx="470067" cy="469439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+- f4 0 f2"/>
              <a:gd name="f37" fmla="+- f3 0 f2"/>
              <a:gd name="f38" fmla="*/ f37 1 3244313"/>
              <a:gd name="f39" fmla="*/ f36 1 3240000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15D5F08F-4309-4577-A5B8-3F892E708893}"/>
              </a:ext>
            </a:extLst>
          </p:cNvPr>
          <p:cNvSpPr/>
          <p:nvPr/>
        </p:nvSpPr>
        <p:spPr>
          <a:xfrm>
            <a:off x="5241384" y="4520641"/>
            <a:ext cx="510875" cy="5080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+- 0 0 116985"/>
              <a:gd name="f12" fmla="val 1936431"/>
              <a:gd name="f13" fmla="+- 0 0 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+- 0 0 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+- f4 0 f2"/>
              <a:gd name="f56" fmla="+- f3 0 f2"/>
              <a:gd name="f57" fmla="*/ f56 1 3228711"/>
              <a:gd name="f58" fmla="*/ f55 1 3210836"/>
              <a:gd name="f59" fmla="*/ f2 1 f57"/>
              <a:gd name="f60" fmla="*/ f3 1 f57"/>
              <a:gd name="f61" fmla="*/ f2 1 f58"/>
              <a:gd name="f62" fmla="*/ f4 1 f58"/>
              <a:gd name="f63" fmla="*/ f59 f53 1"/>
              <a:gd name="f64" fmla="*/ f60 f53 1"/>
              <a:gd name="f65" fmla="*/ f62 f54 1"/>
              <a:gd name="f66" fmla="*/ f61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BC10D254-C2D6-4B56-B854-61BACDBE7EDE}"/>
              </a:ext>
            </a:extLst>
          </p:cNvPr>
          <p:cNvSpPr/>
          <p:nvPr/>
        </p:nvSpPr>
        <p:spPr>
          <a:xfrm rot="16200004">
            <a:off x="6949078" y="1386448"/>
            <a:ext cx="564847" cy="565211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+- f4 0 f2"/>
              <a:gd name="f270" fmla="+- f3 0 f2"/>
              <a:gd name="f271" fmla="*/ f270 1 3185463"/>
              <a:gd name="f272" fmla="*/ f269 1 3187558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25FF046D-49A8-40D8-A0F4-E3148F2CE748}"/>
              </a:ext>
            </a:extLst>
          </p:cNvPr>
          <p:cNvSpPr/>
          <p:nvPr/>
        </p:nvSpPr>
        <p:spPr>
          <a:xfrm>
            <a:off x="7828299" y="1340354"/>
            <a:ext cx="471169" cy="657412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+- 0 0 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+- f4 0 f2"/>
              <a:gd name="f423" fmla="+- f3 0 f2"/>
              <a:gd name="f424" fmla="*/ f423 1 2512265"/>
              <a:gd name="f425" fmla="*/ f422 1 3505352"/>
              <a:gd name="f426" fmla="*/ f2 1 f424"/>
              <a:gd name="f427" fmla="*/ f3 1 f424"/>
              <a:gd name="f428" fmla="*/ f2 1 f425"/>
              <a:gd name="f429" fmla="*/ f4 1 f425"/>
              <a:gd name="f430" fmla="*/ f426 f420 1"/>
              <a:gd name="f431" fmla="*/ f427 f420 1"/>
              <a:gd name="f432" fmla="*/ f429 f421 1"/>
              <a:gd name="f433" fmla="*/ f428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0" t="f433" r="f431" b="f432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83B2D8E2-E937-4F2C-A033-708417C167F0}"/>
              </a:ext>
            </a:extLst>
          </p:cNvPr>
          <p:cNvSpPr/>
          <p:nvPr/>
        </p:nvSpPr>
        <p:spPr>
          <a:xfrm>
            <a:off x="6133166" y="4502690"/>
            <a:ext cx="384056" cy="54393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+- f4 0 f2"/>
              <a:gd name="f17" fmla="+- f3 0 f2"/>
              <a:gd name="f18" fmla="*/ f17 1 2387678"/>
              <a:gd name="f19" fmla="*/ f16 1 3240000"/>
              <a:gd name="f20" fmla="*/ f2 1 f18"/>
              <a:gd name="f21" fmla="*/ f3 1 f18"/>
              <a:gd name="f22" fmla="*/ f2 1 f19"/>
              <a:gd name="f23" fmla="*/ f4 1 f19"/>
              <a:gd name="f24" fmla="*/ f20 f14 1"/>
              <a:gd name="f25" fmla="*/ f21 f14 1"/>
              <a:gd name="f26" fmla="*/ f23 f15 1"/>
              <a:gd name="f27" fmla="*/ f2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95AD1F1C-C971-4318-B78A-FA74EA88C89B}"/>
              </a:ext>
            </a:extLst>
          </p:cNvPr>
          <p:cNvSpPr/>
          <p:nvPr/>
        </p:nvSpPr>
        <p:spPr>
          <a:xfrm rot="20700014">
            <a:off x="4572012" y="3540309"/>
            <a:ext cx="546203" cy="467873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+- f4 0 f2"/>
              <a:gd name="f60" fmla="+- f3 0 f2"/>
              <a:gd name="f61" fmla="*/ f60 1 2901316"/>
              <a:gd name="f62" fmla="*/ f59 1 2485205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1F67E1B5-AB53-4F29-93F7-96490C630235}"/>
              </a:ext>
            </a:extLst>
          </p:cNvPr>
          <p:cNvSpPr/>
          <p:nvPr/>
        </p:nvSpPr>
        <p:spPr>
          <a:xfrm>
            <a:off x="2843494" y="3451737"/>
            <a:ext cx="524967" cy="4914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+- 0 0 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+- f7 0 f5"/>
              <a:gd name="f81" fmla="+- f6 0 f5"/>
              <a:gd name="f82" fmla="*/ f77 f0 1"/>
              <a:gd name="f83" fmla="*/ f81 1 3239999"/>
              <a:gd name="f84" fmla="*/ f80 1 3032924"/>
              <a:gd name="f85" fmla="*/ 833935 f81 1"/>
              <a:gd name="f86" fmla="*/ 22 f80 1"/>
              <a:gd name="f87" fmla="*/ 1576606 f81 1"/>
              <a:gd name="f88" fmla="*/ 402054 f80 1"/>
              <a:gd name="f89" fmla="*/ 430441 f80 1"/>
              <a:gd name="f90" fmla="*/ 526981 f80 1"/>
              <a:gd name="f91" fmla="*/ 2765302 f80 1"/>
              <a:gd name="f92" fmla="*/ 378630 f81 1"/>
              <a:gd name="f93" fmla="*/ 2472117 f80 1"/>
              <a:gd name="f94" fmla="*/ 384918 f81 1"/>
              <a:gd name="f95" fmla="*/ 239143 f81 1"/>
              <a:gd name="f96" fmla="*/ 2776423 f80 1"/>
              <a:gd name="f97" fmla="*/ 2778202 f80 1"/>
              <a:gd name="f98" fmla="*/ 1663394 f81 1"/>
              <a:gd name="f99" fmla="*/ 3000856 f81 1"/>
              <a:gd name="f100" fmla="*/ 2855082 f81 1"/>
              <a:gd name="f101" fmla="*/ 2861369 f81 1"/>
              <a:gd name="f102" fmla="*/ 2406065 f81 1"/>
              <a:gd name="f103" fmla="*/ 2853673 f81 1"/>
              <a:gd name="f104" fmla="*/ 91100 f80 1"/>
              <a:gd name="f105" fmla="*/ 2854770 f81 1"/>
              <a:gd name="f106" fmla="*/ 3120669 f81 1"/>
              <a:gd name="f107" fmla="*/ 428517 f80 1"/>
              <a:gd name="f108" fmla="*/ 738345 f80 1"/>
              <a:gd name="f109" fmla="*/ 3239999 f81 1"/>
              <a:gd name="f110" fmla="*/ 3032924 f80 1"/>
              <a:gd name="f111" fmla="*/ 0 f81 1"/>
              <a:gd name="f112" fmla="*/ 102477 f81 1"/>
              <a:gd name="f113" fmla="*/ 385229 f81 1"/>
              <a:gd name="f114" fmla="*/ 386326 f81 1"/>
              <a:gd name="f115" fmla="*/ 229618 f81 1"/>
              <a:gd name="f116" fmla="*/ 2690698 f80 1"/>
              <a:gd name="f117" fmla="*/ 2991331 f81 1"/>
              <a:gd name="f118" fmla="*/ 2709748 f80 1"/>
              <a:gd name="f119" fmla="*/ f82 1 f2"/>
              <a:gd name="f120" fmla="*/ f85 1 3239999"/>
              <a:gd name="f121" fmla="*/ f86 1 3032924"/>
              <a:gd name="f122" fmla="*/ f87 1 3239999"/>
              <a:gd name="f123" fmla="*/ f88 1 3032924"/>
              <a:gd name="f124" fmla="*/ f89 1 3032924"/>
              <a:gd name="f125" fmla="*/ f90 1 3032924"/>
              <a:gd name="f126" fmla="*/ f91 1 3032924"/>
              <a:gd name="f127" fmla="*/ f92 1 3239999"/>
              <a:gd name="f128" fmla="*/ f93 1 3032924"/>
              <a:gd name="f129" fmla="*/ f94 1 3239999"/>
              <a:gd name="f130" fmla="*/ f95 1 3239999"/>
              <a:gd name="f131" fmla="*/ f96 1 3032924"/>
              <a:gd name="f132" fmla="*/ f97 1 3032924"/>
              <a:gd name="f133" fmla="*/ f98 1 3239999"/>
              <a:gd name="f134" fmla="*/ f99 1 3239999"/>
              <a:gd name="f135" fmla="*/ f100 1 3239999"/>
              <a:gd name="f136" fmla="*/ f101 1 3239999"/>
              <a:gd name="f137" fmla="*/ f102 1 3239999"/>
              <a:gd name="f138" fmla="*/ f103 1 3239999"/>
              <a:gd name="f139" fmla="*/ f104 1 3032924"/>
              <a:gd name="f140" fmla="*/ f105 1 3239999"/>
              <a:gd name="f141" fmla="*/ f106 1 3239999"/>
              <a:gd name="f142" fmla="*/ f107 1 3032924"/>
              <a:gd name="f143" fmla="*/ f108 1 3032924"/>
              <a:gd name="f144" fmla="*/ f109 1 3239999"/>
              <a:gd name="f145" fmla="*/ f110 1 3032924"/>
              <a:gd name="f146" fmla="*/ f111 1 3239999"/>
              <a:gd name="f147" fmla="*/ f112 1 3239999"/>
              <a:gd name="f148" fmla="*/ f113 1 3239999"/>
              <a:gd name="f149" fmla="*/ f114 1 3239999"/>
              <a:gd name="f150" fmla="*/ f115 1 3239999"/>
              <a:gd name="f151" fmla="*/ f116 1 3032924"/>
              <a:gd name="f152" fmla="*/ f117 1 3239999"/>
              <a:gd name="f153" fmla="*/ f118 1 3032924"/>
              <a:gd name="f154" fmla="*/ f5 1 f83"/>
              <a:gd name="f155" fmla="*/ f6 1 f83"/>
              <a:gd name="f156" fmla="*/ f5 1 f84"/>
              <a:gd name="f157" fmla="*/ f7 1 f84"/>
              <a:gd name="f158" fmla="+- f119 0 f1"/>
              <a:gd name="f159" fmla="*/ f122 1 f83"/>
              <a:gd name="f160" fmla="*/ f132 1 f84"/>
              <a:gd name="f161" fmla="*/ f133 1 f83"/>
              <a:gd name="f162" fmla="*/ f131 1 f84"/>
              <a:gd name="f163" fmla="*/ f152 1 f83"/>
              <a:gd name="f164" fmla="*/ f153 1 f84"/>
              <a:gd name="f165" fmla="*/ f134 1 f83"/>
              <a:gd name="f166" fmla="*/ f125 1 f84"/>
              <a:gd name="f167" fmla="*/ f135 1 f83"/>
              <a:gd name="f168" fmla="*/ f136 1 f83"/>
              <a:gd name="f169" fmla="*/ f128 1 f84"/>
              <a:gd name="f170" fmla="*/ f126 1 f84"/>
              <a:gd name="f171" fmla="*/ f124 1 f84"/>
              <a:gd name="f172" fmla="*/ f123 1 f84"/>
              <a:gd name="f173" fmla="*/ f137 1 f83"/>
              <a:gd name="f174" fmla="*/ f121 1 f84"/>
              <a:gd name="f175" fmla="*/ f138 1 f83"/>
              <a:gd name="f176" fmla="*/ f139 1 f84"/>
              <a:gd name="f177" fmla="*/ f140 1 f83"/>
              <a:gd name="f178" fmla="*/ f141 1 f83"/>
              <a:gd name="f179" fmla="*/ f142 1 f84"/>
              <a:gd name="f180" fmla="*/ f143 1 f84"/>
              <a:gd name="f181" fmla="*/ f144 1 f83"/>
              <a:gd name="f182" fmla="*/ f145 1 f84"/>
              <a:gd name="f183" fmla="*/ f146 1 f83"/>
              <a:gd name="f184" fmla="*/ f147 1 f83"/>
              <a:gd name="f185" fmla="*/ f148 1 f83"/>
              <a:gd name="f186" fmla="*/ f149 1 f83"/>
              <a:gd name="f187" fmla="*/ f120 1 f83"/>
              <a:gd name="f188" fmla="*/ f127 1 f83"/>
              <a:gd name="f189" fmla="*/ f129 1 f83"/>
              <a:gd name="f190" fmla="*/ f130 1 f83"/>
              <a:gd name="f191" fmla="*/ f150 1 f83"/>
              <a:gd name="f192" fmla="*/ f151 1 f84"/>
              <a:gd name="f193" fmla="*/ f154 f78 1"/>
              <a:gd name="f194" fmla="*/ f155 f78 1"/>
              <a:gd name="f195" fmla="*/ f157 f79 1"/>
              <a:gd name="f196" fmla="*/ f156 f79 1"/>
              <a:gd name="f197" fmla="*/ f159 f78 1"/>
              <a:gd name="f198" fmla="*/ f160 f79 1"/>
              <a:gd name="f199" fmla="*/ f161 f78 1"/>
              <a:gd name="f200" fmla="*/ f162 f79 1"/>
              <a:gd name="f201" fmla="*/ f163 f78 1"/>
              <a:gd name="f202" fmla="*/ f164 f79 1"/>
              <a:gd name="f203" fmla="*/ f165 f78 1"/>
              <a:gd name="f204" fmla="*/ f166 f79 1"/>
              <a:gd name="f205" fmla="*/ f167 f78 1"/>
              <a:gd name="f206" fmla="*/ f168 f78 1"/>
              <a:gd name="f207" fmla="*/ f169 f79 1"/>
              <a:gd name="f208" fmla="*/ f170 f79 1"/>
              <a:gd name="f209" fmla="*/ f171 f79 1"/>
              <a:gd name="f210" fmla="*/ f172 f79 1"/>
              <a:gd name="f211" fmla="*/ f173 f78 1"/>
              <a:gd name="f212" fmla="*/ f174 f79 1"/>
              <a:gd name="f213" fmla="*/ f175 f78 1"/>
              <a:gd name="f214" fmla="*/ f176 f79 1"/>
              <a:gd name="f215" fmla="*/ f177 f78 1"/>
              <a:gd name="f216" fmla="*/ f178 f78 1"/>
              <a:gd name="f217" fmla="*/ f179 f79 1"/>
              <a:gd name="f218" fmla="*/ f180 f79 1"/>
              <a:gd name="f219" fmla="*/ f181 f78 1"/>
              <a:gd name="f220" fmla="*/ f182 f79 1"/>
              <a:gd name="f221" fmla="*/ f183 f78 1"/>
              <a:gd name="f222" fmla="*/ f184 f78 1"/>
              <a:gd name="f223" fmla="*/ f185 f78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8">
                <a:pos x="f197" y="f198"/>
              </a:cxn>
              <a:cxn ang="f158">
                <a:pos x="f199" y="f198"/>
              </a:cxn>
              <a:cxn ang="f158">
                <a:pos x="f199" y="f200"/>
              </a:cxn>
              <a:cxn ang="f158">
                <a:pos x="f201" y="f202"/>
              </a:cxn>
              <a:cxn ang="f158">
                <a:pos x="f203" y="f204"/>
              </a:cxn>
              <a:cxn ang="f158">
                <a:pos x="f205" y="f204"/>
              </a:cxn>
              <a:cxn ang="f158">
                <a:pos x="f206" y="f207"/>
              </a:cxn>
              <a:cxn ang="f158">
                <a:pos x="f199" y="f208"/>
              </a:cxn>
              <a:cxn ang="f158">
                <a:pos x="f199" y="f204"/>
              </a:cxn>
              <a:cxn ang="f158">
                <a:pos x="f199" y="f209"/>
              </a:cxn>
              <a:cxn ang="f158">
                <a:pos x="f199" y="f210"/>
              </a:cxn>
              <a:cxn ang="f158">
                <a:pos x="f211" y="f212"/>
              </a:cxn>
              <a:cxn ang="f158">
                <a:pos x="f213" y="f214"/>
              </a:cxn>
              <a:cxn ang="f158">
                <a:pos x="f215" y="f209"/>
              </a:cxn>
              <a:cxn ang="f158">
                <a:pos x="f216" y="f217"/>
              </a:cxn>
              <a:cxn ang="f158">
                <a:pos x="f216" y="f218"/>
              </a:cxn>
              <a:cxn ang="f158">
                <a:pos x="f219" y="f218"/>
              </a:cxn>
              <a:cxn ang="f158">
                <a:pos x="f219" y="f220"/>
              </a:cxn>
              <a:cxn ang="f158">
                <a:pos x="f221" y="f220"/>
              </a:cxn>
              <a:cxn ang="f158">
                <a:pos x="f221" y="f218"/>
              </a:cxn>
              <a:cxn ang="f158">
                <a:pos x="f222" y="f218"/>
              </a:cxn>
              <a:cxn ang="f158">
                <a:pos x="f222" y="f217"/>
              </a:cxn>
              <a:cxn ang="f158">
                <a:pos x="f223" y="f209"/>
              </a:cxn>
              <a:cxn ang="f158">
                <a:pos x="f224" y="f214"/>
              </a:cxn>
              <a:cxn ang="f158">
                <a:pos x="f225" y="f212"/>
              </a:cxn>
              <a:cxn ang="f158">
                <a:pos x="f197" y="f210"/>
              </a:cxn>
              <a:cxn ang="f158">
                <a:pos x="f197" y="f209"/>
              </a:cxn>
              <a:cxn ang="f158">
                <a:pos x="f197" y="f204"/>
              </a:cxn>
              <a:cxn ang="f158">
                <a:pos x="f197" y="f208"/>
              </a:cxn>
              <a:cxn ang="f158">
                <a:pos x="f226" y="f207"/>
              </a:cxn>
              <a:cxn ang="f158">
                <a:pos x="f227" y="f204"/>
              </a:cxn>
              <a:cxn ang="f158">
                <a:pos x="f228" y="f204"/>
              </a:cxn>
              <a:cxn ang="f158">
                <a:pos x="f229" y="f230"/>
              </a:cxn>
              <a:cxn ang="f158">
                <a:pos x="f197" y="f200"/>
              </a:cxn>
            </a:cxnLst>
            <a:rect l="f193" t="f196" r="f194" b="f195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5FA4443A-783A-4150-9040-B4162B2BEF12}"/>
              </a:ext>
            </a:extLst>
          </p:cNvPr>
          <p:cNvSpPr/>
          <p:nvPr/>
        </p:nvSpPr>
        <p:spPr>
          <a:xfrm>
            <a:off x="2818661" y="4515089"/>
            <a:ext cx="505860" cy="505860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+- f3 0 f2"/>
              <a:gd name="f39" fmla="*/ f38 1 3240000"/>
              <a:gd name="f40" fmla="*/ f2 1 f39"/>
              <a:gd name="f41" fmla="*/ f3 1 f39"/>
              <a:gd name="f42" fmla="*/ f40 f36 1"/>
              <a:gd name="f43" fmla="*/ f41 f36 1"/>
              <a:gd name="f44" fmla="*/ f41 f37 1"/>
              <a:gd name="f45" fmla="*/ f40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AEF043-F033-44B5-8D0D-622E1DEAE89D}"/>
              </a:ext>
            </a:extLst>
          </p:cNvPr>
          <p:cNvSpPr/>
          <p:nvPr/>
        </p:nvSpPr>
        <p:spPr>
          <a:xfrm rot="18805987">
            <a:off x="8543209" y="1454867"/>
            <a:ext cx="549361" cy="543627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+- 0 0 9451"/>
              <a:gd name="f136" fmla="val 1069973"/>
              <a:gd name="f137" fmla="+- 0 0 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+- f4 0 f2"/>
              <a:gd name="f173" fmla="+- f3 0 f2"/>
              <a:gd name="f174" fmla="*/ f173 1 1807241"/>
              <a:gd name="f175" fmla="*/ f172 1 1788383"/>
              <a:gd name="f176" fmla="*/ f2 1 f174"/>
              <a:gd name="f177" fmla="*/ f3 1 f174"/>
              <a:gd name="f178" fmla="*/ f2 1 f175"/>
              <a:gd name="f179" fmla="*/ f4 1 f175"/>
              <a:gd name="f180" fmla="*/ f176 f170 1"/>
              <a:gd name="f181" fmla="*/ f177 f170 1"/>
              <a:gd name="f182" fmla="*/ f179 f171 1"/>
              <a:gd name="f183" fmla="*/ f178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0" t="f183" r="f181" b="f182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C470DF25-EC65-48BF-81E3-A90B589F690A}"/>
              </a:ext>
            </a:extLst>
          </p:cNvPr>
          <p:cNvSpPr/>
          <p:nvPr/>
        </p:nvSpPr>
        <p:spPr>
          <a:xfrm>
            <a:off x="9345695" y="1454955"/>
            <a:ext cx="542125" cy="544592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+- f4 0 f2"/>
              <a:gd name="f98" fmla="+- f3 0 f2"/>
              <a:gd name="f99" fmla="*/ f98 1 371900"/>
              <a:gd name="f100" fmla="*/ f97 1 373588"/>
              <a:gd name="f101" fmla="*/ f2 1 f99"/>
              <a:gd name="f102" fmla="*/ f3 1 f99"/>
              <a:gd name="f103" fmla="*/ f2 1 f100"/>
              <a:gd name="f104" fmla="*/ f4 1 f100"/>
              <a:gd name="f105" fmla="*/ f101 f95 1"/>
              <a:gd name="f106" fmla="*/ f102 f95 1"/>
              <a:gd name="f107" fmla="*/ f104 f96 1"/>
              <a:gd name="f108" fmla="*/ f103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5" t="f108" r="f106" b="f107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0105DF5C-6DAB-4E4A-86A7-341CA94BA807}"/>
              </a:ext>
            </a:extLst>
          </p:cNvPr>
          <p:cNvSpPr/>
          <p:nvPr/>
        </p:nvSpPr>
        <p:spPr>
          <a:xfrm>
            <a:off x="7783431" y="4479860"/>
            <a:ext cx="475993" cy="56676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1999321"/>
              <a:gd name="f7" fmla="val 2603448"/>
              <a:gd name="f8" fmla="val 2772810"/>
              <a:gd name="f9" fmla="val 2528507"/>
              <a:gd name="f10" fmla="val 2263914"/>
              <a:gd name="f11" fmla="val 2230929"/>
              <a:gd name="f12" fmla="val 2516419"/>
              <a:gd name="f13" fmla="val 2435624"/>
              <a:gd name="f14" fmla="val 2688129"/>
              <a:gd name="f15" fmla="val 2940634"/>
              <a:gd name="f16" fmla="val 3145329"/>
              <a:gd name="f17" fmla="val 2011409"/>
              <a:gd name="f18" fmla="val 1806714"/>
              <a:gd name="f19" fmla="val 1576134"/>
              <a:gd name="f20" fmla="val 17032"/>
              <a:gd name="f21" fmla="val 2276728"/>
              <a:gd name="f22" fmla="val 17033"/>
              <a:gd name="f23" fmla="val 1576135"/>
              <a:gd name="f24" fmla="val 1321887"/>
              <a:gd name="f25" fmla="val 996125"/>
              <a:gd name="f26" fmla="val 2160187"/>
              <a:gd name="f27" fmla="val 1979345"/>
              <a:gd name="f28" fmla="val 2161001"/>
              <a:gd name="f29" fmla="val 1738579"/>
              <a:gd name="f30" fmla="val 2402384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+- f4 0 f2"/>
              <a:gd name="f40" fmla="+- f3 0 f2"/>
              <a:gd name="f41" fmla="*/ f40 1 2721114"/>
              <a:gd name="f42" fmla="*/ f39 1 3240000"/>
              <a:gd name="f43" fmla="*/ f2 1 f41"/>
              <a:gd name="f44" fmla="*/ f3 1 f41"/>
              <a:gd name="f45" fmla="*/ f2 1 f42"/>
              <a:gd name="f46" fmla="*/ f4 1 f42"/>
              <a:gd name="f47" fmla="*/ f43 f37 1"/>
              <a:gd name="f48" fmla="*/ f44 f37 1"/>
              <a:gd name="f49" fmla="*/ f46 f38 1"/>
              <a:gd name="f50" fmla="*/ f4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7"/>
                </a:lnTo>
                <a:close/>
                <a:moveTo>
                  <a:pt x="f10" y="f11"/>
                </a:moveTo>
                <a:cubicBezTo>
                  <a:pt x="f12" y="f11"/>
                  <a:pt x="f3" y="f13"/>
                  <a:pt x="f3" y="f14"/>
                </a:cubicBezTo>
                <a:cubicBezTo>
                  <a:pt x="f3" y="f15"/>
                  <a:pt x="f12" y="f16"/>
                  <a:pt x="f10" y="f16"/>
                </a:cubicBezTo>
                <a:cubicBezTo>
                  <a:pt x="f17" y="f16"/>
                  <a:pt x="f18" y="f15"/>
                  <a:pt x="f18" y="f14"/>
                </a:cubicBezTo>
                <a:cubicBezTo>
                  <a:pt x="f18" y="f13"/>
                  <a:pt x="f17" y="f11"/>
                  <a:pt x="f10" y="f11"/>
                </a:cubicBezTo>
                <a:close/>
                <a:moveTo>
                  <a:pt x="f19" y="f20"/>
                </a:moveTo>
                <a:lnTo>
                  <a:pt x="f21" y="f20"/>
                </a:lnTo>
                <a:lnTo>
                  <a:pt x="f21" y="f22"/>
                </a:lnTo>
                <a:lnTo>
                  <a:pt x="f23" y="f22"/>
                </a:lnTo>
                <a:close/>
                <a:moveTo>
                  <a:pt x="f2" y="f20"/>
                </a:moveTo>
                <a:lnTo>
                  <a:pt x="f24" y="f20"/>
                </a:lnTo>
                <a:lnTo>
                  <a:pt x="f24" y="f25"/>
                </a:lnTo>
                <a:lnTo>
                  <a:pt x="f21" y="f25"/>
                </a:lnTo>
                <a:lnTo>
                  <a:pt x="f21" y="f26"/>
                </a:lnTo>
                <a:cubicBezTo>
                  <a:pt x="f27" y="f28"/>
                  <a:pt x="f29" y="f30"/>
                  <a:pt x="f29" y="f5"/>
                </a:cubicBezTo>
                <a:cubicBezTo>
                  <a:pt x="f29" y="f31"/>
                  <a:pt x="f27" y="f32"/>
                  <a:pt x="f21" y="f33"/>
                </a:cubicBezTo>
                <a:lnTo>
                  <a:pt x="f21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2A88FD17-CE35-461C-96CA-FD373204F92B}"/>
              </a:ext>
            </a:extLst>
          </p:cNvPr>
          <p:cNvSpPr/>
          <p:nvPr/>
        </p:nvSpPr>
        <p:spPr>
          <a:xfrm>
            <a:off x="6912331" y="4479860"/>
            <a:ext cx="475993" cy="56676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79233"/>
              <a:gd name="f7" fmla="val 2431577"/>
              <a:gd name="f8" fmla="val 2611489"/>
              <a:gd name="f9" fmla="val 1999321"/>
              <a:gd name="f10" fmla="val 2780851"/>
              <a:gd name="f11" fmla="val 2960763"/>
              <a:gd name="f12" fmla="val 2348595"/>
              <a:gd name="f13" fmla="val 2528507"/>
              <a:gd name="f14" fmla="val 2263914"/>
              <a:gd name="f15" fmla="val 2238970"/>
              <a:gd name="f16" fmla="val 2516419"/>
              <a:gd name="f17" fmla="val 2443665"/>
              <a:gd name="f18" fmla="val 2696170"/>
              <a:gd name="f19" fmla="val 2948675"/>
              <a:gd name="f20" fmla="val 3153370"/>
              <a:gd name="f21" fmla="val 2011409"/>
              <a:gd name="f22" fmla="val 1806714"/>
              <a:gd name="f23" fmla="val 1576134"/>
              <a:gd name="f24" fmla="val 17032"/>
              <a:gd name="f25" fmla="val 2276728"/>
              <a:gd name="f26" fmla="val 17033"/>
              <a:gd name="f27" fmla="val 1576135"/>
              <a:gd name="f28" fmla="val 1321887"/>
              <a:gd name="f29" fmla="val 996125"/>
              <a:gd name="f30" fmla="val 2160187"/>
              <a:gd name="f31" fmla="val 1979345"/>
              <a:gd name="f32" fmla="val 2161001"/>
              <a:gd name="f33" fmla="val 1738579"/>
              <a:gd name="f34" fmla="val 2402384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+- f4 0 f2"/>
              <a:gd name="f44" fmla="+- f3 0 f2"/>
              <a:gd name="f45" fmla="*/ f44 1 2721114"/>
              <a:gd name="f46" fmla="*/ f43 1 3240000"/>
              <a:gd name="f47" fmla="*/ f2 1 f45"/>
              <a:gd name="f48" fmla="*/ f3 1 f45"/>
              <a:gd name="f49" fmla="*/ f2 1 f46"/>
              <a:gd name="f50" fmla="*/ f4 1 f46"/>
              <a:gd name="f51" fmla="*/ f47 f41 1"/>
              <a:gd name="f52" fmla="*/ f48 f41 1"/>
              <a:gd name="f53" fmla="*/ f50 f42 1"/>
              <a:gd name="f54" fmla="*/ f49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" t="f54" r="f52" b="f53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10"/>
                </a:lnTo>
                <a:lnTo>
                  <a:pt x="f6" y="f10"/>
                </a:lnTo>
                <a:lnTo>
                  <a:pt x="f6" y="f11"/>
                </a:lnTo>
                <a:lnTo>
                  <a:pt x="f12" y="f11"/>
                </a:lnTo>
                <a:lnTo>
                  <a:pt x="f12" y="f10"/>
                </a:lnTo>
                <a:lnTo>
                  <a:pt x="f13" y="f10"/>
                </a:lnTo>
                <a:lnTo>
                  <a:pt x="f13" y="f8"/>
                </a:lnTo>
                <a:lnTo>
                  <a:pt x="f12" y="f8"/>
                </a:lnTo>
                <a:lnTo>
                  <a:pt x="f12" y="f7"/>
                </a:lnTo>
                <a:close/>
                <a:moveTo>
                  <a:pt x="f14" y="f15"/>
                </a:moveTo>
                <a:cubicBezTo>
                  <a:pt x="f16" y="f15"/>
                  <a:pt x="f3" y="f17"/>
                  <a:pt x="f3" y="f18"/>
                </a:cubicBezTo>
                <a:cubicBezTo>
                  <a:pt x="f3" y="f19"/>
                  <a:pt x="f16" y="f20"/>
                  <a:pt x="f14" y="f20"/>
                </a:cubicBezTo>
                <a:cubicBezTo>
                  <a:pt x="f21" y="f20"/>
                  <a:pt x="f22" y="f19"/>
                  <a:pt x="f22" y="f18"/>
                </a:cubicBezTo>
                <a:cubicBezTo>
                  <a:pt x="f22" y="f17"/>
                  <a:pt x="f21" y="f15"/>
                  <a:pt x="f14" y="f15"/>
                </a:cubicBezTo>
                <a:close/>
                <a:moveTo>
                  <a:pt x="f23" y="f24"/>
                </a:move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lose/>
                <a:moveTo>
                  <a:pt x="f2" y="f24"/>
                </a:moveTo>
                <a:lnTo>
                  <a:pt x="f28" y="f24"/>
                </a:lnTo>
                <a:lnTo>
                  <a:pt x="f28" y="f29"/>
                </a:lnTo>
                <a:lnTo>
                  <a:pt x="f25" y="f29"/>
                </a:lnTo>
                <a:lnTo>
                  <a:pt x="f25" y="f30"/>
                </a:lnTo>
                <a:cubicBezTo>
                  <a:pt x="f31" y="f32"/>
                  <a:pt x="f33" y="f34"/>
                  <a:pt x="f33" y="f5"/>
                </a:cubicBezTo>
                <a:cubicBezTo>
                  <a:pt x="f33" y="f35"/>
                  <a:pt x="f31" y="f36"/>
                  <a:pt x="f25" y="f37"/>
                </a:cubicBezTo>
                <a:lnTo>
                  <a:pt x="f25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B3C3F9F8-1205-461F-AC50-1E2FE9D9DE46}"/>
              </a:ext>
            </a:extLst>
          </p:cNvPr>
          <p:cNvSpPr/>
          <p:nvPr/>
        </p:nvSpPr>
        <p:spPr>
          <a:xfrm>
            <a:off x="8654521" y="4479860"/>
            <a:ext cx="475993" cy="56676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36698"/>
              <a:gd name="f7" fmla="val 2449196"/>
              <a:gd name="f8" fmla="val 2016940"/>
              <a:gd name="f9" fmla="val 2568954"/>
              <a:gd name="f10" fmla="val 2144156"/>
              <a:gd name="f11" fmla="val 2696170"/>
              <a:gd name="f12" fmla="val 2823386"/>
              <a:gd name="f13" fmla="val 2943144"/>
              <a:gd name="f14" fmla="val 2263914"/>
              <a:gd name="f15" fmla="val 2815928"/>
              <a:gd name="f16" fmla="val 2391130"/>
              <a:gd name="f17" fmla="val 2510888"/>
              <a:gd name="f18" fmla="val 2383672"/>
              <a:gd name="f19" fmla="val 2576412"/>
              <a:gd name="f20" fmla="val 2238970"/>
              <a:gd name="f21" fmla="val 2516419"/>
              <a:gd name="f22" fmla="val 2443665"/>
              <a:gd name="f23" fmla="val 2948675"/>
              <a:gd name="f24" fmla="val 3153370"/>
              <a:gd name="f25" fmla="val 2011409"/>
              <a:gd name="f26" fmla="val 1806714"/>
              <a:gd name="f27" fmla="val 1576134"/>
              <a:gd name="f28" fmla="val 17032"/>
              <a:gd name="f29" fmla="val 2276728"/>
              <a:gd name="f30" fmla="val 17033"/>
              <a:gd name="f31" fmla="val 1576135"/>
              <a:gd name="f32" fmla="val 1321887"/>
              <a:gd name="f33" fmla="val 996125"/>
              <a:gd name="f34" fmla="val 2160187"/>
              <a:gd name="f35" fmla="val 1979345"/>
              <a:gd name="f36" fmla="val 2161001"/>
              <a:gd name="f37" fmla="val 1738579"/>
              <a:gd name="f38" fmla="val 2402384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+- f4 0 f2"/>
              <a:gd name="f48" fmla="+- f3 0 f2"/>
              <a:gd name="f49" fmla="*/ f48 1 2721114"/>
              <a:gd name="f50" fmla="*/ f47 1 3240000"/>
              <a:gd name="f51" fmla="*/ f2 1 f49"/>
              <a:gd name="f52" fmla="*/ f3 1 f49"/>
              <a:gd name="f53" fmla="*/ f2 1 f50"/>
              <a:gd name="f54" fmla="*/ f4 1 f50"/>
              <a:gd name="f55" fmla="*/ f51 f45 1"/>
              <a:gd name="f56" fmla="*/ f52 f45 1"/>
              <a:gd name="f57" fmla="*/ f54 f46 1"/>
              <a:gd name="f58" fmla="*/ f53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8" y="f12"/>
                </a:lnTo>
                <a:lnTo>
                  <a:pt x="f6" y="f13"/>
                </a:lnTo>
                <a:lnTo>
                  <a:pt x="f14" y="f15"/>
                </a:lnTo>
                <a:lnTo>
                  <a:pt x="f16" y="f13"/>
                </a:lnTo>
                <a:lnTo>
                  <a:pt x="f17" y="f12"/>
                </a:lnTo>
                <a:lnTo>
                  <a:pt x="f18" y="f11"/>
                </a:lnTo>
                <a:lnTo>
                  <a:pt x="f17" y="f9"/>
                </a:lnTo>
                <a:lnTo>
                  <a:pt x="f16" y="f7"/>
                </a:lnTo>
                <a:lnTo>
                  <a:pt x="f14" y="f19"/>
                </a:lnTo>
                <a:close/>
                <a:moveTo>
                  <a:pt x="f14" y="f20"/>
                </a:moveTo>
                <a:cubicBezTo>
                  <a:pt x="f21" y="f20"/>
                  <a:pt x="f3" y="f22"/>
                  <a:pt x="f3" y="f11"/>
                </a:cubicBezTo>
                <a:cubicBezTo>
                  <a:pt x="f3" y="f23"/>
                  <a:pt x="f21" y="f24"/>
                  <a:pt x="f14" y="f24"/>
                </a:cubicBezTo>
                <a:cubicBezTo>
                  <a:pt x="f25" y="f24"/>
                  <a:pt x="f26" y="f23"/>
                  <a:pt x="f26" y="f11"/>
                </a:cubicBezTo>
                <a:cubicBezTo>
                  <a:pt x="f26" y="f22"/>
                  <a:pt x="f25" y="f20"/>
                  <a:pt x="f14" y="f20"/>
                </a:cubicBezTo>
                <a:close/>
                <a:moveTo>
                  <a:pt x="f27" y="f28"/>
                </a:moveTo>
                <a:lnTo>
                  <a:pt x="f29" y="f28"/>
                </a:lnTo>
                <a:lnTo>
                  <a:pt x="f29" y="f30"/>
                </a:lnTo>
                <a:lnTo>
                  <a:pt x="f31" y="f30"/>
                </a:lnTo>
                <a:close/>
                <a:moveTo>
                  <a:pt x="f2" y="f28"/>
                </a:moveTo>
                <a:lnTo>
                  <a:pt x="f32" y="f28"/>
                </a:lnTo>
                <a:lnTo>
                  <a:pt x="f32" y="f33"/>
                </a:lnTo>
                <a:lnTo>
                  <a:pt x="f29" y="f33"/>
                </a:lnTo>
                <a:lnTo>
                  <a:pt x="f29" y="f34"/>
                </a:lnTo>
                <a:cubicBezTo>
                  <a:pt x="f35" y="f36"/>
                  <a:pt x="f37" y="f38"/>
                  <a:pt x="f37" y="f5"/>
                </a:cubicBezTo>
                <a:cubicBezTo>
                  <a:pt x="f37" y="f39"/>
                  <a:pt x="f35" y="f40"/>
                  <a:pt x="f29" y="f41"/>
                </a:cubicBezTo>
                <a:lnTo>
                  <a:pt x="f29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CF124369-9BD4-49D1-A51F-A7A6DB9B6097}"/>
              </a:ext>
            </a:extLst>
          </p:cNvPr>
          <p:cNvSpPr/>
          <p:nvPr/>
        </p:nvSpPr>
        <p:spPr>
          <a:xfrm>
            <a:off x="9525613" y="4479860"/>
            <a:ext cx="475993" cy="56676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519839"/>
              <a:gd name="f7" fmla="val 2469622"/>
              <a:gd name="f8" fmla="val 2201779"/>
              <a:gd name="f9" fmla="val 2787682"/>
              <a:gd name="f10" fmla="val 2003023"/>
              <a:gd name="f11" fmla="val 2588926"/>
              <a:gd name="f12" fmla="val 1901669"/>
              <a:gd name="f13" fmla="val 2690281"/>
              <a:gd name="f14" fmla="val 2203868"/>
              <a:gd name="f15" fmla="val 2992480"/>
              <a:gd name="f16" fmla="val 2305222"/>
              <a:gd name="f17" fmla="val 2891125"/>
              <a:gd name="f18" fmla="val 2303133"/>
              <a:gd name="f19" fmla="val 2889037"/>
              <a:gd name="f20" fmla="val 2621194"/>
              <a:gd name="f21" fmla="val 2570977"/>
              <a:gd name="f22" fmla="val 2263914"/>
              <a:gd name="f23" fmla="val 2238970"/>
              <a:gd name="f24" fmla="val 2516419"/>
              <a:gd name="f25" fmla="val 2443665"/>
              <a:gd name="f26" fmla="val 2696170"/>
              <a:gd name="f27" fmla="val 2948675"/>
              <a:gd name="f28" fmla="val 3153370"/>
              <a:gd name="f29" fmla="val 2011409"/>
              <a:gd name="f30" fmla="val 1806714"/>
              <a:gd name="f31" fmla="val 1576134"/>
              <a:gd name="f32" fmla="val 17032"/>
              <a:gd name="f33" fmla="val 2276728"/>
              <a:gd name="f34" fmla="val 17033"/>
              <a:gd name="f35" fmla="val 1576135"/>
              <a:gd name="f36" fmla="val 1321887"/>
              <a:gd name="f37" fmla="val 996125"/>
              <a:gd name="f38" fmla="val 2160187"/>
              <a:gd name="f39" fmla="val 1979345"/>
              <a:gd name="f40" fmla="val 2161001"/>
              <a:gd name="f41" fmla="val 1738579"/>
              <a:gd name="f42" fmla="val 2402384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+- f4 0 f2"/>
              <a:gd name="f52" fmla="+- f3 0 f2"/>
              <a:gd name="f53" fmla="*/ f52 1 2721114"/>
              <a:gd name="f54" fmla="*/ f51 1 3240000"/>
              <a:gd name="f55" fmla="*/ f2 1 f53"/>
              <a:gd name="f56" fmla="*/ f3 1 f53"/>
              <a:gd name="f57" fmla="*/ f2 1 f54"/>
              <a:gd name="f58" fmla="*/ f4 1 f54"/>
              <a:gd name="f59" fmla="*/ f55 f49 1"/>
              <a:gd name="f60" fmla="*/ f56 f49 1"/>
              <a:gd name="f61" fmla="*/ f58 f50 1"/>
              <a:gd name="f62" fmla="*/ f57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close/>
                <a:moveTo>
                  <a:pt x="f22" y="f23"/>
                </a:moveTo>
                <a:cubicBezTo>
                  <a:pt x="f24" y="f23"/>
                  <a:pt x="f3" y="f25"/>
                  <a:pt x="f3" y="f26"/>
                </a:cubicBezTo>
                <a:cubicBezTo>
                  <a:pt x="f3" y="f27"/>
                  <a:pt x="f24" y="f28"/>
                  <a:pt x="f22" y="f28"/>
                </a:cubicBezTo>
                <a:cubicBezTo>
                  <a:pt x="f29" y="f28"/>
                  <a:pt x="f30" y="f27"/>
                  <a:pt x="f30" y="f26"/>
                </a:cubicBezTo>
                <a:cubicBezTo>
                  <a:pt x="f30" y="f25"/>
                  <a:pt x="f29" y="f23"/>
                  <a:pt x="f22" y="f23"/>
                </a:cubicBezTo>
                <a:close/>
                <a:moveTo>
                  <a:pt x="f31" y="f32"/>
                </a:moveTo>
                <a:lnTo>
                  <a:pt x="f33" y="f32"/>
                </a:lnTo>
                <a:lnTo>
                  <a:pt x="f33" y="f34"/>
                </a:lnTo>
                <a:lnTo>
                  <a:pt x="f35" y="f34"/>
                </a:lnTo>
                <a:close/>
                <a:moveTo>
                  <a:pt x="f2" y="f32"/>
                </a:moveTo>
                <a:lnTo>
                  <a:pt x="f36" y="f32"/>
                </a:lnTo>
                <a:lnTo>
                  <a:pt x="f36" y="f37"/>
                </a:lnTo>
                <a:lnTo>
                  <a:pt x="f33" y="f37"/>
                </a:lnTo>
                <a:lnTo>
                  <a:pt x="f33" y="f38"/>
                </a:lnTo>
                <a:cubicBezTo>
                  <a:pt x="f39" y="f40"/>
                  <a:pt x="f41" y="f42"/>
                  <a:pt x="f41" y="f5"/>
                </a:cubicBezTo>
                <a:cubicBezTo>
                  <a:pt x="f41" y="f43"/>
                  <a:pt x="f39" y="f44"/>
                  <a:pt x="f33" y="f45"/>
                </a:cubicBezTo>
                <a:lnTo>
                  <a:pt x="f33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AE4500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2A509B35-4856-442E-A664-5464AEC00126}"/>
              </a:ext>
            </a:extLst>
          </p:cNvPr>
          <p:cNvSpPr/>
          <p:nvPr/>
        </p:nvSpPr>
        <p:spPr>
          <a:xfrm>
            <a:off x="2793727" y="1394570"/>
            <a:ext cx="601520" cy="61370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19" tIns="91019" rIns="91019" bIns="91019" anchor="ctr" anchorCtr="0" compatLnSpc="1">
            <a:noAutofit/>
          </a:bodyPr>
          <a:lstStyle/>
          <a:p>
            <a:pPr algn="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95" dirty="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712A2D4F-9397-49E9-86BB-A716B3402EC5}"/>
              </a:ext>
            </a:extLst>
          </p:cNvPr>
          <p:cNvGrpSpPr/>
          <p:nvPr/>
        </p:nvGrpSpPr>
        <p:grpSpPr>
          <a:xfrm>
            <a:off x="7787734" y="5317945"/>
            <a:ext cx="402335" cy="557711"/>
            <a:chOff x="9367808" y="5419904"/>
            <a:chExt cx="404156" cy="560235"/>
          </a:xfrm>
          <a:solidFill>
            <a:srgbClr val="BA1A18"/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7170B847-C0E7-4191-8932-2C140EAA7D9F}"/>
                </a:ext>
              </a:extLst>
            </p:cNvPr>
            <p:cNvSpPr/>
            <p:nvPr/>
          </p:nvSpPr>
          <p:spPr>
            <a:xfrm>
              <a:off x="9587996" y="5421322"/>
              <a:ext cx="183968" cy="218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+- f4 0 f2"/>
                <a:gd name="f18" fmla="+- f3 0 f2"/>
                <a:gd name="f19" fmla="*/ f18 1 4159"/>
                <a:gd name="f20" fmla="*/ f17 1 494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7D555136-751B-4977-A1AC-A56B2E3FFC30}"/>
                </a:ext>
              </a:extLst>
            </p:cNvPr>
            <p:cNvSpPr/>
            <p:nvPr/>
          </p:nvSpPr>
          <p:spPr>
            <a:xfrm>
              <a:off x="9551721" y="5563429"/>
              <a:ext cx="39063" cy="111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+- f4 0 f2"/>
                <a:gd name="f21" fmla="+- f3 0 f2"/>
                <a:gd name="f22" fmla="*/ f21 1 883"/>
                <a:gd name="f23" fmla="*/ f20 1 252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439B789E-CD1C-474F-8C54-2A866B2EC11F}"/>
                </a:ext>
              </a:extLst>
            </p:cNvPr>
            <p:cNvSpPr/>
            <p:nvPr/>
          </p:nvSpPr>
          <p:spPr>
            <a:xfrm>
              <a:off x="9369189" y="5419904"/>
              <a:ext cx="182587" cy="2174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+- f4 0 f2"/>
                <a:gd name="f17" fmla="+- f3 0 f2"/>
                <a:gd name="f18" fmla="*/ f17 1 4128"/>
                <a:gd name="f19" fmla="*/ f16 1 4916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BA97E363-F68E-47A6-A692-C7367AC73CF7}"/>
                </a:ext>
              </a:extLst>
            </p:cNvPr>
            <p:cNvSpPr/>
            <p:nvPr/>
          </p:nvSpPr>
          <p:spPr>
            <a:xfrm>
              <a:off x="9367808" y="5677729"/>
              <a:ext cx="404155" cy="302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+- f4 0 f2"/>
                <a:gd name="f23" fmla="+- f3 0 f2"/>
                <a:gd name="f24" fmla="*/ f23 1 9137"/>
                <a:gd name="f25" fmla="*/ f22 1 683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CC555F69-22EE-4D50-8B5B-C6408AC23FF1}"/>
              </a:ext>
            </a:extLst>
          </p:cNvPr>
          <p:cNvGrpSpPr/>
          <p:nvPr/>
        </p:nvGrpSpPr>
        <p:grpSpPr>
          <a:xfrm>
            <a:off x="2756506" y="2312548"/>
            <a:ext cx="641292" cy="638123"/>
            <a:chOff x="4313800" y="2400903"/>
            <a:chExt cx="644195" cy="641012"/>
          </a:xfrm>
          <a:solidFill>
            <a:srgbClr val="BA1A18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3DBF1E86-86AF-4283-8492-A3B6F54247CC}"/>
                </a:ext>
              </a:extLst>
            </p:cNvPr>
            <p:cNvSpPr/>
            <p:nvPr/>
          </p:nvSpPr>
          <p:spPr>
            <a:xfrm>
              <a:off x="4313800" y="2400903"/>
              <a:ext cx="515054" cy="5134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4BDB89B6-2095-4AFA-90BA-81EC3E5ABF66}"/>
                </a:ext>
              </a:extLst>
            </p:cNvPr>
            <p:cNvSpPr/>
            <p:nvPr/>
          </p:nvSpPr>
          <p:spPr>
            <a:xfrm>
              <a:off x="4399882" y="2658956"/>
              <a:ext cx="558113" cy="382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119A9956-258D-44E7-A53E-7B17097B1F31}"/>
              </a:ext>
            </a:extLst>
          </p:cNvPr>
          <p:cNvGrpSpPr/>
          <p:nvPr/>
        </p:nvGrpSpPr>
        <p:grpSpPr>
          <a:xfrm>
            <a:off x="2842199" y="5516064"/>
            <a:ext cx="493171" cy="440083"/>
            <a:chOff x="4399882" y="5618923"/>
            <a:chExt cx="495403" cy="442076"/>
          </a:xfrm>
          <a:solidFill>
            <a:srgbClr val="BA1A18"/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A47CFE1F-63AD-40E0-98E9-AB4438133417}"/>
                </a:ext>
              </a:extLst>
            </p:cNvPr>
            <p:cNvSpPr/>
            <p:nvPr/>
          </p:nvSpPr>
          <p:spPr>
            <a:xfrm>
              <a:off x="4525246" y="5618923"/>
              <a:ext cx="370039" cy="366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+- f4 0 f2"/>
                <a:gd name="f28" fmla="+- f3 0 f2"/>
                <a:gd name="f29" fmla="*/ f28 1 9673"/>
                <a:gd name="f30" fmla="*/ f27 1 9571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29C529F-F4D6-4900-82C3-BCB591625445}"/>
                </a:ext>
              </a:extLst>
            </p:cNvPr>
            <p:cNvSpPr/>
            <p:nvPr/>
          </p:nvSpPr>
          <p:spPr>
            <a:xfrm>
              <a:off x="4475814" y="5848831"/>
              <a:ext cx="182011" cy="182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+- f3 0 f2"/>
                <a:gd name="f46" fmla="*/ f45 1 4758"/>
                <a:gd name="f47" fmla="*/ f2 1 f46"/>
                <a:gd name="f48" fmla="*/ f3 1 f46"/>
                <a:gd name="f49" fmla="*/ f47 f43 1"/>
                <a:gd name="f50" fmla="*/ f48 f43 1"/>
                <a:gd name="f51" fmla="*/ f48 f44 1"/>
                <a:gd name="f52" fmla="*/ f4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12F83C39-F300-45EF-9094-587F0638A453}"/>
                </a:ext>
              </a:extLst>
            </p:cNvPr>
            <p:cNvSpPr/>
            <p:nvPr/>
          </p:nvSpPr>
          <p:spPr>
            <a:xfrm>
              <a:off x="4399882" y="5991066"/>
              <a:ext cx="119347" cy="69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+- f4 0 f2"/>
                <a:gd name="f20" fmla="+- f3 0 f2"/>
                <a:gd name="f21" fmla="*/ f20 1 3120"/>
                <a:gd name="f22" fmla="*/ f19 1 1828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97A736E3-C157-4385-9CED-17311CA1038D}"/>
              </a:ext>
            </a:extLst>
          </p:cNvPr>
          <p:cNvGrpSpPr/>
          <p:nvPr/>
        </p:nvGrpSpPr>
        <p:grpSpPr>
          <a:xfrm>
            <a:off x="6856846" y="5399622"/>
            <a:ext cx="494308" cy="483640"/>
            <a:chOff x="8432706" y="5501953"/>
            <a:chExt cx="496546" cy="485829"/>
          </a:xfrm>
          <a:solidFill>
            <a:srgbClr val="BA1A18"/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599BB28F-BF6E-4E85-AE36-93ECF8ABFD86}"/>
                </a:ext>
              </a:extLst>
            </p:cNvPr>
            <p:cNvSpPr/>
            <p:nvPr/>
          </p:nvSpPr>
          <p:spPr>
            <a:xfrm>
              <a:off x="8586947" y="5501953"/>
              <a:ext cx="162735" cy="161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+- f4 0 f2"/>
                <a:gd name="f26" fmla="+- f3 0 f2"/>
                <a:gd name="f27" fmla="*/ f26 1 4254"/>
                <a:gd name="f28" fmla="*/ f25 1 421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C004892A-26F9-440D-93FB-DF545BDA9533}"/>
                </a:ext>
              </a:extLst>
            </p:cNvPr>
            <p:cNvSpPr/>
            <p:nvPr/>
          </p:nvSpPr>
          <p:spPr>
            <a:xfrm>
              <a:off x="8765328" y="5679118"/>
              <a:ext cx="163924" cy="161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+- f4 0 f2"/>
                <a:gd name="f24" fmla="+- f3 0 f2"/>
                <a:gd name="f25" fmla="*/ f24 1 4285"/>
                <a:gd name="f26" fmla="*/ f23 1 4215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749D8ABE-7BDF-4E1C-93FF-A3E0C7576A60}"/>
                </a:ext>
              </a:extLst>
            </p:cNvPr>
            <p:cNvSpPr/>
            <p:nvPr/>
          </p:nvSpPr>
          <p:spPr>
            <a:xfrm>
              <a:off x="8432706" y="5598093"/>
              <a:ext cx="401357" cy="389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+- f4 0 f2"/>
                <a:gd name="f52" fmla="+- f3 0 f2"/>
                <a:gd name="f53" fmla="*/ f52 1 10492"/>
                <a:gd name="f54" fmla="*/ f51 1 10187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BABF1708-D847-494F-90F2-050D4AD9D940}"/>
              </a:ext>
            </a:extLst>
          </p:cNvPr>
          <p:cNvGrpSpPr/>
          <p:nvPr/>
        </p:nvGrpSpPr>
        <p:grpSpPr>
          <a:xfrm>
            <a:off x="3723878" y="5440211"/>
            <a:ext cx="467564" cy="473555"/>
            <a:chOff x="5285552" y="5542727"/>
            <a:chExt cx="469681" cy="475698"/>
          </a:xfrm>
          <a:solidFill>
            <a:srgbClr val="BA1A18"/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DED9E22E-8A78-470C-87BF-9D252534CC4C}"/>
                </a:ext>
              </a:extLst>
            </p:cNvPr>
            <p:cNvSpPr/>
            <p:nvPr/>
          </p:nvSpPr>
          <p:spPr>
            <a:xfrm>
              <a:off x="5285552" y="5542727"/>
              <a:ext cx="469681" cy="475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+- f4 0 f2"/>
                <a:gd name="f291" fmla="+- f3 0 f2"/>
                <a:gd name="f292" fmla="*/ f291 1 12278"/>
                <a:gd name="f293" fmla="*/ f290 1 12435"/>
                <a:gd name="f294" fmla="*/ f2 1 f292"/>
                <a:gd name="f295" fmla="*/ f3 1 f292"/>
                <a:gd name="f296" fmla="*/ f2 1 f293"/>
                <a:gd name="f297" fmla="*/ f4 1 f293"/>
                <a:gd name="f298" fmla="*/ f294 f288 1"/>
                <a:gd name="f299" fmla="*/ f295 f288 1"/>
                <a:gd name="f300" fmla="*/ f297 f289 1"/>
                <a:gd name="f301" fmla="*/ f296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8" t="f301" r="f299" b="f300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BA398167-BAC1-4156-9AB3-50073C06B6D4}"/>
                </a:ext>
              </a:extLst>
            </p:cNvPr>
            <p:cNvSpPr/>
            <p:nvPr/>
          </p:nvSpPr>
          <p:spPr>
            <a:xfrm>
              <a:off x="5463933" y="5733461"/>
              <a:ext cx="96441" cy="952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+- f4 0 f2"/>
                <a:gd name="f24" fmla="+- f3 0 f2"/>
                <a:gd name="f25" fmla="*/ f24 1 2521"/>
                <a:gd name="f26" fmla="*/ f23 1 249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16D3536-FE76-4608-A8A4-A82ED7833B22}"/>
              </a:ext>
            </a:extLst>
          </p:cNvPr>
          <p:cNvGrpSpPr/>
          <p:nvPr/>
        </p:nvGrpSpPr>
        <p:grpSpPr>
          <a:xfrm>
            <a:off x="8637315" y="5462069"/>
            <a:ext cx="484741" cy="441559"/>
            <a:chOff x="10221236" y="5564681"/>
            <a:chExt cx="486936" cy="443557"/>
          </a:xfrm>
          <a:solidFill>
            <a:srgbClr val="BA1A18"/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6BBC510E-E6C2-458E-AD7C-41A3D295B5F8}"/>
                </a:ext>
              </a:extLst>
            </p:cNvPr>
            <p:cNvSpPr/>
            <p:nvPr/>
          </p:nvSpPr>
          <p:spPr>
            <a:xfrm>
              <a:off x="10221236" y="5564681"/>
              <a:ext cx="459248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+- f4 0 f2"/>
                <a:gd name="f28" fmla="+- f3 0 f2"/>
                <a:gd name="f29" fmla="*/ f28 1 12005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5D7F20C0-EDE1-4532-A409-027E00E7B69D}"/>
                </a:ext>
              </a:extLst>
            </p:cNvPr>
            <p:cNvSpPr/>
            <p:nvPr/>
          </p:nvSpPr>
          <p:spPr>
            <a:xfrm>
              <a:off x="10583997" y="5722562"/>
              <a:ext cx="32589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+- f4 0 f2"/>
                <a:gd name="f9" fmla="+- f3 0 f2"/>
                <a:gd name="f10" fmla="*/ f9 1 852"/>
                <a:gd name="f11" fmla="*/ f8 1 3309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247ECFBB-0ACD-4DF0-A408-5862C4C89EF5}"/>
                </a:ext>
              </a:extLst>
            </p:cNvPr>
            <p:cNvSpPr/>
            <p:nvPr/>
          </p:nvSpPr>
          <p:spPr>
            <a:xfrm>
              <a:off x="10647886" y="5723778"/>
              <a:ext cx="60286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+- f4 0 f2"/>
                <a:gd name="f17" fmla="+- f3 0 f2"/>
                <a:gd name="f18" fmla="*/ f17 1 1576"/>
                <a:gd name="f19" fmla="*/ f16 1 330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077D1A69-16AB-406E-A20F-CB9E02E2B6EE}"/>
                </a:ext>
              </a:extLst>
            </p:cNvPr>
            <p:cNvSpPr/>
            <p:nvPr/>
          </p:nvSpPr>
          <p:spPr>
            <a:xfrm>
              <a:off x="10255023" y="5722562"/>
              <a:ext cx="297692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+- f4 0 f2"/>
                <a:gd name="f15" fmla="+- f3 0 f2"/>
                <a:gd name="f16" fmla="*/ f15 1 7782"/>
                <a:gd name="f17" fmla="*/ f14 1 33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1B66A876-CBD4-43F1-994B-EBEF400BF7FF}"/>
                </a:ext>
              </a:extLst>
            </p:cNvPr>
            <p:cNvSpPr/>
            <p:nvPr/>
          </p:nvSpPr>
          <p:spPr>
            <a:xfrm>
              <a:off x="10318857" y="5880433"/>
              <a:ext cx="32589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+- f4 0 f2"/>
                <a:gd name="f10" fmla="+- f3 0 f2"/>
                <a:gd name="f11" fmla="*/ f10 1 852"/>
                <a:gd name="f12" fmla="*/ f9 1 33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AD153A7A-3361-4E21-B1F2-3BE3B554731C}"/>
                </a:ext>
              </a:extLst>
            </p:cNvPr>
            <p:cNvSpPr/>
            <p:nvPr/>
          </p:nvSpPr>
          <p:spPr>
            <a:xfrm>
              <a:off x="10382746" y="5882847"/>
              <a:ext cx="291693" cy="1253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+- f4 0 f2"/>
                <a:gd name="f17" fmla="+- f3 0 f2"/>
                <a:gd name="f18" fmla="*/ f17 1 7625"/>
                <a:gd name="f19" fmla="*/ f16 1 327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9AD5B58C-AF3B-4E13-A741-52E668EED6B7}"/>
                </a:ext>
              </a:extLst>
            </p:cNvPr>
            <p:cNvSpPr/>
            <p:nvPr/>
          </p:nvSpPr>
          <p:spPr>
            <a:xfrm>
              <a:off x="10221236" y="5881649"/>
              <a:ext cx="66339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+- f4 0 f2"/>
                <a:gd name="f16" fmla="+- f3 0 f2"/>
                <a:gd name="f17" fmla="*/ f16 1 1734"/>
                <a:gd name="f18" fmla="*/ f15 1 330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72092FF2-AFE1-4344-933E-9AF3C8214FE8}"/>
              </a:ext>
            </a:extLst>
          </p:cNvPr>
          <p:cNvSpPr/>
          <p:nvPr/>
        </p:nvSpPr>
        <p:spPr>
          <a:xfrm>
            <a:off x="4512224" y="5441087"/>
            <a:ext cx="410363" cy="484741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+- f4 0 f2"/>
              <a:gd name="f60" fmla="+- f3 0 f2"/>
              <a:gd name="f61" fmla="*/ f60 1 10776"/>
              <a:gd name="f62" fmla="*/ f59 1 12729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19" tIns="91019" rIns="91019" bIns="91019" anchor="ctr" anchorCtr="0" compatLnSpc="1">
            <a:noAutofit/>
          </a:bodyPr>
          <a:lstStyle/>
          <a:p>
            <a:pPr algn="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95" dirty="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E887C7B5-FE76-438E-8ACC-57DE070E0F2B}"/>
              </a:ext>
            </a:extLst>
          </p:cNvPr>
          <p:cNvGrpSpPr/>
          <p:nvPr/>
        </p:nvGrpSpPr>
        <p:grpSpPr>
          <a:xfrm>
            <a:off x="9517364" y="5418667"/>
            <a:ext cx="473963" cy="482355"/>
            <a:chOff x="11105269" y="5521083"/>
            <a:chExt cx="476109" cy="484540"/>
          </a:xfrm>
          <a:solidFill>
            <a:srgbClr val="BA1A18"/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6F8AB11D-242C-45BD-BA86-CE069BA97B59}"/>
                </a:ext>
              </a:extLst>
            </p:cNvPr>
            <p:cNvSpPr/>
            <p:nvPr/>
          </p:nvSpPr>
          <p:spPr>
            <a:xfrm>
              <a:off x="11105269" y="5521083"/>
              <a:ext cx="476109" cy="2057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+- f4 0 f2"/>
                <a:gd name="f103" fmla="+- f3 0 f2"/>
                <a:gd name="f104" fmla="*/ f103 1 12446"/>
                <a:gd name="f105" fmla="*/ f102 1 5379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562DFECA-8D3E-487D-96A6-AD79241C4A77}"/>
                </a:ext>
              </a:extLst>
            </p:cNvPr>
            <p:cNvSpPr/>
            <p:nvPr/>
          </p:nvSpPr>
          <p:spPr>
            <a:xfrm>
              <a:off x="11196873" y="5713930"/>
              <a:ext cx="283235" cy="2916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+- f4 0 f2"/>
                <a:gd name="f45" fmla="+- f3 0 f2"/>
                <a:gd name="f46" fmla="*/ f45 1 7404"/>
                <a:gd name="f47" fmla="*/ f44 1 7625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C1746A5-A3ED-43F5-8AE1-CBED6B6FB2C3}"/>
                </a:ext>
              </a:extLst>
            </p:cNvPr>
            <p:cNvSpPr/>
            <p:nvPr/>
          </p:nvSpPr>
          <p:spPr>
            <a:xfrm>
              <a:off x="11292099" y="5648824"/>
              <a:ext cx="102449" cy="31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+- f4 0 f2"/>
                <a:gd name="f24" fmla="+- f3 0 f2"/>
                <a:gd name="f25" fmla="*/ f24 1 2678"/>
                <a:gd name="f26" fmla="*/ f23 1 820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6D9EAC45-939F-4431-848E-6E9C52F927F6}"/>
              </a:ext>
            </a:extLst>
          </p:cNvPr>
          <p:cNvGrpSpPr/>
          <p:nvPr/>
        </p:nvGrpSpPr>
        <p:grpSpPr>
          <a:xfrm>
            <a:off x="5266345" y="5442280"/>
            <a:ext cx="484751" cy="482347"/>
            <a:chOff x="6835002" y="5544802"/>
            <a:chExt cx="486945" cy="484531"/>
          </a:xfrm>
          <a:solidFill>
            <a:srgbClr val="BA1A18"/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C9CF84DB-C615-41EF-84C3-B970D396E64A}"/>
                </a:ext>
              </a:extLst>
            </p:cNvPr>
            <p:cNvSpPr/>
            <p:nvPr/>
          </p:nvSpPr>
          <p:spPr>
            <a:xfrm>
              <a:off x="6936263" y="5744873"/>
              <a:ext cx="285649" cy="284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+- f4 0 f2"/>
                <a:gd name="f63" fmla="+- f3 0 f2"/>
                <a:gd name="f64" fmla="*/ f63 1 7467"/>
                <a:gd name="f65" fmla="*/ f62 1 7436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76341214-635F-46FD-8041-597611E81819}"/>
                </a:ext>
              </a:extLst>
            </p:cNvPr>
            <p:cNvSpPr/>
            <p:nvPr/>
          </p:nvSpPr>
          <p:spPr>
            <a:xfrm>
              <a:off x="7090504" y="5547673"/>
              <a:ext cx="231443" cy="226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+- f4 0 f2"/>
                <a:gd name="f32" fmla="+- f3 0 f2"/>
                <a:gd name="f33" fmla="*/ f32 1 6050"/>
                <a:gd name="f34" fmla="*/ f31 1 5912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3E6BF044-1030-4F63-907E-A70A39815941}"/>
                </a:ext>
              </a:extLst>
            </p:cNvPr>
            <p:cNvSpPr/>
            <p:nvPr/>
          </p:nvSpPr>
          <p:spPr>
            <a:xfrm>
              <a:off x="6965176" y="5544802"/>
              <a:ext cx="226615" cy="1374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+- f4 0 f2"/>
                <a:gd name="f12" fmla="+- f3 0 f2"/>
                <a:gd name="f13" fmla="*/ f12 1 5924"/>
                <a:gd name="f14" fmla="*/ f11 1 3593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0D92F7B2-CF7E-4E77-B1E5-A1D492CA0CF8}"/>
                </a:ext>
              </a:extLst>
            </p:cNvPr>
            <p:cNvSpPr/>
            <p:nvPr/>
          </p:nvSpPr>
          <p:spPr>
            <a:xfrm>
              <a:off x="6835002" y="5547673"/>
              <a:ext cx="227804" cy="2249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+- f4 0 f2"/>
                <a:gd name="f32" fmla="+- f3 0 f2"/>
                <a:gd name="f33" fmla="*/ f32 1 5955"/>
                <a:gd name="f34" fmla="*/ f31 1 5881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016212CF-70FF-4ADD-A80C-DF31FFA72681}"/>
              </a:ext>
            </a:extLst>
          </p:cNvPr>
          <p:cNvGrpSpPr/>
          <p:nvPr/>
        </p:nvGrpSpPr>
        <p:grpSpPr>
          <a:xfrm>
            <a:off x="6071749" y="5488594"/>
            <a:ext cx="481164" cy="376783"/>
            <a:chOff x="7644054" y="5591327"/>
            <a:chExt cx="483342" cy="378488"/>
          </a:xfrm>
          <a:solidFill>
            <a:srgbClr val="BA1A18"/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EBE9D8B4-CE9E-4CC4-815F-BB258FA20F50}"/>
                </a:ext>
              </a:extLst>
            </p:cNvPr>
            <p:cNvSpPr/>
            <p:nvPr/>
          </p:nvSpPr>
          <p:spPr>
            <a:xfrm>
              <a:off x="7644054" y="5908304"/>
              <a:ext cx="483342" cy="615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+- f4 0 f2"/>
                <a:gd name="f37" fmla="+- f3 0 f2"/>
                <a:gd name="f38" fmla="*/ f37 1 12635"/>
                <a:gd name="f39" fmla="*/ f36 1 1608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2820FE89-A094-4ACD-A40D-E19037183F93}"/>
                </a:ext>
              </a:extLst>
            </p:cNvPr>
            <p:cNvSpPr/>
            <p:nvPr/>
          </p:nvSpPr>
          <p:spPr>
            <a:xfrm>
              <a:off x="7674193" y="5591327"/>
              <a:ext cx="421867" cy="2856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+- f4 0 f2"/>
                <a:gd name="f68" fmla="+- f3 0 f2"/>
                <a:gd name="f69" fmla="*/ f68 1 11028"/>
                <a:gd name="f70" fmla="*/ f67 1 7468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0C59D392-5405-46B4-8AE1-AB5BAE0F994C}"/>
              </a:ext>
            </a:extLst>
          </p:cNvPr>
          <p:cNvGrpSpPr/>
          <p:nvPr/>
        </p:nvGrpSpPr>
        <p:grpSpPr>
          <a:xfrm>
            <a:off x="3670060" y="2433425"/>
            <a:ext cx="478507" cy="550455"/>
            <a:chOff x="5231492" y="2522326"/>
            <a:chExt cx="480672" cy="552946"/>
          </a:xfrm>
          <a:solidFill>
            <a:srgbClr val="BA1A18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47A7400A-DE89-4968-BAE3-8A1875FAF139}"/>
                </a:ext>
              </a:extLst>
            </p:cNvPr>
            <p:cNvSpPr/>
            <p:nvPr/>
          </p:nvSpPr>
          <p:spPr>
            <a:xfrm>
              <a:off x="5267190" y="2629439"/>
              <a:ext cx="407913" cy="2651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+- f4 0 f2"/>
                <a:gd name="f17" fmla="+- f3 0 f2"/>
                <a:gd name="f18" fmla="*/ f17 1 9358"/>
                <a:gd name="f19" fmla="*/ f16 1 608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4AD3AE2A-7F2F-49C1-B88E-0E1AC7D943B0}"/>
                </a:ext>
              </a:extLst>
            </p:cNvPr>
            <p:cNvSpPr/>
            <p:nvPr/>
          </p:nvSpPr>
          <p:spPr>
            <a:xfrm>
              <a:off x="5231492" y="2930203"/>
              <a:ext cx="480672" cy="145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+- f4 0 f2"/>
                <a:gd name="f63" fmla="+- f3 0 f2"/>
                <a:gd name="f64" fmla="*/ f63 1 11027"/>
                <a:gd name="f65" fmla="*/ f62 1 332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1691A4B7-4B6C-4ED7-BFF5-D56D3336AB3D}"/>
                </a:ext>
              </a:extLst>
            </p:cNvPr>
            <p:cNvSpPr/>
            <p:nvPr/>
          </p:nvSpPr>
          <p:spPr>
            <a:xfrm>
              <a:off x="5414134" y="2522326"/>
              <a:ext cx="109883" cy="714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+- f4 0 f2"/>
                <a:gd name="f16" fmla="+- f3 0 f2"/>
                <a:gd name="f17" fmla="*/ f16 1 2521"/>
                <a:gd name="f18" fmla="*/ f15 1 163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EB3DFD4C-E3F5-462D-B207-5ABBF54421A4}"/>
              </a:ext>
            </a:extLst>
          </p:cNvPr>
          <p:cNvGrpSpPr/>
          <p:nvPr/>
        </p:nvGrpSpPr>
        <p:grpSpPr>
          <a:xfrm>
            <a:off x="7744761" y="2429367"/>
            <a:ext cx="552329" cy="550973"/>
            <a:chOff x="9324639" y="2518248"/>
            <a:chExt cx="554830" cy="553468"/>
          </a:xfrm>
          <a:solidFill>
            <a:srgbClr val="BA1A18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C49A4525-C2A5-4BA2-8F58-1066AFBF0F59}"/>
                </a:ext>
              </a:extLst>
            </p:cNvPr>
            <p:cNvSpPr/>
            <p:nvPr/>
          </p:nvSpPr>
          <p:spPr>
            <a:xfrm>
              <a:off x="9324639" y="2518248"/>
              <a:ext cx="254093" cy="252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+- f4 0 f2"/>
                <a:gd name="f36" fmla="+- f3 0 f2"/>
                <a:gd name="f37" fmla="*/ f36 1 5829"/>
                <a:gd name="f38" fmla="*/ f35 1 5797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75E1B537-E3C4-430F-ABFC-603370B87CB8}"/>
                </a:ext>
              </a:extLst>
            </p:cNvPr>
            <p:cNvSpPr/>
            <p:nvPr/>
          </p:nvSpPr>
          <p:spPr>
            <a:xfrm>
              <a:off x="9325993" y="2820366"/>
              <a:ext cx="255483" cy="2513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+- f4 0 f2"/>
                <a:gd name="f52" fmla="+- f3 0 f2"/>
                <a:gd name="f53" fmla="*/ f52 1 5861"/>
                <a:gd name="f54" fmla="*/ f51 1 5766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31453703-1377-4E31-802A-9C6E8122FC73}"/>
                </a:ext>
              </a:extLst>
            </p:cNvPr>
            <p:cNvSpPr/>
            <p:nvPr/>
          </p:nvSpPr>
          <p:spPr>
            <a:xfrm>
              <a:off x="9625376" y="2518248"/>
              <a:ext cx="254093" cy="252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+- f4 0 f2"/>
                <a:gd name="f32" fmla="+- f3 0 f2"/>
                <a:gd name="f33" fmla="*/ f32 1 5829"/>
                <a:gd name="f34" fmla="*/ f31 1 579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3ED86061-EB84-4049-8092-3E4D23D50F2A}"/>
                </a:ext>
              </a:extLst>
            </p:cNvPr>
            <p:cNvSpPr/>
            <p:nvPr/>
          </p:nvSpPr>
          <p:spPr>
            <a:xfrm>
              <a:off x="9625376" y="2818976"/>
              <a:ext cx="254093" cy="2527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+- f4 0 f2"/>
                <a:gd name="f33" fmla="+- f3 0 f2"/>
                <a:gd name="f34" fmla="*/ f33 1 5829"/>
                <a:gd name="f35" fmla="*/ f32 1 5798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81760F86-B5A9-4DFB-85AF-D5448D60B79D}"/>
              </a:ext>
            </a:extLst>
          </p:cNvPr>
          <p:cNvGrpSpPr/>
          <p:nvPr/>
        </p:nvGrpSpPr>
        <p:grpSpPr>
          <a:xfrm>
            <a:off x="4527773" y="2433427"/>
            <a:ext cx="638068" cy="550973"/>
            <a:chOff x="6093086" y="2522326"/>
            <a:chExt cx="640957" cy="553468"/>
          </a:xfrm>
          <a:solidFill>
            <a:srgbClr val="BA1A18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7846C67C-6FF4-4107-A5A1-04FCD6E86245}"/>
                </a:ext>
              </a:extLst>
            </p:cNvPr>
            <p:cNvSpPr/>
            <p:nvPr/>
          </p:nvSpPr>
          <p:spPr>
            <a:xfrm>
              <a:off x="6093086" y="2559378"/>
              <a:ext cx="640957" cy="5164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+- f4 0 f2"/>
                <a:gd name="f68" fmla="+- f3 0 f2"/>
                <a:gd name="f69" fmla="*/ f68 1 14704"/>
                <a:gd name="f70" fmla="*/ f67 1 11847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F72BBEE1-4760-4E1B-84B8-40C529B160FA}"/>
                </a:ext>
              </a:extLst>
            </p:cNvPr>
            <p:cNvSpPr/>
            <p:nvPr/>
          </p:nvSpPr>
          <p:spPr>
            <a:xfrm>
              <a:off x="6497772" y="2522326"/>
              <a:ext cx="185431" cy="185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+- f3 0 f2"/>
                <a:gd name="f23" fmla="*/ f22 1 4254"/>
                <a:gd name="f24" fmla="*/ f2 1 f23"/>
                <a:gd name="f25" fmla="*/ f3 1 f23"/>
                <a:gd name="f26" fmla="*/ f24 f20 1"/>
                <a:gd name="f27" fmla="*/ f25 f20 1"/>
                <a:gd name="f28" fmla="*/ f25 f21 1"/>
                <a:gd name="f29" fmla="*/ f2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2926E0B5-A207-42C6-8205-014990606CED}"/>
                </a:ext>
              </a:extLst>
            </p:cNvPr>
            <p:cNvSpPr/>
            <p:nvPr/>
          </p:nvSpPr>
          <p:spPr>
            <a:xfrm>
              <a:off x="6142088" y="2523670"/>
              <a:ext cx="185431" cy="185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+- f4 0 f2"/>
                <a:gd name="f23" fmla="+- f3 0 f2"/>
                <a:gd name="f24" fmla="*/ f23 1 4254"/>
                <a:gd name="f25" fmla="*/ f22 1 4255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FCAE0AF2-37CD-4B73-BE88-89E8A8F53958}"/>
                </a:ext>
              </a:extLst>
            </p:cNvPr>
            <p:cNvSpPr/>
            <p:nvPr/>
          </p:nvSpPr>
          <p:spPr>
            <a:xfrm>
              <a:off x="6250582" y="2629421"/>
              <a:ext cx="324136" cy="325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+- f4 0 f2"/>
                <a:gd name="f32" fmla="+- f3 0 f2"/>
                <a:gd name="f33" fmla="*/ f32 1 7436"/>
                <a:gd name="f34" fmla="*/ f31 1 746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24B000E0-A353-4F90-BDF6-A631E33D0226}"/>
              </a:ext>
            </a:extLst>
          </p:cNvPr>
          <p:cNvGrpSpPr/>
          <p:nvPr/>
        </p:nvGrpSpPr>
        <p:grpSpPr>
          <a:xfrm>
            <a:off x="8530105" y="2401266"/>
            <a:ext cx="559948" cy="550144"/>
            <a:chOff x="10113538" y="2490020"/>
            <a:chExt cx="562483" cy="552635"/>
          </a:xfrm>
          <a:solidFill>
            <a:srgbClr val="BA1A18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4CA0085E-5AE9-438B-90D1-8489CE4D05B1}"/>
                </a:ext>
              </a:extLst>
            </p:cNvPr>
            <p:cNvSpPr/>
            <p:nvPr/>
          </p:nvSpPr>
          <p:spPr>
            <a:xfrm>
              <a:off x="10180847" y="2551139"/>
              <a:ext cx="146989" cy="1469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+- f3 0 f2"/>
                <a:gd name="f12" fmla="*/ f11 1 3372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EE42470F-5B30-47CE-841C-939363F45043}"/>
                </a:ext>
              </a:extLst>
            </p:cNvPr>
            <p:cNvSpPr/>
            <p:nvPr/>
          </p:nvSpPr>
          <p:spPr>
            <a:xfrm>
              <a:off x="10408825" y="2504797"/>
              <a:ext cx="263722" cy="260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+- f4 0 f2"/>
                <a:gd name="f45" fmla="+- f3 0 f2"/>
                <a:gd name="f46" fmla="*/ f45 1 6050"/>
                <a:gd name="f47" fmla="*/ f44 1 5979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2682D4AC-3201-4348-AF4C-EFD7D755A5F5}"/>
                </a:ext>
              </a:extLst>
            </p:cNvPr>
            <p:cNvSpPr/>
            <p:nvPr/>
          </p:nvSpPr>
          <p:spPr>
            <a:xfrm>
              <a:off x="10235766" y="2606067"/>
              <a:ext cx="372224" cy="3722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+- f3 0 f2"/>
                <a:gd name="f13" fmla="*/ f12 1 853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04B849B0-9E19-4087-9888-5F09A07ADAC4}"/>
                </a:ext>
              </a:extLst>
            </p:cNvPr>
            <p:cNvSpPr/>
            <p:nvPr/>
          </p:nvSpPr>
          <p:spPr>
            <a:xfrm>
              <a:off x="10522805" y="2893051"/>
              <a:ext cx="153216" cy="1496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+- f4 0 f2"/>
                <a:gd name="f21" fmla="+- f3 0 f2"/>
                <a:gd name="f22" fmla="*/ f21 1 3515"/>
                <a:gd name="f23" fmla="*/ f20 1 343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0B104B1-5479-469B-9F0A-681767BC0C4C}"/>
                </a:ext>
              </a:extLst>
            </p:cNvPr>
            <p:cNvSpPr/>
            <p:nvPr/>
          </p:nvSpPr>
          <p:spPr>
            <a:xfrm>
              <a:off x="10131405" y="2779117"/>
              <a:ext cx="262323" cy="260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+- f4 0 f2"/>
                <a:gd name="f40" fmla="+- f3 0 f2"/>
                <a:gd name="f41" fmla="*/ f40 1 6018"/>
                <a:gd name="f42" fmla="*/ f39 1 5979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2C40A016-E9D3-4981-A29A-BC6C9C7FB50E}"/>
                </a:ext>
              </a:extLst>
            </p:cNvPr>
            <p:cNvSpPr/>
            <p:nvPr/>
          </p:nvSpPr>
          <p:spPr>
            <a:xfrm>
              <a:off x="10113538" y="2490020"/>
              <a:ext cx="160714" cy="153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+- f4 0 f2"/>
                <a:gd name="f26" fmla="+- f3 0 f2"/>
                <a:gd name="f27" fmla="*/ f26 1 3687"/>
                <a:gd name="f28" fmla="*/ f25 1 3514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ED0AC4EC-1483-4B3A-AB75-A996DC2009B7}"/>
              </a:ext>
            </a:extLst>
          </p:cNvPr>
          <p:cNvSpPr/>
          <p:nvPr/>
        </p:nvSpPr>
        <p:spPr>
          <a:xfrm>
            <a:off x="5366675" y="2434509"/>
            <a:ext cx="541424" cy="548799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+- f4 0 f2"/>
              <a:gd name="f53" fmla="+- f3 0 f2"/>
              <a:gd name="f54" fmla="*/ f53 1 12477"/>
              <a:gd name="f55" fmla="*/ f52 1 12647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19" tIns="91019" rIns="91019" bIns="91019" anchor="ctr" anchorCtr="0" compatLnSpc="1">
            <a:noAutofit/>
          </a:bodyPr>
          <a:lstStyle/>
          <a:p>
            <a:pPr algn="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95" dirty="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32A7D451-AA91-4D60-ADB9-0D2506452565}"/>
              </a:ext>
            </a:extLst>
          </p:cNvPr>
          <p:cNvGrpSpPr/>
          <p:nvPr/>
        </p:nvGrpSpPr>
        <p:grpSpPr>
          <a:xfrm>
            <a:off x="9386576" y="2401558"/>
            <a:ext cx="550963" cy="501764"/>
            <a:chOff x="10973888" y="2490313"/>
            <a:chExt cx="553458" cy="504036"/>
          </a:xfrm>
          <a:solidFill>
            <a:srgbClr val="BA1A18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EEAD51B4-3852-4C4A-B7A3-ED534ABB37DB}"/>
                </a:ext>
              </a:extLst>
            </p:cNvPr>
            <p:cNvSpPr/>
            <p:nvPr/>
          </p:nvSpPr>
          <p:spPr>
            <a:xfrm>
              <a:off x="11251298" y="2561719"/>
              <a:ext cx="276048" cy="432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+- f4 0 f2"/>
                <a:gd name="f28" fmla="+- f3 0 f2"/>
                <a:gd name="f29" fmla="*/ f28 1 6333"/>
                <a:gd name="f30" fmla="*/ f27 1 992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901776D8-F9E2-4AB8-8522-3BC4CE3B32F6}"/>
                </a:ext>
              </a:extLst>
            </p:cNvPr>
            <p:cNvSpPr/>
            <p:nvPr/>
          </p:nvSpPr>
          <p:spPr>
            <a:xfrm>
              <a:off x="11080991" y="2490313"/>
              <a:ext cx="151132" cy="4491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+- f4 0 f2"/>
                <a:gd name="f20" fmla="+- f3 0 f2"/>
                <a:gd name="f21" fmla="*/ f20 1 3467"/>
                <a:gd name="f22" fmla="*/ f19 1 1030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CA9AA84B-4273-44FC-84DF-64347BCADAEE}"/>
                </a:ext>
              </a:extLst>
            </p:cNvPr>
            <p:cNvSpPr/>
            <p:nvPr/>
          </p:nvSpPr>
          <p:spPr>
            <a:xfrm>
              <a:off x="11267776" y="2490313"/>
              <a:ext cx="151086" cy="4491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+- f4 0 f2"/>
                <a:gd name="f18" fmla="+- f3 0 f2"/>
                <a:gd name="f19" fmla="*/ f18 1 3466"/>
                <a:gd name="f20" fmla="*/ f17 1 10303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509DD414-989A-4BF5-A8F0-8A2341FFE8A6}"/>
                </a:ext>
              </a:extLst>
            </p:cNvPr>
            <p:cNvSpPr/>
            <p:nvPr/>
          </p:nvSpPr>
          <p:spPr>
            <a:xfrm>
              <a:off x="10973888" y="2561719"/>
              <a:ext cx="274713" cy="432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+- f4 0 f2"/>
                <a:gd name="f30" fmla="+- f3 0 f2"/>
                <a:gd name="f31" fmla="*/ f30 1 6302"/>
                <a:gd name="f32" fmla="*/ f29 1 9925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5B3A822D-E1AB-4D81-80E0-0D445D752457}"/>
              </a:ext>
            </a:extLst>
          </p:cNvPr>
          <p:cNvGrpSpPr/>
          <p:nvPr/>
        </p:nvGrpSpPr>
        <p:grpSpPr>
          <a:xfrm>
            <a:off x="6129424" y="2407683"/>
            <a:ext cx="551008" cy="550672"/>
            <a:chOff x="7701991" y="2496467"/>
            <a:chExt cx="553503" cy="553166"/>
          </a:xfrm>
          <a:solidFill>
            <a:srgbClr val="BA1A18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113F47E9-C884-4DA0-B993-1F11E23FB8A5}"/>
                </a:ext>
              </a:extLst>
            </p:cNvPr>
            <p:cNvSpPr/>
            <p:nvPr/>
          </p:nvSpPr>
          <p:spPr>
            <a:xfrm>
              <a:off x="7701991" y="2595021"/>
              <a:ext cx="72831" cy="4284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+- f4 0 f2"/>
                <a:gd name="f12" fmla="+- f3 0 f2"/>
                <a:gd name="f13" fmla="*/ f12 1 1671"/>
                <a:gd name="f14" fmla="*/ f11 1 983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9B337883-7C8F-4A18-A5A2-E72FE43707CE}"/>
                </a:ext>
              </a:extLst>
            </p:cNvPr>
            <p:cNvSpPr/>
            <p:nvPr/>
          </p:nvSpPr>
          <p:spPr>
            <a:xfrm>
              <a:off x="8182663" y="2595021"/>
              <a:ext cx="72831" cy="4284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+- f4 0 f2"/>
                <a:gd name="f11" fmla="+- f3 0 f2"/>
                <a:gd name="f12" fmla="*/ f11 1 1671"/>
                <a:gd name="f13" fmla="*/ f10 1 983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3965490-DA9A-409F-954A-D93230DA75B5}"/>
                </a:ext>
              </a:extLst>
            </p:cNvPr>
            <p:cNvSpPr/>
            <p:nvPr/>
          </p:nvSpPr>
          <p:spPr>
            <a:xfrm>
              <a:off x="7810484" y="2677408"/>
              <a:ext cx="336526" cy="2637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+- f4 0 f2"/>
                <a:gd name="f19" fmla="+- f3 0 f2"/>
                <a:gd name="f20" fmla="*/ f19 1 7720"/>
                <a:gd name="f21" fmla="*/ f18 1 605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27BDECA7-73F9-430A-9810-BA9FF0606088}"/>
                </a:ext>
              </a:extLst>
            </p:cNvPr>
            <p:cNvSpPr/>
            <p:nvPr/>
          </p:nvSpPr>
          <p:spPr>
            <a:xfrm>
              <a:off x="7728106" y="2978191"/>
              <a:ext cx="501283" cy="714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+- f4 0 f2"/>
                <a:gd name="f10" fmla="+- f3 0 f2"/>
                <a:gd name="f11" fmla="*/ f10 1 11500"/>
                <a:gd name="f12" fmla="*/ f9 1 16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4E3A0768-0ADB-49D6-996A-0247388487D3}"/>
                </a:ext>
              </a:extLst>
            </p:cNvPr>
            <p:cNvSpPr/>
            <p:nvPr/>
          </p:nvSpPr>
          <p:spPr>
            <a:xfrm>
              <a:off x="7726707" y="2496467"/>
              <a:ext cx="502691" cy="1452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+- f4 0 f2"/>
                <a:gd name="f29" fmla="+- f3 0 f2"/>
                <a:gd name="f30" fmla="*/ f29 1 11532"/>
                <a:gd name="f31" fmla="*/ f28 1 333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0811E5E7-F326-4E47-B97C-692226A9BACE}"/>
              </a:ext>
            </a:extLst>
          </p:cNvPr>
          <p:cNvGrpSpPr/>
          <p:nvPr/>
        </p:nvGrpSpPr>
        <p:grpSpPr>
          <a:xfrm>
            <a:off x="6953054" y="2386457"/>
            <a:ext cx="555088" cy="548279"/>
            <a:chOff x="8529349" y="2475143"/>
            <a:chExt cx="557601" cy="550761"/>
          </a:xfrm>
          <a:solidFill>
            <a:srgbClr val="BA1A18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E57BB954-4910-41BD-B57D-E3F505D493E9}"/>
                </a:ext>
              </a:extLst>
            </p:cNvPr>
            <p:cNvSpPr/>
            <p:nvPr/>
          </p:nvSpPr>
          <p:spPr>
            <a:xfrm>
              <a:off x="8529349" y="2682200"/>
              <a:ext cx="347508" cy="343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+- f4 0 f2"/>
                <a:gd name="f26" fmla="+- f3 0 f2"/>
                <a:gd name="f27" fmla="*/ f26 1 7972"/>
                <a:gd name="f28" fmla="*/ f25 1 788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ED10D94C-4DD2-43C0-9A56-6F6A742A82D7}"/>
                </a:ext>
              </a:extLst>
            </p:cNvPr>
            <p:cNvSpPr/>
            <p:nvPr/>
          </p:nvSpPr>
          <p:spPr>
            <a:xfrm>
              <a:off x="8695514" y="2475143"/>
              <a:ext cx="391436" cy="3870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+- f4 0 f2"/>
                <a:gd name="f27" fmla="+- f3 0 f2"/>
                <a:gd name="f28" fmla="*/ f27 1 8980"/>
                <a:gd name="f29" fmla="*/ f26 1 8878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6B407049-8DA8-4EC7-8A29-FD88FEFAC1A5}"/>
              </a:ext>
            </a:extLst>
          </p:cNvPr>
          <p:cNvGrpSpPr/>
          <p:nvPr/>
        </p:nvGrpSpPr>
        <p:grpSpPr>
          <a:xfrm>
            <a:off x="3619523" y="3373180"/>
            <a:ext cx="666077" cy="666079"/>
            <a:chOff x="5180725" y="3466334"/>
            <a:chExt cx="669093" cy="669094"/>
          </a:xfrm>
          <a:solidFill>
            <a:srgbClr val="BA1A18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9B681096-5278-4E3A-BED5-AFF45C8B85B9}"/>
                </a:ext>
              </a:extLst>
            </p:cNvPr>
            <p:cNvSpPr/>
            <p:nvPr/>
          </p:nvSpPr>
          <p:spPr>
            <a:xfrm>
              <a:off x="5377988" y="3898937"/>
              <a:ext cx="274429" cy="236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+- f4 0 f2"/>
                <a:gd name="f30" fmla="+- f3 0 f2"/>
                <a:gd name="f31" fmla="*/ f30 1 7905"/>
                <a:gd name="f32" fmla="*/ f29 1 681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1EF04581-1B14-4C79-8495-87A610721835}"/>
                </a:ext>
              </a:extLst>
            </p:cNvPr>
            <p:cNvSpPr/>
            <p:nvPr/>
          </p:nvSpPr>
          <p:spPr>
            <a:xfrm>
              <a:off x="5180725" y="3466334"/>
              <a:ext cx="669093" cy="550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+- f4 0 f2"/>
                <a:gd name="f76" fmla="+- f3 0 f2"/>
                <a:gd name="f77" fmla="*/ f76 1 19273"/>
                <a:gd name="f78" fmla="*/ f75 1 15849"/>
                <a:gd name="f79" fmla="*/ f2 1 f77"/>
                <a:gd name="f80" fmla="*/ f3 1 f77"/>
                <a:gd name="f81" fmla="*/ f2 1 f78"/>
                <a:gd name="f82" fmla="*/ f4 1 f78"/>
                <a:gd name="f83" fmla="*/ f79 f73 1"/>
                <a:gd name="f84" fmla="*/ f80 f73 1"/>
                <a:gd name="f85" fmla="*/ f82 f74 1"/>
                <a:gd name="f86" fmla="*/ f81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C885393A-A52C-4F0B-91F2-16D2061299A4}"/>
              </a:ext>
            </a:extLst>
          </p:cNvPr>
          <p:cNvGrpSpPr/>
          <p:nvPr/>
        </p:nvGrpSpPr>
        <p:grpSpPr>
          <a:xfrm>
            <a:off x="5338693" y="3467285"/>
            <a:ext cx="524321" cy="524321"/>
            <a:chOff x="6907679" y="3560865"/>
            <a:chExt cx="526694" cy="526694"/>
          </a:xfrm>
          <a:solidFill>
            <a:srgbClr val="BA1A18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1447F932-CC33-4B3C-AA00-69FEB28C37FA}"/>
                </a:ext>
              </a:extLst>
            </p:cNvPr>
            <p:cNvSpPr/>
            <p:nvPr/>
          </p:nvSpPr>
          <p:spPr>
            <a:xfrm>
              <a:off x="6907679" y="3777935"/>
              <a:ext cx="526694" cy="3096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+- f4 0 f2"/>
                <a:gd name="f46" fmla="+- f3 0 f2"/>
                <a:gd name="f47" fmla="*/ f46 1 19273"/>
                <a:gd name="f48" fmla="*/ f45 1 11330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05A2C09B-1D62-4BA0-B041-E0AB4E9E25B1}"/>
                </a:ext>
              </a:extLst>
            </p:cNvPr>
            <p:cNvSpPr/>
            <p:nvPr/>
          </p:nvSpPr>
          <p:spPr>
            <a:xfrm>
              <a:off x="6907679" y="3560865"/>
              <a:ext cx="526694" cy="186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+- f4 0 f2"/>
                <a:gd name="f49" fmla="+- f3 0 f2"/>
                <a:gd name="f50" fmla="*/ f49 1 19273"/>
                <a:gd name="f51" fmla="*/ f48 1 6815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166000B1-BF87-4DF8-9DCC-54B00A4454DB}"/>
              </a:ext>
            </a:extLst>
          </p:cNvPr>
          <p:cNvGrpSpPr/>
          <p:nvPr/>
        </p:nvGrpSpPr>
        <p:grpSpPr>
          <a:xfrm>
            <a:off x="8540888" y="3541980"/>
            <a:ext cx="585747" cy="377555"/>
            <a:chOff x="10124373" y="3635901"/>
            <a:chExt cx="588398" cy="379265"/>
          </a:xfrm>
          <a:solidFill>
            <a:srgbClr val="BA1A18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55BFDF8D-0DFA-43FC-812F-425155433645}"/>
                </a:ext>
              </a:extLst>
            </p:cNvPr>
            <p:cNvSpPr/>
            <p:nvPr/>
          </p:nvSpPr>
          <p:spPr>
            <a:xfrm>
              <a:off x="10124373" y="3659895"/>
              <a:ext cx="588398" cy="3552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+- f4 0 f2"/>
                <a:gd name="f35" fmla="+- f3 0 f2"/>
                <a:gd name="f36" fmla="*/ f35 1 19273"/>
                <a:gd name="f37" fmla="*/ f34 1 11637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5360AD8F-3E15-4EC4-86A4-158D6BA38A06}"/>
                </a:ext>
              </a:extLst>
            </p:cNvPr>
            <p:cNvSpPr/>
            <p:nvPr/>
          </p:nvSpPr>
          <p:spPr>
            <a:xfrm>
              <a:off x="10160885" y="3635901"/>
              <a:ext cx="515310" cy="202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+- f4 0 f2"/>
                <a:gd name="f20" fmla="+- f3 0 f2"/>
                <a:gd name="f21" fmla="*/ f20 1 16879"/>
                <a:gd name="f22" fmla="*/ f19 1 6632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C2EA148E-EA4F-46FA-8E29-AEF1535441D0}"/>
              </a:ext>
            </a:extLst>
          </p:cNvPr>
          <p:cNvGrpSpPr/>
          <p:nvPr/>
        </p:nvGrpSpPr>
        <p:grpSpPr>
          <a:xfrm>
            <a:off x="7000042" y="3570364"/>
            <a:ext cx="449868" cy="421751"/>
            <a:chOff x="8576550" y="3664412"/>
            <a:chExt cx="451905" cy="423659"/>
          </a:xfrm>
          <a:solidFill>
            <a:srgbClr val="BA1A18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EB894FD5-4300-4393-89A9-3A0263E495A2}"/>
                </a:ext>
              </a:extLst>
            </p:cNvPr>
            <p:cNvSpPr/>
            <p:nvPr/>
          </p:nvSpPr>
          <p:spPr>
            <a:xfrm>
              <a:off x="8656835" y="4035100"/>
              <a:ext cx="177942" cy="52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+- f4 0 f2"/>
                <a:gd name="f20" fmla="+- f3 0 f2"/>
                <a:gd name="f21" fmla="*/ f20 1 7589"/>
                <a:gd name="f22" fmla="*/ f19 1 225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547524EE-FF83-4588-9BEE-EB5A764C3F9B}"/>
                </a:ext>
              </a:extLst>
            </p:cNvPr>
            <p:cNvSpPr/>
            <p:nvPr/>
          </p:nvSpPr>
          <p:spPr>
            <a:xfrm>
              <a:off x="8576550" y="3955657"/>
              <a:ext cx="240222" cy="529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+- f4 0 f2"/>
                <a:gd name="f14" fmla="+- f3 0 f2"/>
                <a:gd name="f15" fmla="*/ f14 1 10245"/>
                <a:gd name="f16" fmla="*/ f13 1 2260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B4EABE3E-50AA-41E4-BC66-9E8AA581E71C}"/>
                </a:ext>
              </a:extLst>
            </p:cNvPr>
            <p:cNvSpPr/>
            <p:nvPr/>
          </p:nvSpPr>
          <p:spPr>
            <a:xfrm>
              <a:off x="8843244" y="3876242"/>
              <a:ext cx="158886" cy="1324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+- f4 0 f2"/>
                <a:gd name="f10" fmla="+- f3 0 f2"/>
                <a:gd name="f11" fmla="*/ f10 1 6776"/>
                <a:gd name="f12" fmla="*/ f9 1 564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0020351F-DBE0-424F-92F1-A2A688AC61E2}"/>
                </a:ext>
              </a:extLst>
            </p:cNvPr>
            <p:cNvSpPr/>
            <p:nvPr/>
          </p:nvSpPr>
          <p:spPr>
            <a:xfrm>
              <a:off x="8843244" y="4035100"/>
              <a:ext cx="158886" cy="397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+- f4 0 f2"/>
                <a:gd name="f15" fmla="+- f3 0 f2"/>
                <a:gd name="f16" fmla="*/ f15 1 6776"/>
                <a:gd name="f17" fmla="*/ f14 1 169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C5ED75A2-D3C5-40AF-B7BB-A6B1BAE13365}"/>
                </a:ext>
              </a:extLst>
            </p:cNvPr>
            <p:cNvSpPr/>
            <p:nvPr/>
          </p:nvSpPr>
          <p:spPr>
            <a:xfrm>
              <a:off x="8576550" y="3664412"/>
              <a:ext cx="451905" cy="2648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+- f4 0 f2"/>
                <a:gd name="f27" fmla="+- f3 0 f2"/>
                <a:gd name="f28" fmla="*/ f27 1 19273"/>
                <a:gd name="f29" fmla="*/ f26 1 11293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7833CB58-7F4C-4C68-A7D5-513E7EF49760}"/>
                </a:ext>
              </a:extLst>
            </p:cNvPr>
            <p:cNvSpPr/>
            <p:nvPr/>
          </p:nvSpPr>
          <p:spPr>
            <a:xfrm>
              <a:off x="8843244" y="3810076"/>
              <a:ext cx="158886" cy="39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+- f4 0 f2"/>
                <a:gd name="f16" fmla="+- f3 0 f2"/>
                <a:gd name="f17" fmla="*/ f16 1 6776"/>
                <a:gd name="f18" fmla="*/ f15 1 1693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8" name="Text Placeholder 1">
            <a:extLst>
              <a:ext uri="{FF2B5EF4-FFF2-40B4-BE49-F238E27FC236}">
                <a16:creationId xmlns:a16="http://schemas.microsoft.com/office/drawing/2014/main" id="{4033FFD4-C8FB-45EA-ABCA-99B9513C7635}"/>
              </a:ext>
            </a:extLst>
          </p:cNvPr>
          <p:cNvSpPr txBox="1">
            <a:spLocks/>
          </p:cNvSpPr>
          <p:nvPr/>
        </p:nvSpPr>
        <p:spPr>
          <a:xfrm>
            <a:off x="381365" y="268639"/>
            <a:ext cx="11521035" cy="720983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5400" dirty="0">
                <a:solidFill>
                  <a:schemeClr val="bg2">
                    <a:lumMod val="10000"/>
                  </a:schemeClr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5400" dirty="0">
                <a:solidFill>
                  <a:schemeClr val="bg2">
                    <a:lumMod val="10000"/>
                  </a:schemeClr>
                </a:solidFill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16226142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288770" y="314666"/>
            <a:ext cx="11573197" cy="724247"/>
          </a:xfrm>
          <a:prstGeom prst="rect">
            <a:avLst/>
          </a:prstGeom>
        </p:spPr>
        <p:txBody>
          <a:bodyPr/>
          <a:lstStyle/>
          <a:p>
            <a:pPr marL="0" indent="0" algn="ctr">
              <a:buNone/>
            </a:pPr>
            <a:r>
              <a:rPr lang="fa-IR" sz="6000" b="1" dirty="0">
                <a:cs typeface="B Nazanin" panose="00000700000000000000" pitchFamily="2" charset="-78"/>
              </a:rPr>
              <a:t>سبک</a:t>
            </a:r>
            <a:r>
              <a:rPr lang="fa-IR" sz="6000" b="1" dirty="0">
                <a:solidFill>
                  <a:srgbClr val="A21902"/>
                </a:solidFill>
                <a:cs typeface="B Nazanin" panose="00000700000000000000" pitchFamily="2" charset="-78"/>
              </a:rPr>
              <a:t> جدول زمانی</a:t>
            </a:r>
            <a:endParaRPr lang="en-US" sz="6000" b="1" dirty="0"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AF9631D-8815-40F1-8EC2-AD02D8E6C700}"/>
              </a:ext>
            </a:extLst>
          </p:cNvPr>
          <p:cNvSpPr txBox="1"/>
          <p:nvPr/>
        </p:nvSpPr>
        <p:spPr>
          <a:xfrm>
            <a:off x="7363811" y="4255349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2"/>
                </a:solidFill>
                <a:cs typeface="B Nazanin" panose="00000700000000000000" pitchFamily="2" charset="-78"/>
              </a:rPr>
              <a:t>2019</a:t>
            </a:r>
            <a:endParaRPr lang="ko-KR" altLang="en-US" sz="20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4CA338E-16DA-48C0-B960-EB10B8F14EE1}"/>
              </a:ext>
            </a:extLst>
          </p:cNvPr>
          <p:cNvSpPr txBox="1"/>
          <p:nvPr/>
        </p:nvSpPr>
        <p:spPr>
          <a:xfrm>
            <a:off x="5628964" y="4506521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B Nazanin" panose="00000700000000000000" pitchFamily="2" charset="-78"/>
              </a:rPr>
              <a:t>2018</a:t>
            </a:r>
            <a:endParaRPr lang="ko-KR" altLang="en-US" sz="20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732C0C3-E420-4890-8488-AC77806939F0}"/>
              </a:ext>
            </a:extLst>
          </p:cNvPr>
          <p:cNvSpPr txBox="1"/>
          <p:nvPr/>
        </p:nvSpPr>
        <p:spPr>
          <a:xfrm>
            <a:off x="4117047" y="4255349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4"/>
                </a:solidFill>
                <a:cs typeface="B Nazanin" panose="00000700000000000000" pitchFamily="2" charset="-78"/>
              </a:rPr>
              <a:t>2017</a:t>
            </a:r>
            <a:endParaRPr lang="ko-KR" altLang="en-US" sz="2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D938851-25CD-4999-8C26-BD9287E558E8}"/>
              </a:ext>
            </a:extLst>
          </p:cNvPr>
          <p:cNvSpPr txBox="1"/>
          <p:nvPr/>
        </p:nvSpPr>
        <p:spPr>
          <a:xfrm>
            <a:off x="2382200" y="4506521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B Nazanin" panose="00000700000000000000" pitchFamily="2" charset="-78"/>
              </a:rPr>
              <a:t>2016</a:t>
            </a:r>
            <a:endParaRPr lang="ko-KR" altLang="en-US" sz="2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3714929-EAB3-4A17-934A-03C9341A6CAC}"/>
              </a:ext>
            </a:extLst>
          </p:cNvPr>
          <p:cNvSpPr txBox="1"/>
          <p:nvPr/>
        </p:nvSpPr>
        <p:spPr>
          <a:xfrm>
            <a:off x="8875728" y="4506521"/>
            <a:ext cx="8951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5"/>
                </a:solidFill>
                <a:cs typeface="B Nazanin" panose="00000700000000000000" pitchFamily="2" charset="-78"/>
              </a:rPr>
              <a:t>2020</a:t>
            </a:r>
            <a:endParaRPr lang="ko-KR" altLang="en-US" sz="2000" b="1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14" name="그룹 16">
            <a:extLst>
              <a:ext uri="{FF2B5EF4-FFF2-40B4-BE49-F238E27FC236}">
                <a16:creationId xmlns:a16="http://schemas.microsoft.com/office/drawing/2014/main" id="{9F527D38-15A1-4B45-BB61-BF90E7A32740}"/>
              </a:ext>
            </a:extLst>
          </p:cNvPr>
          <p:cNvGrpSpPr/>
          <p:nvPr/>
        </p:nvGrpSpPr>
        <p:grpSpPr>
          <a:xfrm>
            <a:off x="1958517" y="4953961"/>
            <a:ext cx="1737808" cy="1292497"/>
            <a:chOff x="3053433" y="4944816"/>
            <a:chExt cx="1737808" cy="1292497"/>
          </a:xfrm>
          <a:noFill/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A16F8CC-61BB-4E9C-BA61-4DB3A78D4CDF}"/>
                </a:ext>
              </a:extLst>
            </p:cNvPr>
            <p:cNvSpPr txBox="1"/>
            <p:nvPr/>
          </p:nvSpPr>
          <p:spPr>
            <a:xfrm>
              <a:off x="3053433" y="4944816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254B031-69D0-4610-A34C-1CE58B7A8456}"/>
                </a:ext>
              </a:extLst>
            </p:cNvPr>
            <p:cNvSpPr txBox="1"/>
            <p:nvPr/>
          </p:nvSpPr>
          <p:spPr>
            <a:xfrm>
              <a:off x="3056593" y="5221650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그룹 15">
            <a:extLst>
              <a:ext uri="{FF2B5EF4-FFF2-40B4-BE49-F238E27FC236}">
                <a16:creationId xmlns:a16="http://schemas.microsoft.com/office/drawing/2014/main" id="{44AA0BE6-D931-4C1B-BB30-85582E20D216}"/>
              </a:ext>
            </a:extLst>
          </p:cNvPr>
          <p:cNvGrpSpPr/>
          <p:nvPr/>
        </p:nvGrpSpPr>
        <p:grpSpPr>
          <a:xfrm>
            <a:off x="5206465" y="4953961"/>
            <a:ext cx="1737808" cy="1292497"/>
            <a:chOff x="6536724" y="4944816"/>
            <a:chExt cx="1737808" cy="1292497"/>
          </a:xfrm>
          <a:noFill/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97099C5-42C2-4F28-8E41-072D00E97FA8}"/>
                </a:ext>
              </a:extLst>
            </p:cNvPr>
            <p:cNvSpPr txBox="1"/>
            <p:nvPr/>
          </p:nvSpPr>
          <p:spPr>
            <a:xfrm>
              <a:off x="6536724" y="4944816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123730C-6039-4CD8-A1F2-8EBD0AD54565}"/>
                </a:ext>
              </a:extLst>
            </p:cNvPr>
            <p:cNvSpPr txBox="1"/>
            <p:nvPr/>
          </p:nvSpPr>
          <p:spPr>
            <a:xfrm>
              <a:off x="6540674" y="5221650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그룹 17">
            <a:extLst>
              <a:ext uri="{FF2B5EF4-FFF2-40B4-BE49-F238E27FC236}">
                <a16:creationId xmlns:a16="http://schemas.microsoft.com/office/drawing/2014/main" id="{D4DC8803-1FA9-4F4F-8C41-E0E141FBABCB}"/>
              </a:ext>
            </a:extLst>
          </p:cNvPr>
          <p:cNvGrpSpPr/>
          <p:nvPr/>
        </p:nvGrpSpPr>
        <p:grpSpPr>
          <a:xfrm>
            <a:off x="6941904" y="2881995"/>
            <a:ext cx="1737808" cy="1292497"/>
            <a:chOff x="8219896" y="1769522"/>
            <a:chExt cx="1737808" cy="1292497"/>
          </a:xfrm>
          <a:noFill/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606B598-FE24-4903-864E-2925C33387E9}"/>
                </a:ext>
              </a:extLst>
            </p:cNvPr>
            <p:cNvSpPr txBox="1"/>
            <p:nvPr/>
          </p:nvSpPr>
          <p:spPr>
            <a:xfrm>
              <a:off x="8219896" y="1769522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A22EEF1-476E-47E4-83D0-B7525D1716EC}"/>
                </a:ext>
              </a:extLst>
            </p:cNvPr>
            <p:cNvSpPr txBox="1"/>
            <p:nvPr/>
          </p:nvSpPr>
          <p:spPr>
            <a:xfrm>
              <a:off x="8223056" y="2046356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그룹 13">
            <a:extLst>
              <a:ext uri="{FF2B5EF4-FFF2-40B4-BE49-F238E27FC236}">
                <a16:creationId xmlns:a16="http://schemas.microsoft.com/office/drawing/2014/main" id="{A46A51F6-56C7-44CA-AFAB-A55C07DA16B0}"/>
              </a:ext>
            </a:extLst>
          </p:cNvPr>
          <p:cNvGrpSpPr/>
          <p:nvPr/>
        </p:nvGrpSpPr>
        <p:grpSpPr>
          <a:xfrm>
            <a:off x="3693956" y="2881995"/>
            <a:ext cx="1737808" cy="1292497"/>
            <a:chOff x="4853553" y="1740338"/>
            <a:chExt cx="1737808" cy="1292497"/>
          </a:xfrm>
          <a:noFill/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06B4E64-EE02-4FC5-9339-C506003E045E}"/>
                </a:ext>
              </a:extLst>
            </p:cNvPr>
            <p:cNvSpPr txBox="1"/>
            <p:nvPr/>
          </p:nvSpPr>
          <p:spPr>
            <a:xfrm>
              <a:off x="4853553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41E8EE1-8B4C-4D32-8B30-D4FC870ADDBB}"/>
                </a:ext>
              </a:extLst>
            </p:cNvPr>
            <p:cNvSpPr txBox="1"/>
            <p:nvPr/>
          </p:nvSpPr>
          <p:spPr>
            <a:xfrm>
              <a:off x="4858293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그룹 11">
            <a:extLst>
              <a:ext uri="{FF2B5EF4-FFF2-40B4-BE49-F238E27FC236}">
                <a16:creationId xmlns:a16="http://schemas.microsoft.com/office/drawing/2014/main" id="{C29147E1-C83E-4FBA-970C-3769E4FD8E19}"/>
              </a:ext>
            </a:extLst>
          </p:cNvPr>
          <p:cNvGrpSpPr/>
          <p:nvPr/>
        </p:nvGrpSpPr>
        <p:grpSpPr>
          <a:xfrm>
            <a:off x="8454414" y="4953961"/>
            <a:ext cx="1737809" cy="1292497"/>
            <a:chOff x="1487211" y="1740338"/>
            <a:chExt cx="1737809" cy="1292497"/>
          </a:xfrm>
          <a:noFill/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90C8E3B-A9A9-4311-9399-E78FB01AD5C2}"/>
                </a:ext>
              </a:extLst>
            </p:cNvPr>
            <p:cNvSpPr txBox="1"/>
            <p:nvPr/>
          </p:nvSpPr>
          <p:spPr>
            <a:xfrm>
              <a:off x="1487211" y="1740338"/>
              <a:ext cx="173780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F080FD2-C609-4A12-86B0-58D91F2B6902}"/>
                </a:ext>
              </a:extLst>
            </p:cNvPr>
            <p:cNvSpPr txBox="1"/>
            <p:nvPr/>
          </p:nvSpPr>
          <p:spPr>
            <a:xfrm>
              <a:off x="1493531" y="2017172"/>
              <a:ext cx="1731489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" name="Group 4">
            <a:extLst>
              <a:ext uri="{FF2B5EF4-FFF2-40B4-BE49-F238E27FC236}">
                <a16:creationId xmlns:a16="http://schemas.microsoft.com/office/drawing/2014/main" id="{2BF82E59-5C30-B316-D9BD-900B3C4F06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55877" y="3584578"/>
            <a:ext cx="552451" cy="715963"/>
            <a:chOff x="1610" y="2258"/>
            <a:chExt cx="348" cy="451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45985885-DFCB-3DF6-2033-9F7DABFE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279"/>
              <a:ext cx="331" cy="430"/>
            </a:xfrm>
            <a:custGeom>
              <a:avLst/>
              <a:gdLst>
                <a:gd name="T0" fmla="*/ 70 w 137"/>
                <a:gd name="T1" fmla="*/ 0 h 179"/>
                <a:gd name="T2" fmla="*/ 122 w 137"/>
                <a:gd name="T3" fmla="*/ 69 h 179"/>
                <a:gd name="T4" fmla="*/ 105 w 137"/>
                <a:gd name="T5" fmla="*/ 156 h 179"/>
                <a:gd name="T6" fmla="*/ 25 w 137"/>
                <a:gd name="T7" fmla="*/ 159 h 179"/>
                <a:gd name="T8" fmla="*/ 12 w 137"/>
                <a:gd name="T9" fmla="*/ 88 h 179"/>
                <a:gd name="T10" fmla="*/ 54 w 137"/>
                <a:gd name="T11" fmla="*/ 14 h 179"/>
                <a:gd name="T12" fmla="*/ 70 w 137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9">
                  <a:moveTo>
                    <a:pt x="70" y="0"/>
                  </a:moveTo>
                  <a:cubicBezTo>
                    <a:pt x="92" y="20"/>
                    <a:pt x="109" y="43"/>
                    <a:pt x="122" y="69"/>
                  </a:cubicBezTo>
                  <a:cubicBezTo>
                    <a:pt x="137" y="100"/>
                    <a:pt x="131" y="132"/>
                    <a:pt x="105" y="156"/>
                  </a:cubicBezTo>
                  <a:cubicBezTo>
                    <a:pt x="81" y="178"/>
                    <a:pt x="58" y="179"/>
                    <a:pt x="25" y="159"/>
                  </a:cubicBezTo>
                  <a:cubicBezTo>
                    <a:pt x="5" y="138"/>
                    <a:pt x="0" y="116"/>
                    <a:pt x="12" y="88"/>
                  </a:cubicBezTo>
                  <a:cubicBezTo>
                    <a:pt x="23" y="62"/>
                    <a:pt x="38" y="37"/>
                    <a:pt x="54" y="14"/>
                  </a:cubicBezTo>
                  <a:cubicBezTo>
                    <a:pt x="58" y="7"/>
                    <a:pt x="62" y="2"/>
                    <a:pt x="70" y="0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7ECAD66A-CDD2-2023-F2D2-7FA76F1A9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258"/>
              <a:ext cx="186" cy="403"/>
            </a:xfrm>
            <a:custGeom>
              <a:avLst/>
              <a:gdLst>
                <a:gd name="T0" fmla="*/ 77 w 77"/>
                <a:gd name="T1" fmla="*/ 9 h 168"/>
                <a:gd name="T2" fmla="*/ 28 w 77"/>
                <a:gd name="T3" fmla="*/ 88 h 168"/>
                <a:gd name="T4" fmla="*/ 32 w 77"/>
                <a:gd name="T5" fmla="*/ 168 h 168"/>
                <a:gd name="T6" fmla="*/ 11 w 77"/>
                <a:gd name="T7" fmla="*/ 97 h 168"/>
                <a:gd name="T8" fmla="*/ 60 w 77"/>
                <a:gd name="T9" fmla="*/ 9 h 168"/>
                <a:gd name="T10" fmla="*/ 77 w 77"/>
                <a:gd name="T11" fmla="*/ 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8">
                  <a:moveTo>
                    <a:pt x="77" y="9"/>
                  </a:moveTo>
                  <a:cubicBezTo>
                    <a:pt x="58" y="34"/>
                    <a:pt x="42" y="60"/>
                    <a:pt x="28" y="88"/>
                  </a:cubicBezTo>
                  <a:cubicBezTo>
                    <a:pt x="14" y="116"/>
                    <a:pt x="14" y="142"/>
                    <a:pt x="32" y="168"/>
                  </a:cubicBezTo>
                  <a:cubicBezTo>
                    <a:pt x="8" y="151"/>
                    <a:pt x="0" y="127"/>
                    <a:pt x="11" y="97"/>
                  </a:cubicBezTo>
                  <a:cubicBezTo>
                    <a:pt x="22" y="65"/>
                    <a:pt x="42" y="37"/>
                    <a:pt x="60" y="9"/>
                  </a:cubicBezTo>
                  <a:cubicBezTo>
                    <a:pt x="67" y="0"/>
                    <a:pt x="71" y="3"/>
                    <a:pt x="77" y="9"/>
                  </a:cubicBezTo>
                  <a:close/>
                </a:path>
              </a:pathLst>
            </a:custGeom>
            <a:solidFill>
              <a:srgbClr val="821D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C38428DF-D0FF-BCB7-4DAA-D28497D2E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363"/>
              <a:ext cx="109" cy="281"/>
            </a:xfrm>
            <a:custGeom>
              <a:avLst/>
              <a:gdLst>
                <a:gd name="T0" fmla="*/ 0 w 45"/>
                <a:gd name="T1" fmla="*/ 3 h 117"/>
                <a:gd name="T2" fmla="*/ 4 w 45"/>
                <a:gd name="T3" fmla="*/ 1 h 117"/>
                <a:gd name="T4" fmla="*/ 40 w 45"/>
                <a:gd name="T5" fmla="*/ 61 h 117"/>
                <a:gd name="T6" fmla="*/ 11 w 45"/>
                <a:gd name="T7" fmla="*/ 117 h 117"/>
                <a:gd name="T8" fmla="*/ 27 w 45"/>
                <a:gd name="T9" fmla="*/ 46 h 117"/>
                <a:gd name="T10" fmla="*/ 0 w 45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7">
                  <a:moveTo>
                    <a:pt x="0" y="3"/>
                  </a:moveTo>
                  <a:cubicBezTo>
                    <a:pt x="1" y="2"/>
                    <a:pt x="4" y="0"/>
                    <a:pt x="4" y="1"/>
                  </a:cubicBezTo>
                  <a:cubicBezTo>
                    <a:pt x="20" y="19"/>
                    <a:pt x="36" y="37"/>
                    <a:pt x="40" y="61"/>
                  </a:cubicBezTo>
                  <a:cubicBezTo>
                    <a:pt x="45" y="86"/>
                    <a:pt x="34" y="105"/>
                    <a:pt x="11" y="117"/>
                  </a:cubicBezTo>
                  <a:cubicBezTo>
                    <a:pt x="28" y="96"/>
                    <a:pt x="34" y="72"/>
                    <a:pt x="27" y="46"/>
                  </a:cubicBezTo>
                  <a:cubicBezTo>
                    <a:pt x="17" y="32"/>
                    <a:pt x="6" y="19"/>
                    <a:pt x="0" y="3"/>
                  </a:cubicBezTo>
                  <a:close/>
                </a:path>
              </a:pathLst>
            </a:custGeom>
            <a:solidFill>
              <a:srgbClr val="84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61DBB7E3-788E-B97F-AF96-418048974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371"/>
              <a:ext cx="65" cy="103"/>
            </a:xfrm>
            <a:custGeom>
              <a:avLst/>
              <a:gdLst>
                <a:gd name="T0" fmla="*/ 0 w 27"/>
                <a:gd name="T1" fmla="*/ 0 h 43"/>
                <a:gd name="T2" fmla="*/ 27 w 27"/>
                <a:gd name="T3" fmla="*/ 43 h 43"/>
                <a:gd name="T4" fmla="*/ 0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0" y="0"/>
                  </a:moveTo>
                  <a:cubicBezTo>
                    <a:pt x="11" y="13"/>
                    <a:pt x="21" y="27"/>
                    <a:pt x="27" y="43"/>
                  </a:cubicBezTo>
                  <a:cubicBezTo>
                    <a:pt x="13" y="31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1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11">
            <a:extLst>
              <a:ext uri="{FF2B5EF4-FFF2-40B4-BE49-F238E27FC236}">
                <a16:creationId xmlns:a16="http://schemas.microsoft.com/office/drawing/2014/main" id="{32B6DCB9-318D-55DC-9EC4-094CF148FAE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91009" y="2098677"/>
            <a:ext cx="552449" cy="715963"/>
            <a:chOff x="2703" y="1322"/>
            <a:chExt cx="348" cy="451"/>
          </a:xfrm>
        </p:grpSpPr>
        <p:sp>
          <p:nvSpPr>
            <p:cNvPr id="32" name="Freeform 12">
              <a:extLst>
                <a:ext uri="{FF2B5EF4-FFF2-40B4-BE49-F238E27FC236}">
                  <a16:creationId xmlns:a16="http://schemas.microsoft.com/office/drawing/2014/main" id="{F0A70FF0-60BA-8580-FCB4-9CA200CAE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343"/>
              <a:ext cx="331" cy="430"/>
            </a:xfrm>
            <a:custGeom>
              <a:avLst/>
              <a:gdLst>
                <a:gd name="T0" fmla="*/ 70 w 137"/>
                <a:gd name="T1" fmla="*/ 0 h 179"/>
                <a:gd name="T2" fmla="*/ 122 w 137"/>
                <a:gd name="T3" fmla="*/ 69 h 179"/>
                <a:gd name="T4" fmla="*/ 105 w 137"/>
                <a:gd name="T5" fmla="*/ 156 h 179"/>
                <a:gd name="T6" fmla="*/ 25 w 137"/>
                <a:gd name="T7" fmla="*/ 159 h 179"/>
                <a:gd name="T8" fmla="*/ 12 w 137"/>
                <a:gd name="T9" fmla="*/ 88 h 179"/>
                <a:gd name="T10" fmla="*/ 54 w 137"/>
                <a:gd name="T11" fmla="*/ 14 h 179"/>
                <a:gd name="T12" fmla="*/ 70 w 137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9">
                  <a:moveTo>
                    <a:pt x="70" y="0"/>
                  </a:moveTo>
                  <a:cubicBezTo>
                    <a:pt x="92" y="20"/>
                    <a:pt x="109" y="43"/>
                    <a:pt x="122" y="69"/>
                  </a:cubicBezTo>
                  <a:cubicBezTo>
                    <a:pt x="137" y="100"/>
                    <a:pt x="131" y="132"/>
                    <a:pt x="105" y="156"/>
                  </a:cubicBezTo>
                  <a:cubicBezTo>
                    <a:pt x="81" y="178"/>
                    <a:pt x="58" y="179"/>
                    <a:pt x="25" y="159"/>
                  </a:cubicBezTo>
                  <a:cubicBezTo>
                    <a:pt x="5" y="138"/>
                    <a:pt x="0" y="116"/>
                    <a:pt x="12" y="88"/>
                  </a:cubicBezTo>
                  <a:cubicBezTo>
                    <a:pt x="23" y="62"/>
                    <a:pt x="38" y="37"/>
                    <a:pt x="54" y="14"/>
                  </a:cubicBezTo>
                  <a:cubicBezTo>
                    <a:pt x="58" y="7"/>
                    <a:pt x="62" y="2"/>
                    <a:pt x="70" y="0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13">
              <a:extLst>
                <a:ext uri="{FF2B5EF4-FFF2-40B4-BE49-F238E27FC236}">
                  <a16:creationId xmlns:a16="http://schemas.microsoft.com/office/drawing/2014/main" id="{A127A392-9D4C-AB6F-B195-368E4185A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322"/>
              <a:ext cx="186" cy="403"/>
            </a:xfrm>
            <a:custGeom>
              <a:avLst/>
              <a:gdLst>
                <a:gd name="T0" fmla="*/ 77 w 77"/>
                <a:gd name="T1" fmla="*/ 9 h 168"/>
                <a:gd name="T2" fmla="*/ 28 w 77"/>
                <a:gd name="T3" fmla="*/ 88 h 168"/>
                <a:gd name="T4" fmla="*/ 32 w 77"/>
                <a:gd name="T5" fmla="*/ 168 h 168"/>
                <a:gd name="T6" fmla="*/ 11 w 77"/>
                <a:gd name="T7" fmla="*/ 97 h 168"/>
                <a:gd name="T8" fmla="*/ 60 w 77"/>
                <a:gd name="T9" fmla="*/ 9 h 168"/>
                <a:gd name="T10" fmla="*/ 77 w 77"/>
                <a:gd name="T11" fmla="*/ 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8">
                  <a:moveTo>
                    <a:pt x="77" y="9"/>
                  </a:moveTo>
                  <a:cubicBezTo>
                    <a:pt x="58" y="34"/>
                    <a:pt x="42" y="60"/>
                    <a:pt x="28" y="88"/>
                  </a:cubicBezTo>
                  <a:cubicBezTo>
                    <a:pt x="14" y="116"/>
                    <a:pt x="14" y="142"/>
                    <a:pt x="32" y="168"/>
                  </a:cubicBezTo>
                  <a:cubicBezTo>
                    <a:pt x="8" y="151"/>
                    <a:pt x="0" y="127"/>
                    <a:pt x="11" y="97"/>
                  </a:cubicBezTo>
                  <a:cubicBezTo>
                    <a:pt x="22" y="65"/>
                    <a:pt x="42" y="37"/>
                    <a:pt x="60" y="9"/>
                  </a:cubicBezTo>
                  <a:cubicBezTo>
                    <a:pt x="67" y="0"/>
                    <a:pt x="71" y="3"/>
                    <a:pt x="77" y="9"/>
                  </a:cubicBezTo>
                  <a:close/>
                </a:path>
              </a:pathLst>
            </a:custGeom>
            <a:solidFill>
              <a:srgbClr val="821D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14">
              <a:extLst>
                <a:ext uri="{FF2B5EF4-FFF2-40B4-BE49-F238E27FC236}">
                  <a16:creationId xmlns:a16="http://schemas.microsoft.com/office/drawing/2014/main" id="{EEE2E61E-621C-B32D-7859-88D5633FF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427"/>
              <a:ext cx="109" cy="281"/>
            </a:xfrm>
            <a:custGeom>
              <a:avLst/>
              <a:gdLst>
                <a:gd name="T0" fmla="*/ 0 w 45"/>
                <a:gd name="T1" fmla="*/ 3 h 117"/>
                <a:gd name="T2" fmla="*/ 4 w 45"/>
                <a:gd name="T3" fmla="*/ 1 h 117"/>
                <a:gd name="T4" fmla="*/ 40 w 45"/>
                <a:gd name="T5" fmla="*/ 61 h 117"/>
                <a:gd name="T6" fmla="*/ 11 w 45"/>
                <a:gd name="T7" fmla="*/ 117 h 117"/>
                <a:gd name="T8" fmla="*/ 27 w 45"/>
                <a:gd name="T9" fmla="*/ 46 h 117"/>
                <a:gd name="T10" fmla="*/ 0 w 45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7">
                  <a:moveTo>
                    <a:pt x="0" y="3"/>
                  </a:moveTo>
                  <a:cubicBezTo>
                    <a:pt x="1" y="2"/>
                    <a:pt x="4" y="0"/>
                    <a:pt x="4" y="1"/>
                  </a:cubicBezTo>
                  <a:cubicBezTo>
                    <a:pt x="20" y="19"/>
                    <a:pt x="36" y="37"/>
                    <a:pt x="40" y="61"/>
                  </a:cubicBezTo>
                  <a:cubicBezTo>
                    <a:pt x="45" y="86"/>
                    <a:pt x="34" y="105"/>
                    <a:pt x="11" y="117"/>
                  </a:cubicBezTo>
                  <a:cubicBezTo>
                    <a:pt x="28" y="96"/>
                    <a:pt x="34" y="72"/>
                    <a:pt x="27" y="46"/>
                  </a:cubicBezTo>
                  <a:cubicBezTo>
                    <a:pt x="17" y="32"/>
                    <a:pt x="6" y="19"/>
                    <a:pt x="0" y="3"/>
                  </a:cubicBezTo>
                  <a:close/>
                </a:path>
              </a:pathLst>
            </a:custGeom>
            <a:solidFill>
              <a:srgbClr val="84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15">
              <a:extLst>
                <a:ext uri="{FF2B5EF4-FFF2-40B4-BE49-F238E27FC236}">
                  <a16:creationId xmlns:a16="http://schemas.microsoft.com/office/drawing/2014/main" id="{1C337241-F042-9D4C-6009-CD7A31210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435"/>
              <a:ext cx="65" cy="103"/>
            </a:xfrm>
            <a:custGeom>
              <a:avLst/>
              <a:gdLst>
                <a:gd name="T0" fmla="*/ 0 w 27"/>
                <a:gd name="T1" fmla="*/ 0 h 43"/>
                <a:gd name="T2" fmla="*/ 27 w 27"/>
                <a:gd name="T3" fmla="*/ 43 h 43"/>
                <a:gd name="T4" fmla="*/ 0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0" y="0"/>
                  </a:moveTo>
                  <a:cubicBezTo>
                    <a:pt x="11" y="13"/>
                    <a:pt x="21" y="27"/>
                    <a:pt x="27" y="43"/>
                  </a:cubicBezTo>
                  <a:cubicBezTo>
                    <a:pt x="13" y="31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1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18">
            <a:extLst>
              <a:ext uri="{FF2B5EF4-FFF2-40B4-BE49-F238E27FC236}">
                <a16:creationId xmlns:a16="http://schemas.microsoft.com/office/drawing/2014/main" id="{3199D640-4F49-D8E4-BA09-04810A3DBA0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03905" y="3625853"/>
            <a:ext cx="550863" cy="715963"/>
            <a:chOff x="3656" y="2284"/>
            <a:chExt cx="347" cy="451"/>
          </a:xfrm>
        </p:grpSpPr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480670AB-D782-49B7-8E8E-7333ACD42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305"/>
              <a:ext cx="330" cy="430"/>
            </a:xfrm>
            <a:custGeom>
              <a:avLst/>
              <a:gdLst>
                <a:gd name="T0" fmla="*/ 70 w 137"/>
                <a:gd name="T1" fmla="*/ 0 h 179"/>
                <a:gd name="T2" fmla="*/ 122 w 137"/>
                <a:gd name="T3" fmla="*/ 69 h 179"/>
                <a:gd name="T4" fmla="*/ 105 w 137"/>
                <a:gd name="T5" fmla="*/ 156 h 179"/>
                <a:gd name="T6" fmla="*/ 25 w 137"/>
                <a:gd name="T7" fmla="*/ 159 h 179"/>
                <a:gd name="T8" fmla="*/ 12 w 137"/>
                <a:gd name="T9" fmla="*/ 88 h 179"/>
                <a:gd name="T10" fmla="*/ 54 w 137"/>
                <a:gd name="T11" fmla="*/ 14 h 179"/>
                <a:gd name="T12" fmla="*/ 70 w 137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9">
                  <a:moveTo>
                    <a:pt x="70" y="0"/>
                  </a:moveTo>
                  <a:cubicBezTo>
                    <a:pt x="92" y="20"/>
                    <a:pt x="109" y="43"/>
                    <a:pt x="122" y="69"/>
                  </a:cubicBezTo>
                  <a:cubicBezTo>
                    <a:pt x="137" y="100"/>
                    <a:pt x="131" y="132"/>
                    <a:pt x="105" y="156"/>
                  </a:cubicBezTo>
                  <a:cubicBezTo>
                    <a:pt x="81" y="178"/>
                    <a:pt x="58" y="179"/>
                    <a:pt x="25" y="159"/>
                  </a:cubicBezTo>
                  <a:cubicBezTo>
                    <a:pt x="5" y="138"/>
                    <a:pt x="0" y="116"/>
                    <a:pt x="12" y="88"/>
                  </a:cubicBezTo>
                  <a:cubicBezTo>
                    <a:pt x="23" y="62"/>
                    <a:pt x="38" y="37"/>
                    <a:pt x="54" y="14"/>
                  </a:cubicBezTo>
                  <a:cubicBezTo>
                    <a:pt x="58" y="7"/>
                    <a:pt x="62" y="2"/>
                    <a:pt x="70" y="0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8F1BA66E-B8F8-F660-0C4E-1A62F690C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284"/>
              <a:ext cx="185" cy="403"/>
            </a:xfrm>
            <a:custGeom>
              <a:avLst/>
              <a:gdLst>
                <a:gd name="T0" fmla="*/ 77 w 77"/>
                <a:gd name="T1" fmla="*/ 9 h 168"/>
                <a:gd name="T2" fmla="*/ 28 w 77"/>
                <a:gd name="T3" fmla="*/ 88 h 168"/>
                <a:gd name="T4" fmla="*/ 32 w 77"/>
                <a:gd name="T5" fmla="*/ 168 h 168"/>
                <a:gd name="T6" fmla="*/ 11 w 77"/>
                <a:gd name="T7" fmla="*/ 97 h 168"/>
                <a:gd name="T8" fmla="*/ 60 w 77"/>
                <a:gd name="T9" fmla="*/ 9 h 168"/>
                <a:gd name="T10" fmla="*/ 77 w 77"/>
                <a:gd name="T11" fmla="*/ 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8">
                  <a:moveTo>
                    <a:pt x="77" y="9"/>
                  </a:moveTo>
                  <a:cubicBezTo>
                    <a:pt x="58" y="34"/>
                    <a:pt x="42" y="60"/>
                    <a:pt x="28" y="88"/>
                  </a:cubicBezTo>
                  <a:cubicBezTo>
                    <a:pt x="14" y="116"/>
                    <a:pt x="14" y="142"/>
                    <a:pt x="32" y="168"/>
                  </a:cubicBezTo>
                  <a:cubicBezTo>
                    <a:pt x="8" y="151"/>
                    <a:pt x="0" y="127"/>
                    <a:pt x="11" y="97"/>
                  </a:cubicBezTo>
                  <a:cubicBezTo>
                    <a:pt x="22" y="65"/>
                    <a:pt x="42" y="37"/>
                    <a:pt x="60" y="9"/>
                  </a:cubicBezTo>
                  <a:cubicBezTo>
                    <a:pt x="67" y="0"/>
                    <a:pt x="71" y="3"/>
                    <a:pt x="77" y="9"/>
                  </a:cubicBezTo>
                  <a:close/>
                </a:path>
              </a:pathLst>
            </a:custGeom>
            <a:solidFill>
              <a:srgbClr val="821D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21">
              <a:extLst>
                <a:ext uri="{FF2B5EF4-FFF2-40B4-BE49-F238E27FC236}">
                  <a16:creationId xmlns:a16="http://schemas.microsoft.com/office/drawing/2014/main" id="{39D7E79D-25DC-DC57-BCB2-217E651D7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389"/>
              <a:ext cx="109" cy="281"/>
            </a:xfrm>
            <a:custGeom>
              <a:avLst/>
              <a:gdLst>
                <a:gd name="T0" fmla="*/ 0 w 45"/>
                <a:gd name="T1" fmla="*/ 3 h 117"/>
                <a:gd name="T2" fmla="*/ 4 w 45"/>
                <a:gd name="T3" fmla="*/ 1 h 117"/>
                <a:gd name="T4" fmla="*/ 40 w 45"/>
                <a:gd name="T5" fmla="*/ 61 h 117"/>
                <a:gd name="T6" fmla="*/ 11 w 45"/>
                <a:gd name="T7" fmla="*/ 117 h 117"/>
                <a:gd name="T8" fmla="*/ 27 w 45"/>
                <a:gd name="T9" fmla="*/ 46 h 117"/>
                <a:gd name="T10" fmla="*/ 0 w 45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7">
                  <a:moveTo>
                    <a:pt x="0" y="3"/>
                  </a:moveTo>
                  <a:cubicBezTo>
                    <a:pt x="1" y="2"/>
                    <a:pt x="4" y="0"/>
                    <a:pt x="4" y="1"/>
                  </a:cubicBezTo>
                  <a:cubicBezTo>
                    <a:pt x="20" y="19"/>
                    <a:pt x="36" y="37"/>
                    <a:pt x="40" y="61"/>
                  </a:cubicBezTo>
                  <a:cubicBezTo>
                    <a:pt x="45" y="86"/>
                    <a:pt x="34" y="105"/>
                    <a:pt x="11" y="117"/>
                  </a:cubicBezTo>
                  <a:cubicBezTo>
                    <a:pt x="28" y="96"/>
                    <a:pt x="34" y="72"/>
                    <a:pt x="27" y="46"/>
                  </a:cubicBezTo>
                  <a:cubicBezTo>
                    <a:pt x="17" y="32"/>
                    <a:pt x="6" y="19"/>
                    <a:pt x="0" y="3"/>
                  </a:cubicBezTo>
                  <a:close/>
                </a:path>
              </a:pathLst>
            </a:custGeom>
            <a:solidFill>
              <a:srgbClr val="84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AFB0CC49-A801-B672-29EC-27289BD16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397"/>
              <a:ext cx="65" cy="103"/>
            </a:xfrm>
            <a:custGeom>
              <a:avLst/>
              <a:gdLst>
                <a:gd name="T0" fmla="*/ 0 w 27"/>
                <a:gd name="T1" fmla="*/ 0 h 43"/>
                <a:gd name="T2" fmla="*/ 27 w 27"/>
                <a:gd name="T3" fmla="*/ 43 h 43"/>
                <a:gd name="T4" fmla="*/ 0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0" y="0"/>
                  </a:moveTo>
                  <a:cubicBezTo>
                    <a:pt x="11" y="13"/>
                    <a:pt x="21" y="27"/>
                    <a:pt x="27" y="43"/>
                  </a:cubicBezTo>
                  <a:cubicBezTo>
                    <a:pt x="13" y="31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1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25">
            <a:extLst>
              <a:ext uri="{FF2B5EF4-FFF2-40B4-BE49-F238E27FC236}">
                <a16:creationId xmlns:a16="http://schemas.microsoft.com/office/drawing/2014/main" id="{408BFB9B-9222-A447-58B6-0BB80189644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39032" y="2144714"/>
            <a:ext cx="552449" cy="715963"/>
            <a:chOff x="4749" y="1351"/>
            <a:chExt cx="348" cy="451"/>
          </a:xfrm>
        </p:grpSpPr>
        <p:sp>
          <p:nvSpPr>
            <p:cNvPr id="48" name="Freeform 26">
              <a:extLst>
                <a:ext uri="{FF2B5EF4-FFF2-40B4-BE49-F238E27FC236}">
                  <a16:creationId xmlns:a16="http://schemas.microsoft.com/office/drawing/2014/main" id="{B9F1C435-FD29-95FD-4487-52AA95916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372"/>
              <a:ext cx="331" cy="430"/>
            </a:xfrm>
            <a:custGeom>
              <a:avLst/>
              <a:gdLst>
                <a:gd name="T0" fmla="*/ 70 w 137"/>
                <a:gd name="T1" fmla="*/ 0 h 179"/>
                <a:gd name="T2" fmla="*/ 122 w 137"/>
                <a:gd name="T3" fmla="*/ 69 h 179"/>
                <a:gd name="T4" fmla="*/ 105 w 137"/>
                <a:gd name="T5" fmla="*/ 156 h 179"/>
                <a:gd name="T6" fmla="*/ 25 w 137"/>
                <a:gd name="T7" fmla="*/ 159 h 179"/>
                <a:gd name="T8" fmla="*/ 12 w 137"/>
                <a:gd name="T9" fmla="*/ 88 h 179"/>
                <a:gd name="T10" fmla="*/ 54 w 137"/>
                <a:gd name="T11" fmla="*/ 14 h 179"/>
                <a:gd name="T12" fmla="*/ 70 w 137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9">
                  <a:moveTo>
                    <a:pt x="70" y="0"/>
                  </a:moveTo>
                  <a:cubicBezTo>
                    <a:pt x="92" y="20"/>
                    <a:pt x="109" y="43"/>
                    <a:pt x="122" y="69"/>
                  </a:cubicBezTo>
                  <a:cubicBezTo>
                    <a:pt x="137" y="100"/>
                    <a:pt x="131" y="132"/>
                    <a:pt x="105" y="156"/>
                  </a:cubicBezTo>
                  <a:cubicBezTo>
                    <a:pt x="81" y="178"/>
                    <a:pt x="58" y="179"/>
                    <a:pt x="25" y="159"/>
                  </a:cubicBezTo>
                  <a:cubicBezTo>
                    <a:pt x="5" y="138"/>
                    <a:pt x="0" y="116"/>
                    <a:pt x="12" y="88"/>
                  </a:cubicBezTo>
                  <a:cubicBezTo>
                    <a:pt x="23" y="62"/>
                    <a:pt x="38" y="37"/>
                    <a:pt x="54" y="14"/>
                  </a:cubicBezTo>
                  <a:cubicBezTo>
                    <a:pt x="58" y="7"/>
                    <a:pt x="62" y="2"/>
                    <a:pt x="70" y="0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27">
              <a:extLst>
                <a:ext uri="{FF2B5EF4-FFF2-40B4-BE49-F238E27FC236}">
                  <a16:creationId xmlns:a16="http://schemas.microsoft.com/office/drawing/2014/main" id="{32E38911-32D7-6BE5-6EDF-971496875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1351"/>
              <a:ext cx="186" cy="403"/>
            </a:xfrm>
            <a:custGeom>
              <a:avLst/>
              <a:gdLst>
                <a:gd name="T0" fmla="*/ 77 w 77"/>
                <a:gd name="T1" fmla="*/ 9 h 168"/>
                <a:gd name="T2" fmla="*/ 28 w 77"/>
                <a:gd name="T3" fmla="*/ 88 h 168"/>
                <a:gd name="T4" fmla="*/ 32 w 77"/>
                <a:gd name="T5" fmla="*/ 168 h 168"/>
                <a:gd name="T6" fmla="*/ 11 w 77"/>
                <a:gd name="T7" fmla="*/ 97 h 168"/>
                <a:gd name="T8" fmla="*/ 60 w 77"/>
                <a:gd name="T9" fmla="*/ 9 h 168"/>
                <a:gd name="T10" fmla="*/ 77 w 77"/>
                <a:gd name="T11" fmla="*/ 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8">
                  <a:moveTo>
                    <a:pt x="77" y="9"/>
                  </a:moveTo>
                  <a:cubicBezTo>
                    <a:pt x="58" y="34"/>
                    <a:pt x="42" y="60"/>
                    <a:pt x="28" y="88"/>
                  </a:cubicBezTo>
                  <a:cubicBezTo>
                    <a:pt x="14" y="116"/>
                    <a:pt x="14" y="142"/>
                    <a:pt x="32" y="168"/>
                  </a:cubicBezTo>
                  <a:cubicBezTo>
                    <a:pt x="8" y="151"/>
                    <a:pt x="0" y="127"/>
                    <a:pt x="11" y="97"/>
                  </a:cubicBezTo>
                  <a:cubicBezTo>
                    <a:pt x="22" y="65"/>
                    <a:pt x="42" y="37"/>
                    <a:pt x="60" y="9"/>
                  </a:cubicBezTo>
                  <a:cubicBezTo>
                    <a:pt x="67" y="0"/>
                    <a:pt x="71" y="3"/>
                    <a:pt x="77" y="9"/>
                  </a:cubicBezTo>
                  <a:close/>
                </a:path>
              </a:pathLst>
            </a:custGeom>
            <a:solidFill>
              <a:srgbClr val="821D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28">
              <a:extLst>
                <a:ext uri="{FF2B5EF4-FFF2-40B4-BE49-F238E27FC236}">
                  <a16:creationId xmlns:a16="http://schemas.microsoft.com/office/drawing/2014/main" id="{A31004E0-707F-ED87-E766-F73FFC046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456"/>
              <a:ext cx="109" cy="281"/>
            </a:xfrm>
            <a:custGeom>
              <a:avLst/>
              <a:gdLst>
                <a:gd name="T0" fmla="*/ 0 w 45"/>
                <a:gd name="T1" fmla="*/ 3 h 117"/>
                <a:gd name="T2" fmla="*/ 4 w 45"/>
                <a:gd name="T3" fmla="*/ 1 h 117"/>
                <a:gd name="T4" fmla="*/ 40 w 45"/>
                <a:gd name="T5" fmla="*/ 61 h 117"/>
                <a:gd name="T6" fmla="*/ 11 w 45"/>
                <a:gd name="T7" fmla="*/ 117 h 117"/>
                <a:gd name="T8" fmla="*/ 27 w 45"/>
                <a:gd name="T9" fmla="*/ 46 h 117"/>
                <a:gd name="T10" fmla="*/ 0 w 45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7">
                  <a:moveTo>
                    <a:pt x="0" y="3"/>
                  </a:moveTo>
                  <a:cubicBezTo>
                    <a:pt x="1" y="2"/>
                    <a:pt x="4" y="0"/>
                    <a:pt x="4" y="1"/>
                  </a:cubicBezTo>
                  <a:cubicBezTo>
                    <a:pt x="20" y="19"/>
                    <a:pt x="36" y="37"/>
                    <a:pt x="40" y="61"/>
                  </a:cubicBezTo>
                  <a:cubicBezTo>
                    <a:pt x="45" y="86"/>
                    <a:pt x="34" y="105"/>
                    <a:pt x="11" y="117"/>
                  </a:cubicBezTo>
                  <a:cubicBezTo>
                    <a:pt x="28" y="96"/>
                    <a:pt x="34" y="72"/>
                    <a:pt x="27" y="46"/>
                  </a:cubicBezTo>
                  <a:cubicBezTo>
                    <a:pt x="17" y="32"/>
                    <a:pt x="6" y="19"/>
                    <a:pt x="0" y="3"/>
                  </a:cubicBezTo>
                  <a:close/>
                </a:path>
              </a:pathLst>
            </a:custGeom>
            <a:solidFill>
              <a:srgbClr val="84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29">
              <a:extLst>
                <a:ext uri="{FF2B5EF4-FFF2-40B4-BE49-F238E27FC236}">
                  <a16:creationId xmlns:a16="http://schemas.microsoft.com/office/drawing/2014/main" id="{703CA9C0-7F80-FE7F-8A73-5C502130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464"/>
              <a:ext cx="65" cy="103"/>
            </a:xfrm>
            <a:custGeom>
              <a:avLst/>
              <a:gdLst>
                <a:gd name="T0" fmla="*/ 0 w 27"/>
                <a:gd name="T1" fmla="*/ 0 h 43"/>
                <a:gd name="T2" fmla="*/ 27 w 27"/>
                <a:gd name="T3" fmla="*/ 43 h 43"/>
                <a:gd name="T4" fmla="*/ 0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0" y="0"/>
                  </a:moveTo>
                  <a:cubicBezTo>
                    <a:pt x="11" y="13"/>
                    <a:pt x="21" y="27"/>
                    <a:pt x="27" y="43"/>
                  </a:cubicBezTo>
                  <a:cubicBezTo>
                    <a:pt x="13" y="31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1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32">
            <a:extLst>
              <a:ext uri="{FF2B5EF4-FFF2-40B4-BE49-F238E27FC236}">
                <a16:creationId xmlns:a16="http://schemas.microsoft.com/office/drawing/2014/main" id="{41861D9E-9CDA-83D7-3CD8-9F3C2A70BC4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77332" y="3625853"/>
            <a:ext cx="552451" cy="715963"/>
            <a:chOff x="5718" y="2284"/>
            <a:chExt cx="348" cy="451"/>
          </a:xfrm>
        </p:grpSpPr>
        <p:sp>
          <p:nvSpPr>
            <p:cNvPr id="54" name="Freeform 33">
              <a:extLst>
                <a:ext uri="{FF2B5EF4-FFF2-40B4-BE49-F238E27FC236}">
                  <a16:creationId xmlns:a16="http://schemas.microsoft.com/office/drawing/2014/main" id="{74D20A21-4AD4-173F-FA8F-D1AE5BC57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5" y="2305"/>
              <a:ext cx="331" cy="430"/>
            </a:xfrm>
            <a:custGeom>
              <a:avLst/>
              <a:gdLst>
                <a:gd name="T0" fmla="*/ 70 w 137"/>
                <a:gd name="T1" fmla="*/ 0 h 179"/>
                <a:gd name="T2" fmla="*/ 122 w 137"/>
                <a:gd name="T3" fmla="*/ 69 h 179"/>
                <a:gd name="T4" fmla="*/ 105 w 137"/>
                <a:gd name="T5" fmla="*/ 156 h 179"/>
                <a:gd name="T6" fmla="*/ 25 w 137"/>
                <a:gd name="T7" fmla="*/ 159 h 179"/>
                <a:gd name="T8" fmla="*/ 12 w 137"/>
                <a:gd name="T9" fmla="*/ 88 h 179"/>
                <a:gd name="T10" fmla="*/ 54 w 137"/>
                <a:gd name="T11" fmla="*/ 14 h 179"/>
                <a:gd name="T12" fmla="*/ 70 w 137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9">
                  <a:moveTo>
                    <a:pt x="70" y="0"/>
                  </a:moveTo>
                  <a:cubicBezTo>
                    <a:pt x="92" y="20"/>
                    <a:pt x="109" y="43"/>
                    <a:pt x="122" y="69"/>
                  </a:cubicBezTo>
                  <a:cubicBezTo>
                    <a:pt x="137" y="100"/>
                    <a:pt x="131" y="132"/>
                    <a:pt x="105" y="156"/>
                  </a:cubicBezTo>
                  <a:cubicBezTo>
                    <a:pt x="81" y="178"/>
                    <a:pt x="58" y="179"/>
                    <a:pt x="25" y="159"/>
                  </a:cubicBezTo>
                  <a:cubicBezTo>
                    <a:pt x="5" y="138"/>
                    <a:pt x="0" y="116"/>
                    <a:pt x="12" y="88"/>
                  </a:cubicBezTo>
                  <a:cubicBezTo>
                    <a:pt x="23" y="62"/>
                    <a:pt x="38" y="37"/>
                    <a:pt x="54" y="14"/>
                  </a:cubicBezTo>
                  <a:cubicBezTo>
                    <a:pt x="58" y="7"/>
                    <a:pt x="62" y="2"/>
                    <a:pt x="70" y="0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34">
              <a:extLst>
                <a:ext uri="{FF2B5EF4-FFF2-40B4-BE49-F238E27FC236}">
                  <a16:creationId xmlns:a16="http://schemas.microsoft.com/office/drawing/2014/main" id="{630E23E7-82A2-402B-9360-7E4A2054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" y="2284"/>
              <a:ext cx="186" cy="403"/>
            </a:xfrm>
            <a:custGeom>
              <a:avLst/>
              <a:gdLst>
                <a:gd name="T0" fmla="*/ 77 w 77"/>
                <a:gd name="T1" fmla="*/ 9 h 168"/>
                <a:gd name="T2" fmla="*/ 28 w 77"/>
                <a:gd name="T3" fmla="*/ 88 h 168"/>
                <a:gd name="T4" fmla="*/ 32 w 77"/>
                <a:gd name="T5" fmla="*/ 168 h 168"/>
                <a:gd name="T6" fmla="*/ 11 w 77"/>
                <a:gd name="T7" fmla="*/ 97 h 168"/>
                <a:gd name="T8" fmla="*/ 60 w 77"/>
                <a:gd name="T9" fmla="*/ 9 h 168"/>
                <a:gd name="T10" fmla="*/ 77 w 77"/>
                <a:gd name="T11" fmla="*/ 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8">
                  <a:moveTo>
                    <a:pt x="77" y="9"/>
                  </a:moveTo>
                  <a:cubicBezTo>
                    <a:pt x="58" y="34"/>
                    <a:pt x="42" y="60"/>
                    <a:pt x="28" y="88"/>
                  </a:cubicBezTo>
                  <a:cubicBezTo>
                    <a:pt x="14" y="116"/>
                    <a:pt x="14" y="142"/>
                    <a:pt x="32" y="168"/>
                  </a:cubicBezTo>
                  <a:cubicBezTo>
                    <a:pt x="8" y="151"/>
                    <a:pt x="0" y="127"/>
                    <a:pt x="11" y="97"/>
                  </a:cubicBezTo>
                  <a:cubicBezTo>
                    <a:pt x="22" y="65"/>
                    <a:pt x="42" y="37"/>
                    <a:pt x="60" y="9"/>
                  </a:cubicBezTo>
                  <a:cubicBezTo>
                    <a:pt x="67" y="0"/>
                    <a:pt x="71" y="3"/>
                    <a:pt x="77" y="9"/>
                  </a:cubicBezTo>
                  <a:close/>
                </a:path>
              </a:pathLst>
            </a:custGeom>
            <a:solidFill>
              <a:srgbClr val="821D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35">
              <a:extLst>
                <a:ext uri="{FF2B5EF4-FFF2-40B4-BE49-F238E27FC236}">
                  <a16:creationId xmlns:a16="http://schemas.microsoft.com/office/drawing/2014/main" id="{DABD02B5-A1F5-6B73-972D-F98BCB2D6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" y="2389"/>
              <a:ext cx="109" cy="281"/>
            </a:xfrm>
            <a:custGeom>
              <a:avLst/>
              <a:gdLst>
                <a:gd name="T0" fmla="*/ 0 w 45"/>
                <a:gd name="T1" fmla="*/ 3 h 117"/>
                <a:gd name="T2" fmla="*/ 4 w 45"/>
                <a:gd name="T3" fmla="*/ 1 h 117"/>
                <a:gd name="T4" fmla="*/ 40 w 45"/>
                <a:gd name="T5" fmla="*/ 61 h 117"/>
                <a:gd name="T6" fmla="*/ 11 w 45"/>
                <a:gd name="T7" fmla="*/ 117 h 117"/>
                <a:gd name="T8" fmla="*/ 27 w 45"/>
                <a:gd name="T9" fmla="*/ 46 h 117"/>
                <a:gd name="T10" fmla="*/ 0 w 45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7">
                  <a:moveTo>
                    <a:pt x="0" y="3"/>
                  </a:moveTo>
                  <a:cubicBezTo>
                    <a:pt x="1" y="2"/>
                    <a:pt x="4" y="0"/>
                    <a:pt x="4" y="1"/>
                  </a:cubicBezTo>
                  <a:cubicBezTo>
                    <a:pt x="20" y="19"/>
                    <a:pt x="36" y="37"/>
                    <a:pt x="40" y="61"/>
                  </a:cubicBezTo>
                  <a:cubicBezTo>
                    <a:pt x="45" y="86"/>
                    <a:pt x="34" y="105"/>
                    <a:pt x="11" y="117"/>
                  </a:cubicBezTo>
                  <a:cubicBezTo>
                    <a:pt x="28" y="96"/>
                    <a:pt x="34" y="72"/>
                    <a:pt x="27" y="46"/>
                  </a:cubicBezTo>
                  <a:cubicBezTo>
                    <a:pt x="17" y="32"/>
                    <a:pt x="6" y="19"/>
                    <a:pt x="0" y="3"/>
                  </a:cubicBezTo>
                  <a:close/>
                </a:path>
              </a:pathLst>
            </a:custGeom>
            <a:solidFill>
              <a:srgbClr val="84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36">
              <a:extLst>
                <a:ext uri="{FF2B5EF4-FFF2-40B4-BE49-F238E27FC236}">
                  <a16:creationId xmlns:a16="http://schemas.microsoft.com/office/drawing/2014/main" id="{80F05116-2C73-A847-3AE2-5B5AA6C00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" y="2397"/>
              <a:ext cx="65" cy="103"/>
            </a:xfrm>
            <a:custGeom>
              <a:avLst/>
              <a:gdLst>
                <a:gd name="T0" fmla="*/ 0 w 27"/>
                <a:gd name="T1" fmla="*/ 0 h 43"/>
                <a:gd name="T2" fmla="*/ 27 w 27"/>
                <a:gd name="T3" fmla="*/ 43 h 43"/>
                <a:gd name="T4" fmla="*/ 0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0" y="0"/>
                  </a:moveTo>
                  <a:cubicBezTo>
                    <a:pt x="11" y="13"/>
                    <a:pt x="21" y="27"/>
                    <a:pt x="27" y="43"/>
                  </a:cubicBezTo>
                  <a:cubicBezTo>
                    <a:pt x="13" y="31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1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564F44DD-2B25-4024-93C8-C11B01E0C4ED}"/>
              </a:ext>
            </a:extLst>
          </p:cNvPr>
          <p:cNvSpPr/>
          <p:nvPr/>
        </p:nvSpPr>
        <p:spPr>
          <a:xfrm>
            <a:off x="4321014" y="1377279"/>
            <a:ext cx="551375" cy="64935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+- 0 0 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+- 0 0 1423"/>
              <a:gd name="f497" fmla="*/ f0 1 341005"/>
              <a:gd name="f498" fmla="*/ f1 1 376812"/>
              <a:gd name="f499" fmla="+- f4 0 f2"/>
              <a:gd name="f500" fmla="+- f3 0 f2"/>
              <a:gd name="f501" fmla="*/ f500 1 341005"/>
              <a:gd name="f502" fmla="*/ f499 1 376812"/>
              <a:gd name="f503" fmla="*/ f2 1 f501"/>
              <a:gd name="f504" fmla="*/ f3 1 f501"/>
              <a:gd name="f505" fmla="*/ f2 1 f502"/>
              <a:gd name="f506" fmla="*/ f4 1 f502"/>
              <a:gd name="f507" fmla="*/ f503 f497 1"/>
              <a:gd name="f508" fmla="*/ f504 f497 1"/>
              <a:gd name="f509" fmla="*/ f506 f498 1"/>
              <a:gd name="f510" fmla="*/ f505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7" t="f510" r="f508" b="f509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B292E028-D401-4DE1-B40C-6461821EB855}"/>
              </a:ext>
            </a:extLst>
          </p:cNvPr>
          <p:cNvSpPr/>
          <p:nvPr/>
        </p:nvSpPr>
        <p:spPr>
          <a:xfrm>
            <a:off x="5240976" y="1391723"/>
            <a:ext cx="579165" cy="620447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+- f4 0 f2"/>
              <a:gd name="f546" fmla="+- f3 0 f2"/>
              <a:gd name="f547" fmla="*/ f546 1 3068057"/>
              <a:gd name="f548" fmla="*/ f545 1 3083879"/>
              <a:gd name="f549" fmla="*/ f2 1 f547"/>
              <a:gd name="f550" fmla="*/ f3 1 f547"/>
              <a:gd name="f551" fmla="*/ f2 1 f548"/>
              <a:gd name="f552" fmla="*/ f4 1 f548"/>
              <a:gd name="f553" fmla="*/ f549 f543 1"/>
              <a:gd name="f554" fmla="*/ f550 f543 1"/>
              <a:gd name="f555" fmla="*/ f552 f544 1"/>
              <a:gd name="f556" fmla="*/ f551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3" t="f556" r="f554" b="f555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A819536E-479D-4387-B69D-5EA8E255F5E7}"/>
              </a:ext>
            </a:extLst>
          </p:cNvPr>
          <p:cNvGrpSpPr/>
          <p:nvPr/>
        </p:nvGrpSpPr>
        <p:grpSpPr>
          <a:xfrm>
            <a:off x="3400347" y="1377279"/>
            <a:ext cx="551375" cy="649356"/>
            <a:chOff x="5116241" y="1656600"/>
            <a:chExt cx="553870" cy="652296"/>
          </a:xfrm>
          <a:solidFill>
            <a:srgbClr val="BA1A18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987DF2AC-B1EA-44D5-A75C-2A3936F46ECD}"/>
                </a:ext>
              </a:extLst>
            </p:cNvPr>
            <p:cNvSpPr/>
            <p:nvPr/>
          </p:nvSpPr>
          <p:spPr>
            <a:xfrm>
              <a:off x="5116241" y="1656600"/>
              <a:ext cx="553870" cy="652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+- 0 0 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+- 0 0 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+- f7 0 f5"/>
                <a:gd name="f83" fmla="+- f6 0 f5"/>
                <a:gd name="f84" fmla="*/ f79 f0 1"/>
                <a:gd name="f85" fmla="*/ f83 1 5331558"/>
                <a:gd name="f86" fmla="*/ f82 1 5891405"/>
                <a:gd name="f87" fmla="*/ 968 f82 1"/>
                <a:gd name="f88" fmla="*/ 1181117 f82 1"/>
                <a:gd name="f89" fmla="*/ 3328959 f82 1"/>
                <a:gd name="f90" fmla="*/ 3735758 f82 1"/>
                <a:gd name="f91" fmla="*/ 3871219 f82 1"/>
                <a:gd name="f92" fmla="*/ 4062605 f82 1"/>
                <a:gd name="f93" fmla="*/ 4317787 f82 1"/>
                <a:gd name="f94" fmla="*/ 4977005 f82 1"/>
                <a:gd name="f95" fmla="*/ 5039972 f82 1"/>
                <a:gd name="f96" fmla="*/ 5891405 f82 1"/>
                <a:gd name="f97" fmla="*/ 5859508 f82 1"/>
                <a:gd name="f98" fmla="*/ 3520345 f82 1"/>
                <a:gd name="f99" fmla="*/ 3079808 f82 1"/>
                <a:gd name="f100" fmla="*/ 2980491 f83 1"/>
                <a:gd name="f101" fmla="*/ 726547 f83 1"/>
                <a:gd name="f102" fmla="*/ 486068 f83 1"/>
                <a:gd name="f103" fmla="*/ 2371366 f82 1"/>
                <a:gd name="f104" fmla="*/ 4803 f83 1"/>
                <a:gd name="f105" fmla="*/ 460575 f83 1"/>
                <a:gd name="f106" fmla="*/ 289487 f83 1"/>
                <a:gd name="f107" fmla="*/ 480873 f83 1"/>
                <a:gd name="f108" fmla="*/ 322351 f83 1"/>
                <a:gd name="f109" fmla="*/ 513737 f83 1"/>
                <a:gd name="f110" fmla="*/ 449942 f83 1"/>
                <a:gd name="f111" fmla="*/ 1704584 f83 1"/>
                <a:gd name="f112" fmla="*/ 1895970 f83 1"/>
                <a:gd name="f113" fmla="*/ 4734863 f83 1"/>
                <a:gd name="f114" fmla="*/ 4841189 f83 1"/>
                <a:gd name="f115" fmla="*/ f84 1 f2"/>
                <a:gd name="f116" fmla="*/ f87 1 5891405"/>
                <a:gd name="f117" fmla="*/ f88 1 5891405"/>
                <a:gd name="f118" fmla="*/ f89 1 5891405"/>
                <a:gd name="f119" fmla="*/ f90 1 5891405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331558"/>
                <a:gd name="f130" fmla="*/ f101 1 5331558"/>
                <a:gd name="f131" fmla="*/ f102 1 5331558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331558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5 1 f85"/>
                <a:gd name="f145" fmla="*/ f6 1 f85"/>
                <a:gd name="f146" fmla="*/ f5 1 f86"/>
                <a:gd name="f147" fmla="*/ f7 1 f86"/>
                <a:gd name="f148" fmla="+- f115 0 f1"/>
                <a:gd name="f149" fmla="*/ f129 1 f85"/>
                <a:gd name="f150" fmla="*/ f116 1 f86"/>
                <a:gd name="f151" fmla="*/ f130 1 f85"/>
                <a:gd name="f152" fmla="*/ f117 1 f86"/>
                <a:gd name="f153" fmla="*/ f131 1 f85"/>
                <a:gd name="f154" fmla="*/ f132 1 f86"/>
                <a:gd name="f155" fmla="*/ f133 1 f85"/>
                <a:gd name="f156" fmla="*/ f128 1 f86"/>
                <a:gd name="f157" fmla="*/ f134 1 f85"/>
                <a:gd name="f158" fmla="*/ f118 1 f86"/>
                <a:gd name="f159" fmla="*/ f135 1 f85"/>
                <a:gd name="f160" fmla="*/ f119 1 f86"/>
                <a:gd name="f161" fmla="*/ f136 1 f85"/>
                <a:gd name="f162" fmla="*/ f120 1 f86"/>
                <a:gd name="f163" fmla="*/ f137 1 f85"/>
                <a:gd name="f164" fmla="*/ f121 1 f86"/>
                <a:gd name="f165" fmla="*/ f138 1 f85"/>
                <a:gd name="f166" fmla="*/ f122 1 f86"/>
                <a:gd name="f167" fmla="*/ f139 1 f85"/>
                <a:gd name="f168" fmla="*/ f123 1 f86"/>
                <a:gd name="f169" fmla="*/ f140 1 f85"/>
                <a:gd name="f170" fmla="*/ f124 1 f86"/>
                <a:gd name="f171" fmla="*/ f141 1 f85"/>
                <a:gd name="f172" fmla="*/ f125 1 f86"/>
                <a:gd name="f173" fmla="*/ f142 1 f85"/>
                <a:gd name="f174" fmla="*/ f126 1 f86"/>
                <a:gd name="f175" fmla="*/ f143 1 f85"/>
                <a:gd name="f176" fmla="*/ f127 1 f86"/>
                <a:gd name="f177" fmla="*/ f144 f80 1"/>
                <a:gd name="f178" fmla="*/ f145 f80 1"/>
                <a:gd name="f179" fmla="*/ f147 f81 1"/>
                <a:gd name="f180" fmla="*/ f146 f81 1"/>
                <a:gd name="f181" fmla="*/ f149 f80 1"/>
                <a:gd name="f182" fmla="*/ f150 f81 1"/>
                <a:gd name="f183" fmla="*/ f151 f80 1"/>
                <a:gd name="f184" fmla="*/ f152 f81 1"/>
                <a:gd name="f185" fmla="*/ f153 f80 1"/>
                <a:gd name="f186" fmla="*/ f154 f81 1"/>
                <a:gd name="f187" fmla="*/ f155 f80 1"/>
                <a:gd name="f188" fmla="*/ f156 f81 1"/>
                <a:gd name="f189" fmla="*/ f157 f80 1"/>
                <a:gd name="f190" fmla="*/ f158 f81 1"/>
                <a:gd name="f191" fmla="*/ f159 f80 1"/>
                <a:gd name="f192" fmla="*/ f160 f81 1"/>
                <a:gd name="f193" fmla="*/ f161 f80 1"/>
                <a:gd name="f194" fmla="*/ f162 f81 1"/>
                <a:gd name="f195" fmla="*/ f163 f80 1"/>
                <a:gd name="f196" fmla="*/ f164 f81 1"/>
                <a:gd name="f197" fmla="*/ f165 f80 1"/>
                <a:gd name="f198" fmla="*/ f166 f81 1"/>
                <a:gd name="f199" fmla="*/ f167 f80 1"/>
                <a:gd name="f200" fmla="*/ f168 f81 1"/>
                <a:gd name="f201" fmla="*/ f169 f80 1"/>
                <a:gd name="f202" fmla="*/ f170 f81 1"/>
                <a:gd name="f203" fmla="*/ f171 f80 1"/>
                <a:gd name="f204" fmla="*/ f172 f81 1"/>
                <a:gd name="f205" fmla="*/ f173 f80 1"/>
                <a:gd name="f206" fmla="*/ f174 f81 1"/>
                <a:gd name="f207" fmla="*/ f175 f80 1"/>
                <a:gd name="f208" fmla="*/ f17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181" y="f182"/>
                </a:cxn>
                <a:cxn ang="f148">
                  <a:pos x="f183" y="f184"/>
                </a:cxn>
                <a:cxn ang="f148">
                  <a:pos x="f185" y="f186"/>
                </a:cxn>
                <a:cxn ang="f148">
                  <a:pos x="f187" y="f188"/>
                </a:cxn>
                <a:cxn ang="f148">
                  <a:pos x="f189" y="f190"/>
                </a:cxn>
                <a:cxn ang="f148">
                  <a:pos x="f191" y="f192"/>
                </a:cxn>
                <a:cxn ang="f148">
                  <a:pos x="f193" y="f194"/>
                </a:cxn>
                <a:cxn ang="f148">
                  <a:pos x="f195" y="f196"/>
                </a:cxn>
                <a:cxn ang="f148">
                  <a:pos x="f197" y="f198"/>
                </a:cxn>
                <a:cxn ang="f148">
                  <a:pos x="f199" y="f200"/>
                </a:cxn>
                <a:cxn ang="f148">
                  <a:pos x="f201" y="f202"/>
                </a:cxn>
                <a:cxn ang="f148">
                  <a:pos x="f203" y="f204"/>
                </a:cxn>
                <a:cxn ang="f148">
                  <a:pos x="f205" y="f206"/>
                </a:cxn>
                <a:cxn ang="f148">
                  <a:pos x="f207" y="f208"/>
                </a:cxn>
                <a:cxn ang="f148">
                  <a:pos x="f181" y="f182"/>
                </a:cxn>
              </a:cxnLst>
              <a:rect l="f177" t="f180" r="f178" b="f179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367" tIns="60688" rIns="121367" bIns="60688" anchor="ctr" anchorCtr="1" compatLnSpc="1">
              <a:noAutofit/>
            </a:bodyPr>
            <a:lstStyle/>
            <a:p>
              <a:pPr algn="ct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95" dirty="0"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F02E574D-10EB-4311-8B48-FF4D93E8B930}"/>
                </a:ext>
              </a:extLst>
            </p:cNvPr>
            <p:cNvSpPr/>
            <p:nvPr/>
          </p:nvSpPr>
          <p:spPr>
            <a:xfrm rot="18100527">
              <a:off x="5310665" y="1643303"/>
              <a:ext cx="290230" cy="406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+- 0 0 13786"/>
                <a:gd name="f348" fmla="val 1089729"/>
                <a:gd name="f349" fmla="+- 0 0 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+- f4 0 f2"/>
                <a:gd name="f407" fmla="+- f3 0 f2"/>
                <a:gd name="f408" fmla="*/ f407 1 1170491"/>
                <a:gd name="f409" fmla="*/ f406 1 1745209"/>
                <a:gd name="f410" fmla="*/ f2 1 f408"/>
                <a:gd name="f411" fmla="*/ f3 1 f408"/>
                <a:gd name="f412" fmla="*/ f2 1 f409"/>
                <a:gd name="f413" fmla="*/ f4 1 f409"/>
                <a:gd name="f414" fmla="*/ f410 f404 1"/>
                <a:gd name="f415" fmla="*/ f411 f404 1"/>
                <a:gd name="f416" fmla="*/ f413 f405 1"/>
                <a:gd name="f417" fmla="*/ f412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4" t="f417" r="f415" b="f416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367" tIns="60688" rIns="121367" bIns="60688" anchor="ctr" anchorCtr="1" compatLnSpc="1">
              <a:noAutofit/>
            </a:bodyPr>
            <a:lstStyle/>
            <a:p>
              <a:pPr algn="ct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95" dirty="0"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00C815EC-E983-4209-A5CA-EC283553C61C}"/>
              </a:ext>
            </a:extLst>
          </p:cNvPr>
          <p:cNvSpPr/>
          <p:nvPr/>
        </p:nvSpPr>
        <p:spPr>
          <a:xfrm>
            <a:off x="2498415" y="1412517"/>
            <a:ext cx="494127" cy="57887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+- 0 0 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+- 0 0 5451"/>
              <a:gd name="f267" fmla="*/ f0 1 2926108"/>
              <a:gd name="f268" fmla="*/ f1 1 3216409"/>
              <a:gd name="f269" fmla="+- f4 0 f2"/>
              <a:gd name="f270" fmla="+- f3 0 f2"/>
              <a:gd name="f271" fmla="*/ f270 1 2926108"/>
              <a:gd name="f272" fmla="*/ f269 1 3216409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86D88AF3-8467-4C6B-9469-A200810A3C39}"/>
              </a:ext>
            </a:extLst>
          </p:cNvPr>
          <p:cNvSpPr/>
          <p:nvPr/>
        </p:nvSpPr>
        <p:spPr>
          <a:xfrm>
            <a:off x="9568187" y="1391762"/>
            <a:ext cx="582095" cy="62038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+- f3 0 f2"/>
              <a:gd name="f14" fmla="*/ f13 1 3240000"/>
              <a:gd name="f15" fmla="*/ f2 1 f14"/>
              <a:gd name="f16" fmla="*/ f3 1 f14"/>
              <a:gd name="f17" fmla="*/ f15 f11 1"/>
              <a:gd name="f18" fmla="*/ f16 f11 1"/>
              <a:gd name="f19" fmla="*/ f16 f12 1"/>
              <a:gd name="f20" fmla="*/ f15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6203D400-A4FE-4577-820A-8C1C3265B09F}"/>
              </a:ext>
            </a:extLst>
          </p:cNvPr>
          <p:cNvSpPr/>
          <p:nvPr/>
        </p:nvSpPr>
        <p:spPr>
          <a:xfrm>
            <a:off x="3390780" y="5145423"/>
            <a:ext cx="570499" cy="608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+- f7 0 f5"/>
              <a:gd name="f120" fmla="+- f6 0 f5"/>
              <a:gd name="f121" fmla="*/ f116 f0 1"/>
              <a:gd name="f122" fmla="*/ f120 1 3960440"/>
              <a:gd name="f123" fmla="*/ f119 1 3960000"/>
              <a:gd name="f124" fmla="*/ 1979373 f120 1"/>
              <a:gd name="f125" fmla="*/ 472350 f119 1"/>
              <a:gd name="f126" fmla="*/ 813783 f120 1"/>
              <a:gd name="f127" fmla="*/ 1434034 f119 1"/>
              <a:gd name="f128" fmla="*/ 2217373 f120 1"/>
              <a:gd name="f129" fmla="*/ 1339611 f120 1"/>
              <a:gd name="f130" fmla="*/ 3487664 f119 1"/>
              <a:gd name="f131" fmla="*/ 436907 f120 1"/>
              <a:gd name="f132" fmla="*/ 0 f119 1"/>
              <a:gd name="f133" fmla="*/ 3523533 f120 1"/>
              <a:gd name="f134" fmla="*/ 3960440 f120 1"/>
              <a:gd name="f135" fmla="*/ 436907 f119 1"/>
              <a:gd name="f136" fmla="*/ 3523093 f119 1"/>
              <a:gd name="f137" fmla="*/ 3960000 f119 1"/>
              <a:gd name="f138" fmla="*/ 0 f120 1"/>
              <a:gd name="f139" fmla="*/ 1119009 f120 1"/>
              <a:gd name="f140" fmla="*/ 2222584 f119 1"/>
              <a:gd name="f141" fmla="*/ 1234998 f120 1"/>
              <a:gd name="f142" fmla="*/ 1431771 f119 1"/>
              <a:gd name="f143" fmla="*/ 1915898 f120 1"/>
              <a:gd name="f144" fmla="*/ 1219889 f119 1"/>
              <a:gd name="f145" fmla="*/ 1589196 f120 1"/>
              <a:gd name="f146" fmla="*/ 1434803 f119 1"/>
              <a:gd name="f147" fmla="*/ 1574511 f120 1"/>
              <a:gd name="f148" fmla="*/ 1939931 f119 1"/>
              <a:gd name="f149" fmla="*/ 2135727 f120 1"/>
              <a:gd name="f150" fmla="*/ 1554876 f119 1"/>
              <a:gd name="f151" fmla="*/ 891303 f119 1"/>
              <a:gd name="f152" fmla="*/ 2783502 f120 1"/>
              <a:gd name="f153" fmla="*/ 1606823 f119 1"/>
              <a:gd name="f154" fmla="*/ 2456028 f120 1"/>
              <a:gd name="f155" fmla="*/ 2225955 f119 1"/>
              <a:gd name="f156" fmla="*/ 2026974 f120 1"/>
              <a:gd name="f157" fmla="*/ 2018938 f119 1"/>
              <a:gd name="f158" fmla="*/ 1887692 f120 1"/>
              <a:gd name="f159" fmla="*/ 2422431 f119 1"/>
              <a:gd name="f160" fmla="*/ 2336342 f120 1"/>
              <a:gd name="f161" fmla="*/ 2720202 f119 1"/>
              <a:gd name="f162" fmla="*/ 3176454 f120 1"/>
              <a:gd name="f163" fmla="*/ 1627140 f119 1"/>
              <a:gd name="f164" fmla="*/ 1328015 f120 1"/>
              <a:gd name="f165" fmla="*/ 1812920 f119 1"/>
              <a:gd name="f166" fmla="*/ f121 1 f2"/>
              <a:gd name="f167" fmla="*/ f124 1 3960440"/>
              <a:gd name="f168" fmla="*/ f125 1 3960000"/>
              <a:gd name="f169" fmla="*/ f126 1 3960440"/>
              <a:gd name="f170" fmla="*/ f127 1 3960000"/>
              <a:gd name="f171" fmla="*/ f128 1 3960440"/>
              <a:gd name="f172" fmla="*/ f129 1 3960440"/>
              <a:gd name="f173" fmla="*/ f130 1 3960000"/>
              <a:gd name="f174" fmla="*/ f131 1 3960440"/>
              <a:gd name="f175" fmla="*/ f132 1 3960000"/>
              <a:gd name="f176" fmla="*/ f133 1 3960440"/>
              <a:gd name="f177" fmla="*/ f134 1 3960440"/>
              <a:gd name="f178" fmla="*/ f135 1 3960000"/>
              <a:gd name="f179" fmla="*/ f136 1 3960000"/>
              <a:gd name="f180" fmla="*/ f137 1 3960000"/>
              <a:gd name="f181" fmla="*/ f138 1 3960440"/>
              <a:gd name="f182" fmla="*/ f139 1 3960440"/>
              <a:gd name="f183" fmla="*/ f140 1 3960000"/>
              <a:gd name="f184" fmla="*/ f141 1 3960440"/>
              <a:gd name="f185" fmla="*/ f142 1 396000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5 1 f122"/>
              <a:gd name="f210" fmla="*/ f6 1 f122"/>
              <a:gd name="f211" fmla="*/ f5 1 f123"/>
              <a:gd name="f212" fmla="*/ f7 1 f123"/>
              <a:gd name="f213" fmla="+- f166 0 f1"/>
              <a:gd name="f214" fmla="*/ f167 1 f122"/>
              <a:gd name="f215" fmla="*/ f168 1 f123"/>
              <a:gd name="f216" fmla="*/ f169 1 f122"/>
              <a:gd name="f217" fmla="*/ f170 1 f123"/>
              <a:gd name="f218" fmla="*/ f182 1 f122"/>
              <a:gd name="f219" fmla="*/ f183 1 f123"/>
              <a:gd name="f220" fmla="*/ f207 1 f122"/>
              <a:gd name="f221" fmla="*/ f208 1 f123"/>
              <a:gd name="f222" fmla="*/ f184 1 f122"/>
              <a:gd name="f223" fmla="*/ f185 1 f123"/>
              <a:gd name="f224" fmla="*/ f171 1 f122"/>
              <a:gd name="f225" fmla="*/ f194 1 f123"/>
              <a:gd name="f226" fmla="*/ f195 1 f122"/>
              <a:gd name="f227" fmla="*/ f196 1 f123"/>
              <a:gd name="f228" fmla="*/ f197 1 f122"/>
              <a:gd name="f229" fmla="*/ f198 1 f123"/>
              <a:gd name="f230" fmla="*/ f199 1 f122"/>
              <a:gd name="f231" fmla="*/ f200 1 f123"/>
              <a:gd name="f232" fmla="*/ f192 1 f122"/>
              <a:gd name="f233" fmla="*/ f193 1 f123"/>
              <a:gd name="f234" fmla="*/ f186 1 f122"/>
              <a:gd name="f235" fmla="*/ f187 1 f123"/>
              <a:gd name="f236" fmla="*/ f188 1 f122"/>
              <a:gd name="f237" fmla="*/ f189 1 f123"/>
              <a:gd name="f238" fmla="*/ f190 1 f122"/>
              <a:gd name="f239" fmla="*/ f191 1 f123"/>
              <a:gd name="f240" fmla="*/ f172 1 f122"/>
              <a:gd name="f241" fmla="*/ f173 1 f123"/>
              <a:gd name="f242" fmla="*/ f201 1 f122"/>
              <a:gd name="f243" fmla="*/ f202 1 f123"/>
              <a:gd name="f244" fmla="*/ f203 1 f122"/>
              <a:gd name="f245" fmla="*/ f204 1 f123"/>
              <a:gd name="f246" fmla="*/ f205 1 f122"/>
              <a:gd name="f247" fmla="*/ f206 1 f123"/>
              <a:gd name="f248" fmla="*/ f174 1 f122"/>
              <a:gd name="f249" fmla="*/ f175 1 f123"/>
              <a:gd name="f250" fmla="*/ f176 1 f122"/>
              <a:gd name="f251" fmla="*/ f177 1 f122"/>
              <a:gd name="f252" fmla="*/ f178 1 f123"/>
              <a:gd name="f253" fmla="*/ f179 1 f123"/>
              <a:gd name="f254" fmla="*/ f180 1 f123"/>
              <a:gd name="f255" fmla="*/ f181 1 f122"/>
              <a:gd name="f256" fmla="*/ f209 f117 1"/>
              <a:gd name="f257" fmla="*/ f210 f117 1"/>
              <a:gd name="f258" fmla="*/ f212 f118 1"/>
              <a:gd name="f259" fmla="*/ f211 f118 1"/>
              <a:gd name="f260" fmla="*/ f214 f117 1"/>
              <a:gd name="f261" fmla="*/ f215 f118 1"/>
              <a:gd name="f262" fmla="*/ f216 f117 1"/>
              <a:gd name="f263" fmla="*/ f217 f118 1"/>
              <a:gd name="f264" fmla="*/ f218 f117 1"/>
              <a:gd name="f265" fmla="*/ f219 f118 1"/>
              <a:gd name="f266" fmla="*/ f220 f117 1"/>
              <a:gd name="f267" fmla="*/ f221 f118 1"/>
              <a:gd name="f268" fmla="*/ f222 f117 1"/>
              <a:gd name="f269" fmla="*/ f223 f118 1"/>
              <a:gd name="f270" fmla="*/ f224 f117 1"/>
              <a:gd name="f271" fmla="*/ f225 f118 1"/>
              <a:gd name="f272" fmla="*/ f226 f117 1"/>
              <a:gd name="f273" fmla="*/ f227 f118 1"/>
              <a:gd name="f274" fmla="*/ f228 f117 1"/>
              <a:gd name="f275" fmla="*/ f229 f118 1"/>
              <a:gd name="f276" fmla="*/ f230 f117 1"/>
              <a:gd name="f277" fmla="*/ f231 f118 1"/>
              <a:gd name="f278" fmla="*/ f232 f117 1"/>
              <a:gd name="f279" fmla="*/ f233 f118 1"/>
              <a:gd name="f280" fmla="*/ f234 f117 1"/>
              <a:gd name="f281" fmla="*/ f235 f118 1"/>
              <a:gd name="f282" fmla="*/ f236 f117 1"/>
              <a:gd name="f283" fmla="*/ f237 f118 1"/>
              <a:gd name="f284" fmla="*/ f238 f117 1"/>
              <a:gd name="f285" fmla="*/ f239 f118 1"/>
              <a:gd name="f286" fmla="*/ f240 f117 1"/>
              <a:gd name="f287" fmla="*/ f241 f118 1"/>
              <a:gd name="f288" fmla="*/ f242 f117 1"/>
              <a:gd name="f289" fmla="*/ f243 f118 1"/>
              <a:gd name="f290" fmla="*/ f244 f117 1"/>
              <a:gd name="f291" fmla="*/ f245 f118 1"/>
              <a:gd name="f292" fmla="*/ f246 f117 1"/>
              <a:gd name="f293" fmla="*/ f247 f118 1"/>
              <a:gd name="f294" fmla="*/ f248 f117 1"/>
              <a:gd name="f295" fmla="*/ f249 f118 1"/>
              <a:gd name="f296" fmla="*/ f250 f117 1"/>
              <a:gd name="f297" fmla="*/ f251 f117 1"/>
              <a:gd name="f298" fmla="*/ f252 f118 1"/>
              <a:gd name="f299" fmla="*/ f253 f118 1"/>
              <a:gd name="f300" fmla="*/ f254 f118 1"/>
              <a:gd name="f301" fmla="*/ f255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3">
                <a:pos x="f260" y="f261"/>
              </a:cxn>
              <a:cxn ang="f213">
                <a:pos x="f262" y="f263"/>
              </a:cxn>
              <a:cxn ang="f213">
                <a:pos x="f264" y="f265"/>
              </a:cxn>
              <a:cxn ang="f213">
                <a:pos x="f266" y="f267"/>
              </a:cxn>
              <a:cxn ang="f213">
                <a:pos x="f268" y="f269"/>
              </a:cxn>
              <a:cxn ang="f213">
                <a:pos x="f270" y="f271"/>
              </a:cxn>
              <a:cxn ang="f213">
                <a:pos x="f272" y="f273"/>
              </a:cxn>
              <a:cxn ang="f213">
                <a:pos x="f274" y="f275"/>
              </a:cxn>
              <a:cxn ang="f213">
                <a:pos x="f276" y="f277"/>
              </a:cxn>
              <a:cxn ang="f213">
                <a:pos x="f278" y="f279"/>
              </a:cxn>
              <a:cxn ang="f213">
                <a:pos x="f280" y="f281"/>
              </a:cxn>
              <a:cxn ang="f213">
                <a:pos x="f282" y="f283"/>
              </a:cxn>
              <a:cxn ang="f213">
                <a:pos x="f284" y="f285"/>
              </a:cxn>
              <a:cxn ang="f213">
                <a:pos x="f286" y="f287"/>
              </a:cxn>
              <a:cxn ang="f213">
                <a:pos x="f288" y="f289"/>
              </a:cxn>
              <a:cxn ang="f213">
                <a:pos x="f290" y="f291"/>
              </a:cxn>
              <a:cxn ang="f213">
                <a:pos x="f292" y="f293"/>
              </a:cxn>
              <a:cxn ang="f213">
                <a:pos x="f260" y="f261"/>
              </a:cxn>
              <a:cxn ang="f213">
                <a:pos x="f294" y="f295"/>
              </a:cxn>
              <a:cxn ang="f213">
                <a:pos x="f296" y="f295"/>
              </a:cxn>
              <a:cxn ang="f213">
                <a:pos x="f297" y="f298"/>
              </a:cxn>
              <a:cxn ang="f213">
                <a:pos x="f297" y="f299"/>
              </a:cxn>
              <a:cxn ang="f213">
                <a:pos x="f296" y="f300"/>
              </a:cxn>
              <a:cxn ang="f213">
                <a:pos x="f294" y="f300"/>
              </a:cxn>
              <a:cxn ang="f213">
                <a:pos x="f301" y="f299"/>
              </a:cxn>
              <a:cxn ang="f213">
                <a:pos x="f301" y="f298"/>
              </a:cxn>
              <a:cxn ang="f213">
                <a:pos x="f294" y="f295"/>
              </a:cxn>
            </a:cxnLst>
            <a:rect l="f256" t="f259" r="f257" b="f258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C9CC2A08-2AB1-488E-96B7-88F49B95740F}"/>
              </a:ext>
            </a:extLst>
          </p:cNvPr>
          <p:cNvSpPr/>
          <p:nvPr/>
        </p:nvSpPr>
        <p:spPr>
          <a:xfrm>
            <a:off x="2460184" y="5145423"/>
            <a:ext cx="570563" cy="608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+- f7 0 f5"/>
              <a:gd name="f67" fmla="+- f6 0 f5"/>
              <a:gd name="f68" fmla="*/ f63 f0 1"/>
              <a:gd name="f69" fmla="*/ f67 1 3888432"/>
              <a:gd name="f70" fmla="*/ f66 1 3960440"/>
              <a:gd name="f71" fmla="*/ 554477 f67 1"/>
              <a:gd name="f72" fmla="*/ 1512168 f66 1"/>
              <a:gd name="f73" fmla="*/ 3312368 f66 1"/>
              <a:gd name="f74" fmla="*/ 1201638 f67 1"/>
              <a:gd name="f75" fmla="*/ 2136833 f67 1"/>
              <a:gd name="f76" fmla="*/ 1785510 f66 1"/>
              <a:gd name="f77" fmla="*/ 1510185 f66 1"/>
              <a:gd name="f78" fmla="*/ 1489672 f67 1"/>
              <a:gd name="f79" fmla="*/ 3310385 f66 1"/>
              <a:gd name="f80" fmla="*/ 2673919 f67 1"/>
              <a:gd name="f81" fmla="*/ 2138897 f66 1"/>
              <a:gd name="f82" fmla="*/ 2679688 f67 1"/>
              <a:gd name="f83" fmla="*/ 3312366 f66 1"/>
              <a:gd name="f84" fmla="*/ 3326849 f67 1"/>
              <a:gd name="f85" fmla="*/ 3333768 f67 1"/>
              <a:gd name="f86" fmla="*/ 2128613 f66 1"/>
              <a:gd name="f87" fmla="*/ 2840340 f67 1"/>
              <a:gd name="f88" fmla="*/ 1479943 f66 1"/>
              <a:gd name="f89" fmla="*/ 878058 f67 1"/>
              <a:gd name="f90" fmla="*/ 648072 f66 1"/>
              <a:gd name="f91" fmla="*/ 971653 f66 1"/>
              <a:gd name="f92" fmla="*/ 1295234 f66 1"/>
              <a:gd name="f93" fmla="*/ 1201639 f67 1"/>
              <a:gd name="f94" fmla="*/ 333511 f67 1"/>
              <a:gd name="f95" fmla="*/ 0 f66 1"/>
              <a:gd name="f96" fmla="*/ 3554921 f67 1"/>
              <a:gd name="f97" fmla="*/ 3888432 f67 1"/>
              <a:gd name="f98" fmla="*/ 333511 f66 1"/>
              <a:gd name="f99" fmla="*/ 3626929 f66 1"/>
              <a:gd name="f100" fmla="*/ 3960440 f66 1"/>
              <a:gd name="f101" fmla="*/ 0 f67 1"/>
              <a:gd name="f102" fmla="*/ 2147184 f67 1"/>
              <a:gd name="f103" fmla="*/ 2155564 f66 1"/>
              <a:gd name="f104" fmla="*/ f68 1 f2"/>
              <a:gd name="f105" fmla="*/ f71 1 3888432"/>
              <a:gd name="f106" fmla="*/ f72 1 3960440"/>
              <a:gd name="f107" fmla="*/ f73 1 3960440"/>
              <a:gd name="f108" fmla="*/ f74 1 3888432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960440"/>
              <a:gd name="f114" fmla="*/ f80 1 3888432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888432"/>
              <a:gd name="f120" fmla="*/ f86 1 3960440"/>
              <a:gd name="f121" fmla="*/ f87 1 3888432"/>
              <a:gd name="f122" fmla="*/ f88 1 3960440"/>
              <a:gd name="f123" fmla="*/ f89 1 3888432"/>
              <a:gd name="f124" fmla="*/ f90 1 3960440"/>
              <a:gd name="f125" fmla="*/ f91 1 3960440"/>
              <a:gd name="f126" fmla="*/ f92 1 3960440"/>
              <a:gd name="f127" fmla="*/ f93 1 3888432"/>
              <a:gd name="f128" fmla="*/ f94 1 3888432"/>
              <a:gd name="f129" fmla="*/ f95 1 3960440"/>
              <a:gd name="f130" fmla="*/ f96 1 3888432"/>
              <a:gd name="f131" fmla="*/ f97 1 3888432"/>
              <a:gd name="f132" fmla="*/ f98 1 3960440"/>
              <a:gd name="f133" fmla="*/ f99 1 3960440"/>
              <a:gd name="f134" fmla="*/ f100 1 3960440"/>
              <a:gd name="f135" fmla="*/ f101 1 3888432"/>
              <a:gd name="f136" fmla="*/ f102 1 3888432"/>
              <a:gd name="f137" fmla="*/ f103 1 3960440"/>
              <a:gd name="f138" fmla="*/ f5 1 f69"/>
              <a:gd name="f139" fmla="*/ f6 1 f69"/>
              <a:gd name="f140" fmla="*/ f5 1 f70"/>
              <a:gd name="f141" fmla="*/ f7 1 f70"/>
              <a:gd name="f142" fmla="+- f104 0 f1"/>
              <a:gd name="f143" fmla="*/ f105 1 f69"/>
              <a:gd name="f144" fmla="*/ f106 1 f70"/>
              <a:gd name="f145" fmla="*/ f107 1 f70"/>
              <a:gd name="f146" fmla="*/ f108 1 f69"/>
              <a:gd name="f147" fmla="*/ f121 1 f69"/>
              <a:gd name="f148" fmla="*/ f122 1 f70"/>
              <a:gd name="f149" fmla="*/ f109 1 f69"/>
              <a:gd name="f150" fmla="*/ f110 1 f70"/>
              <a:gd name="f151" fmla="*/ f111 1 f70"/>
              <a:gd name="f152" fmla="*/ f112 1 f69"/>
              <a:gd name="f153" fmla="*/ f113 1 f70"/>
              <a:gd name="f154" fmla="*/ f136 1 f69"/>
              <a:gd name="f155" fmla="*/ f137 1 f70"/>
              <a:gd name="f156" fmla="*/ f114 1 f69"/>
              <a:gd name="f157" fmla="*/ f115 1 f70"/>
              <a:gd name="f158" fmla="*/ f116 1 f69"/>
              <a:gd name="f159" fmla="*/ f117 1 f70"/>
              <a:gd name="f160" fmla="*/ f118 1 f69"/>
              <a:gd name="f161" fmla="*/ f119 1 f69"/>
              <a:gd name="f162" fmla="*/ f120 1 f70"/>
              <a:gd name="f163" fmla="*/ f123 1 f69"/>
              <a:gd name="f164" fmla="*/ f124 1 f70"/>
              <a:gd name="f165" fmla="*/ f125 1 f70"/>
              <a:gd name="f166" fmla="*/ f126 1 f70"/>
              <a:gd name="f167" fmla="*/ f127 1 f69"/>
              <a:gd name="f168" fmla="*/ f128 1 f69"/>
              <a:gd name="f169" fmla="*/ f129 1 f70"/>
              <a:gd name="f170" fmla="*/ f130 1 f69"/>
              <a:gd name="f171" fmla="*/ f131 1 f69"/>
              <a:gd name="f172" fmla="*/ f132 1 f70"/>
              <a:gd name="f173" fmla="*/ f133 1 f70"/>
              <a:gd name="f174" fmla="*/ f134 1 f70"/>
              <a:gd name="f175" fmla="*/ f135 1 f69"/>
              <a:gd name="f176" fmla="*/ f138 f64 1"/>
              <a:gd name="f177" fmla="*/ f139 f64 1"/>
              <a:gd name="f178" fmla="*/ f141 f65 1"/>
              <a:gd name="f179" fmla="*/ f140 f65 1"/>
              <a:gd name="f180" fmla="*/ f143 f64 1"/>
              <a:gd name="f181" fmla="*/ f144 f65 1"/>
              <a:gd name="f182" fmla="*/ f145 f65 1"/>
              <a:gd name="f183" fmla="*/ f146 f64 1"/>
              <a:gd name="f184" fmla="*/ f147 f64 1"/>
              <a:gd name="f185" fmla="*/ f148 f65 1"/>
              <a:gd name="f186" fmla="*/ f149 f64 1"/>
              <a:gd name="f187" fmla="*/ f150 f65 1"/>
              <a:gd name="f188" fmla="*/ f151 f65 1"/>
              <a:gd name="f189" fmla="*/ f152 f64 1"/>
              <a:gd name="f190" fmla="*/ f153 f65 1"/>
              <a:gd name="f191" fmla="*/ f154 f64 1"/>
              <a:gd name="f192" fmla="*/ f155 f65 1"/>
              <a:gd name="f193" fmla="*/ f156 f64 1"/>
              <a:gd name="f194" fmla="*/ f157 f65 1"/>
              <a:gd name="f195" fmla="*/ f158 f64 1"/>
              <a:gd name="f196" fmla="*/ f159 f65 1"/>
              <a:gd name="f197" fmla="*/ f160 f64 1"/>
              <a:gd name="f198" fmla="*/ f161 f64 1"/>
              <a:gd name="f199" fmla="*/ f162 f65 1"/>
              <a:gd name="f200" fmla="*/ f163 f64 1"/>
              <a:gd name="f201" fmla="*/ f164 f65 1"/>
              <a:gd name="f202" fmla="*/ f165 f65 1"/>
              <a:gd name="f203" fmla="*/ f166 f65 1"/>
              <a:gd name="f204" fmla="*/ f167 f64 1"/>
              <a:gd name="f205" fmla="*/ f168 f64 1"/>
              <a:gd name="f206" fmla="*/ f169 f65 1"/>
              <a:gd name="f207" fmla="*/ f170 f64 1"/>
              <a:gd name="f208" fmla="*/ f171 f64 1"/>
              <a:gd name="f209" fmla="*/ f172 f65 1"/>
              <a:gd name="f210" fmla="*/ f173 f65 1"/>
              <a:gd name="f211" fmla="*/ f174 f65 1"/>
              <a:gd name="f212" fmla="*/ f175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80" y="f181"/>
              </a:cxn>
              <a:cxn ang="f142">
                <a:pos x="f180" y="f182"/>
              </a:cxn>
              <a:cxn ang="f142">
                <a:pos x="f183" y="f182"/>
              </a:cxn>
              <a:cxn ang="f142">
                <a:pos x="f183" y="f181"/>
              </a:cxn>
              <a:cxn ang="f142">
                <a:pos x="f180" y="f181"/>
              </a:cxn>
              <a:cxn ang="f142">
                <a:pos x="f184" y="f185"/>
              </a:cxn>
              <a:cxn ang="f142">
                <a:pos x="f186" y="f187"/>
              </a:cxn>
              <a:cxn ang="f142">
                <a:pos x="f186" y="f188"/>
              </a:cxn>
              <a:cxn ang="f142">
                <a:pos x="f189" y="f188"/>
              </a:cxn>
              <a:cxn ang="f142">
                <a:pos x="f189" y="f190"/>
              </a:cxn>
              <a:cxn ang="f142">
                <a:pos x="f186" y="f190"/>
              </a:cxn>
              <a:cxn ang="f142">
                <a:pos x="f191" y="f192"/>
              </a:cxn>
              <a:cxn ang="f142">
                <a:pos x="f193" y="f194"/>
              </a:cxn>
              <a:cxn ang="f142">
                <a:pos x="f195" y="f196"/>
              </a:cxn>
              <a:cxn ang="f142">
                <a:pos x="f197" y="f196"/>
              </a:cxn>
              <a:cxn ang="f142">
                <a:pos x="f198" y="f199"/>
              </a:cxn>
              <a:cxn ang="f142">
                <a:pos x="f184" y="f185"/>
              </a:cxn>
              <a:cxn ang="f142">
                <a:pos x="f200" y="f201"/>
              </a:cxn>
              <a:cxn ang="f142">
                <a:pos x="f180" y="f202"/>
              </a:cxn>
              <a:cxn ang="f142">
                <a:pos x="f200" y="f203"/>
              </a:cxn>
              <a:cxn ang="f142">
                <a:pos x="f204" y="f202"/>
              </a:cxn>
              <a:cxn ang="f142">
                <a:pos x="f200" y="f201"/>
              </a:cxn>
              <a:cxn ang="f142">
                <a:pos x="f205" y="f206"/>
              </a:cxn>
              <a:cxn ang="f142">
                <a:pos x="f207" y="f206"/>
              </a:cxn>
              <a:cxn ang="f142">
                <a:pos x="f208" y="f209"/>
              </a:cxn>
              <a:cxn ang="f142">
                <a:pos x="f208" y="f210"/>
              </a:cxn>
              <a:cxn ang="f142">
                <a:pos x="f207" y="f211"/>
              </a:cxn>
              <a:cxn ang="f142">
                <a:pos x="f205" y="f211"/>
              </a:cxn>
              <a:cxn ang="f142">
                <a:pos x="f212" y="f210"/>
              </a:cxn>
              <a:cxn ang="f142">
                <a:pos x="f212" y="f209"/>
              </a:cxn>
              <a:cxn ang="f142">
                <a:pos x="f205" y="f206"/>
              </a:cxn>
            </a:cxnLst>
            <a:rect l="f176" t="f179" r="f177" b="f178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D4A688FC-FC1B-484A-8326-DC276D441480}"/>
              </a:ext>
            </a:extLst>
          </p:cNvPr>
          <p:cNvSpPr/>
          <p:nvPr/>
        </p:nvSpPr>
        <p:spPr>
          <a:xfrm>
            <a:off x="5245309" y="5145423"/>
            <a:ext cx="570499" cy="608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+- f6 0 f5"/>
              <a:gd name="f119" fmla="*/ f115 f0 1"/>
              <a:gd name="f120" fmla="*/ f118 1 3960000"/>
              <a:gd name="f121" fmla="*/ 3160999 f118 1"/>
              <a:gd name="f122" fmla="*/ 1374274 f118 1"/>
              <a:gd name="f123" fmla="*/ 3155132 f118 1"/>
              <a:gd name="f124" fmla="*/ 1419362 f118 1"/>
              <a:gd name="f125" fmla="*/ 1921633 f118 1"/>
              <a:gd name="f126" fmla="*/ 1942445 f118 1"/>
              <a:gd name="f127" fmla="*/ 1570340 f118 1"/>
              <a:gd name="f128" fmla="*/ 2257108 f118 1"/>
              <a:gd name="f129" fmla="*/ 3207849 f118 1"/>
              <a:gd name="f130" fmla="*/ 1493166 f118 1"/>
              <a:gd name="f131" fmla="*/ 2995677 f118 1"/>
              <a:gd name="f132" fmla="*/ 1008938 f118 1"/>
              <a:gd name="f133" fmla="*/ 308009 f118 1"/>
              <a:gd name="f134" fmla="*/ 0 f118 1"/>
              <a:gd name="f135" fmla="*/ 3651991 f118 1"/>
              <a:gd name="f136" fmla="*/ 3960000 f118 1"/>
              <a:gd name="f137" fmla="*/ 3140091 f118 1"/>
              <a:gd name="f138" fmla="*/ 1227260 f118 1"/>
              <a:gd name="f139" fmla="*/ 3449507 f118 1"/>
              <a:gd name="f140" fmla="*/ 1170564 f118 1"/>
              <a:gd name="f141" fmla="*/ 3324107 f118 1"/>
              <a:gd name="f142" fmla="*/ 851504 f118 1"/>
              <a:gd name="f143" fmla="*/ 1292845 f118 1"/>
              <a:gd name="f144" fmla="*/ 2496208 f118 1"/>
              <a:gd name="f145" fmla="*/ 770986 f118 1"/>
              <a:gd name="f146" fmla="*/ 815277 f118 1"/>
              <a:gd name="f147" fmla="*/ 836121 f118 1"/>
              <a:gd name="f148" fmla="*/ 965659 f118 1"/>
              <a:gd name="f149" fmla="*/ 1735195 f118 1"/>
              <a:gd name="f150" fmla="*/ 1196057 f118 1"/>
              <a:gd name="f151" fmla="*/ 1486410 f118 1"/>
              <a:gd name="f152" fmla="*/ 2607420 f118 1"/>
              <a:gd name="f153" fmla="*/ 813848 f118 1"/>
              <a:gd name="f154" fmla="*/ 2296824 f118 1"/>
              <a:gd name="f155" fmla="*/ 570453 f118 1"/>
              <a:gd name="f156" fmla="*/ 1629310 f118 1"/>
              <a:gd name="f157" fmla="*/ 489408 f118 1"/>
              <a:gd name="f158" fmla="*/ 2829018 f118 1"/>
              <a:gd name="f159" fmla="*/ 2062787 f118 1"/>
              <a:gd name="f160" fmla="*/ 3146219 f118 1"/>
              <a:gd name="f161" fmla="*/ 3074271 f118 1"/>
              <a:gd name="f162" fmla="*/ 2105563 f118 1"/>
              <a:gd name="f163" fmla="*/ f119 1 f2"/>
              <a:gd name="f164" fmla="*/ f121 1 3960000"/>
              <a:gd name="f165" fmla="*/ f122 1 3960000"/>
              <a:gd name="f166" fmla="*/ f123 1 3960000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5 1 f120"/>
              <a:gd name="f207" fmla="*/ f6 1 f120"/>
              <a:gd name="f208" fmla="+- f163 0 f1"/>
              <a:gd name="f209" fmla="*/ f164 1 f120"/>
              <a:gd name="f210" fmla="*/ f165 1 f120"/>
              <a:gd name="f211" fmla="*/ f166 1 f120"/>
              <a:gd name="f212" fmla="*/ f167 1 f120"/>
              <a:gd name="f213" fmla="*/ f187 1 f120"/>
              <a:gd name="f214" fmla="*/ f188 1 f120"/>
              <a:gd name="f215" fmla="*/ f168 1 f120"/>
              <a:gd name="f216" fmla="*/ f186 1 f120"/>
              <a:gd name="f217" fmla="*/ f169 1 f120"/>
              <a:gd name="f218" fmla="*/ f170 1 f120"/>
              <a:gd name="f219" fmla="*/ f189 1 f120"/>
              <a:gd name="f220" fmla="*/ f190 1 f120"/>
              <a:gd name="f221" fmla="*/ f191 1 f120"/>
              <a:gd name="f222" fmla="*/ f192 1 f120"/>
              <a:gd name="f223" fmla="*/ f198 1 f120"/>
              <a:gd name="f224" fmla="*/ f199 1 f120"/>
              <a:gd name="f225" fmla="*/ f193 1 f120"/>
              <a:gd name="f226" fmla="*/ f171 1 f120"/>
              <a:gd name="f227" fmla="*/ f196 1 f120"/>
              <a:gd name="f228" fmla="*/ f197 1 f120"/>
              <a:gd name="f229" fmla="*/ f194 1 f120"/>
              <a:gd name="f230" fmla="*/ f195 1 f120"/>
              <a:gd name="f231" fmla="*/ f200 1 f120"/>
              <a:gd name="f232" fmla="*/ f201 1 f120"/>
              <a:gd name="f233" fmla="*/ f202 1 f120"/>
              <a:gd name="f234" fmla="*/ f203 1 f120"/>
              <a:gd name="f235" fmla="*/ f204 1 f120"/>
              <a:gd name="f236" fmla="*/ f205 1 f120"/>
              <a:gd name="f237" fmla="*/ f172 1 f120"/>
              <a:gd name="f238" fmla="*/ f173 1 f120"/>
              <a:gd name="f239" fmla="*/ f182 1 f120"/>
              <a:gd name="f240" fmla="*/ f183 1 f120"/>
              <a:gd name="f241" fmla="*/ f180 1 f120"/>
              <a:gd name="f242" fmla="*/ f181 1 f120"/>
              <a:gd name="f243" fmla="*/ f184 1 f120"/>
              <a:gd name="f244" fmla="*/ f185 1 f120"/>
              <a:gd name="f245" fmla="*/ f174 1 f120"/>
              <a:gd name="f246" fmla="*/ f175 1 f120"/>
              <a:gd name="f247" fmla="*/ f176 1 f120"/>
              <a:gd name="f248" fmla="*/ f177 1 f120"/>
              <a:gd name="f249" fmla="*/ f178 1 f120"/>
              <a:gd name="f250" fmla="*/ f179 1 f120"/>
              <a:gd name="f251" fmla="*/ f206 f116 1"/>
              <a:gd name="f252" fmla="*/ f207 f116 1"/>
              <a:gd name="f253" fmla="*/ f207 f117 1"/>
              <a:gd name="f254" fmla="*/ f206 f117 1"/>
              <a:gd name="f255" fmla="*/ f209 f116 1"/>
              <a:gd name="f256" fmla="*/ f210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6 1"/>
              <a:gd name="f297" fmla="*/ f247 f117 1"/>
              <a:gd name="f298" fmla="*/ f249 f117 1"/>
              <a:gd name="f299" fmla="*/ f250 f117 1"/>
              <a:gd name="f300" fmla="*/ f248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8">
                <a:pos x="f255" y="f256"/>
              </a:cxn>
              <a:cxn ang="f208">
                <a:pos x="f257" y="f258"/>
              </a:cxn>
              <a:cxn ang="f208">
                <a:pos x="f255" y="f256"/>
              </a:cxn>
              <a:cxn ang="f208">
                <a:pos x="f259" y="f260"/>
              </a:cxn>
              <a:cxn ang="f208">
                <a:pos x="f261" y="f262"/>
              </a:cxn>
              <a:cxn ang="f208">
                <a:pos x="f263" y="f264"/>
              </a:cxn>
              <a:cxn ang="f208">
                <a:pos x="f265" y="f266"/>
              </a:cxn>
              <a:cxn ang="f208">
                <a:pos x="f267" y="f268"/>
              </a:cxn>
              <a:cxn ang="f208">
                <a:pos x="f269" y="f270"/>
              </a:cxn>
              <a:cxn ang="f208">
                <a:pos x="f271" y="f272"/>
              </a:cxn>
              <a:cxn ang="f208">
                <a:pos x="f273" y="f274"/>
              </a:cxn>
              <a:cxn ang="f208">
                <a:pos x="f275" y="f276"/>
              </a:cxn>
              <a:cxn ang="f208">
                <a:pos x="f277" y="f278"/>
              </a:cxn>
              <a:cxn ang="f208">
                <a:pos x="f279" y="f280"/>
              </a:cxn>
              <a:cxn ang="f208">
                <a:pos x="f281" y="f282"/>
              </a:cxn>
              <a:cxn ang="f208">
                <a:pos x="f283" y="f284"/>
              </a:cxn>
              <a:cxn ang="f208">
                <a:pos x="f285" y="f286"/>
              </a:cxn>
              <a:cxn ang="f208">
                <a:pos x="f287" y="f288"/>
              </a:cxn>
              <a:cxn ang="f208">
                <a:pos x="f289" y="f290"/>
              </a:cxn>
              <a:cxn ang="f208">
                <a:pos x="f291" y="f292"/>
              </a:cxn>
              <a:cxn ang="f208">
                <a:pos x="f259" y="f260"/>
              </a:cxn>
              <a:cxn ang="f208">
                <a:pos x="f293" y="f294"/>
              </a:cxn>
              <a:cxn ang="f208">
                <a:pos x="f295" y="f294"/>
              </a:cxn>
              <a:cxn ang="f208">
                <a:pos x="f296" y="f297"/>
              </a:cxn>
              <a:cxn ang="f208">
                <a:pos x="f296" y="f298"/>
              </a:cxn>
              <a:cxn ang="f208">
                <a:pos x="f295" y="f299"/>
              </a:cxn>
              <a:cxn ang="f208">
                <a:pos x="f293" y="f299"/>
              </a:cxn>
              <a:cxn ang="f208">
                <a:pos x="f300" y="f298"/>
              </a:cxn>
              <a:cxn ang="f208">
                <a:pos x="f300" y="f297"/>
              </a:cxn>
              <a:cxn ang="f208">
                <a:pos x="f293" y="f294"/>
              </a:cxn>
            </a:cxnLst>
            <a:rect l="f251" t="f254" r="f252" b="f253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0FC9E112-E11B-41D0-A0D3-8C1039EADF4C}"/>
              </a:ext>
            </a:extLst>
          </p:cNvPr>
          <p:cNvSpPr/>
          <p:nvPr/>
        </p:nvSpPr>
        <p:spPr>
          <a:xfrm>
            <a:off x="4311444" y="5145423"/>
            <a:ext cx="570499" cy="608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+- f6 0 f5"/>
              <a:gd name="f50" fmla="*/ f46 f0 1"/>
              <a:gd name="f51" fmla="*/ f49 1 3960000"/>
              <a:gd name="f52" fmla="*/ 2841893 f49 1"/>
              <a:gd name="f53" fmla="*/ 181064 f49 1"/>
              <a:gd name="f54" fmla="*/ 2105790 f49 1"/>
              <a:gd name="f55" fmla="*/ 859562 f49 1"/>
              <a:gd name="f56" fmla="*/ 2106860 f49 1"/>
              <a:gd name="f57" fmla="*/ 863292 f49 1"/>
              <a:gd name="f58" fmla="*/ 1248172 f49 1"/>
              <a:gd name="f59" fmla="*/ 1691968 f49 1"/>
              <a:gd name="f60" fmla="*/ 1824236 f49 1"/>
              <a:gd name="f61" fmla="*/ 3779396 f49 1"/>
              <a:gd name="f62" fmla="*/ 2754932 f49 1"/>
              <a:gd name="f63" fmla="*/ 3305869 f49 1"/>
              <a:gd name="f64" fmla="*/ 1813665 f49 1"/>
              <a:gd name="f65" fmla="*/ 3348152 f49 1"/>
              <a:gd name="f66" fmla="*/ 907124 f49 1"/>
              <a:gd name="f67" fmla="*/ 3369037 f49 1"/>
              <a:gd name="f68" fmla="*/ 308009 f49 1"/>
              <a:gd name="f69" fmla="*/ 0 f49 1"/>
              <a:gd name="f70" fmla="*/ 3651991 f49 1"/>
              <a:gd name="f71" fmla="*/ 3960000 f49 1"/>
              <a:gd name="f72" fmla="*/ 704441 f49 1"/>
              <a:gd name="f73" fmla="*/ 3410216 f49 1"/>
              <a:gd name="f74" fmla="*/ 195189 f49 1"/>
              <a:gd name="f75" fmla="*/ f50 1 f2"/>
              <a:gd name="f76" fmla="*/ f52 1 3960000"/>
              <a:gd name="f77" fmla="*/ f53 1 3960000"/>
              <a:gd name="f78" fmla="*/ f54 1 3960000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5 1 f51"/>
              <a:gd name="f100" fmla="*/ f6 1 f51"/>
              <a:gd name="f101" fmla="+- f75 0 f1"/>
              <a:gd name="f102" fmla="*/ f76 1 f51"/>
              <a:gd name="f103" fmla="*/ f77 1 f51"/>
              <a:gd name="f104" fmla="*/ f78 1 f51"/>
              <a:gd name="f105" fmla="*/ f79 1 f51"/>
              <a:gd name="f106" fmla="*/ f80 1 f51"/>
              <a:gd name="f107" fmla="*/ f81 1 f51"/>
              <a:gd name="f108" fmla="*/ f82 1 f51"/>
              <a:gd name="f109" fmla="*/ f83 1 f51"/>
              <a:gd name="f110" fmla="*/ f84 1 f51"/>
              <a:gd name="f111" fmla="*/ f85 1 f51"/>
              <a:gd name="f112" fmla="*/ f86 1 f51"/>
              <a:gd name="f113" fmla="*/ f87 1 f51"/>
              <a:gd name="f114" fmla="*/ f88 1 f51"/>
              <a:gd name="f115" fmla="*/ f89 1 f51"/>
              <a:gd name="f116" fmla="*/ f90 1 f51"/>
              <a:gd name="f117" fmla="*/ f91 1 f51"/>
              <a:gd name="f118" fmla="*/ f96 1 f51"/>
              <a:gd name="f119" fmla="*/ f97 1 f51"/>
              <a:gd name="f120" fmla="*/ f98 1 f51"/>
              <a:gd name="f121" fmla="*/ f92 1 f51"/>
              <a:gd name="f122" fmla="*/ f93 1 f51"/>
              <a:gd name="f123" fmla="*/ f94 1 f51"/>
              <a:gd name="f124" fmla="*/ f95 1 f51"/>
              <a:gd name="f125" fmla="*/ f99 f47 1"/>
              <a:gd name="f126" fmla="*/ f100 f47 1"/>
              <a:gd name="f127" fmla="*/ f100 f48 1"/>
              <a:gd name="f128" fmla="*/ f99 f48 1"/>
              <a:gd name="f129" fmla="*/ f102 f47 1"/>
              <a:gd name="f130" fmla="*/ f103 f48 1"/>
              <a:gd name="f131" fmla="*/ f104 f47 1"/>
              <a:gd name="f132" fmla="*/ f105 f48 1"/>
              <a:gd name="f133" fmla="*/ f106 f47 1"/>
              <a:gd name="f134" fmla="*/ f107 f48 1"/>
              <a:gd name="f135" fmla="*/ f108 f48 1"/>
              <a:gd name="f136" fmla="*/ f109 f47 1"/>
              <a:gd name="f137" fmla="*/ f110 f48 1"/>
              <a:gd name="f138" fmla="*/ f111 f48 1"/>
              <a:gd name="f139" fmla="*/ f112 f47 1"/>
              <a:gd name="f140" fmla="*/ f113 f47 1"/>
              <a:gd name="f141" fmla="*/ f114 f48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7 1"/>
              <a:gd name="f152" fmla="*/ f121 f48 1"/>
              <a:gd name="f153" fmla="*/ f123 f48 1"/>
              <a:gd name="f154" fmla="*/ f124 f48 1"/>
              <a:gd name="f155" fmla="*/ f122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29" y="f130"/>
              </a:cxn>
              <a:cxn ang="f101">
                <a:pos x="f131" y="f132"/>
              </a:cxn>
              <a:cxn ang="f101">
                <a:pos x="f133" y="f134"/>
              </a:cxn>
              <a:cxn ang="f101">
                <a:pos x="f133" y="f135"/>
              </a:cxn>
              <a:cxn ang="f101">
                <a:pos x="f136" y="f135"/>
              </a:cxn>
              <a:cxn ang="f101">
                <a:pos x="f136" y="f137"/>
              </a:cxn>
              <a:cxn ang="f101">
                <a:pos x="f133" y="f137"/>
              </a:cxn>
              <a:cxn ang="f101">
                <a:pos x="f133" y="f138"/>
              </a:cxn>
              <a:cxn ang="f101">
                <a:pos x="f139" y="f138"/>
              </a:cxn>
              <a:cxn ang="f101">
                <a:pos x="f139" y="f137"/>
              </a:cxn>
              <a:cxn ang="f101">
                <a:pos x="f140" y="f141"/>
              </a:cxn>
              <a:cxn ang="f101">
                <a:pos x="f142" y="f135"/>
              </a:cxn>
              <a:cxn ang="f101">
                <a:pos x="f139" y="f135"/>
              </a:cxn>
              <a:cxn ang="f101">
                <a:pos x="f139" y="f143"/>
              </a:cxn>
              <a:cxn ang="f101">
                <a:pos x="f144" y="f145"/>
              </a:cxn>
              <a:cxn ang="f101">
                <a:pos x="f146" y="f147"/>
              </a:cxn>
              <a:cxn ang="f101">
                <a:pos x="f129" y="f130"/>
              </a:cxn>
              <a:cxn ang="f101">
                <a:pos x="f148" y="f149"/>
              </a:cxn>
              <a:cxn ang="f101">
                <a:pos x="f150" y="f149"/>
              </a:cxn>
              <a:cxn ang="f101">
                <a:pos x="f151" y="f152"/>
              </a:cxn>
              <a:cxn ang="f101">
                <a:pos x="f151" y="f153"/>
              </a:cxn>
              <a:cxn ang="f101">
                <a:pos x="f150" y="f154"/>
              </a:cxn>
              <a:cxn ang="f101">
                <a:pos x="f148" y="f154"/>
              </a:cxn>
              <a:cxn ang="f101">
                <a:pos x="f155" y="f153"/>
              </a:cxn>
              <a:cxn ang="f101">
                <a:pos x="f155" y="f152"/>
              </a:cxn>
              <a:cxn ang="f101">
                <a:pos x="f148" y="f149"/>
              </a:cxn>
            </a:cxnLst>
            <a:rect l="f125" t="f128" r="f126" b="f127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49AEC7A5-8FF7-4AD8-A3FC-660BA387A745}"/>
              </a:ext>
            </a:extLst>
          </p:cNvPr>
          <p:cNvSpPr/>
          <p:nvPr/>
        </p:nvSpPr>
        <p:spPr>
          <a:xfrm>
            <a:off x="6196085" y="5133071"/>
            <a:ext cx="572539" cy="62038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+- f4 0 f2"/>
              <a:gd name="f90" fmla="+- f3 0 f2"/>
              <a:gd name="f91" fmla="*/ f90 1 3186824"/>
              <a:gd name="f92" fmla="*/ f89 1 3240000"/>
              <a:gd name="f93" fmla="*/ f2 1 f91"/>
              <a:gd name="f94" fmla="*/ f3 1 f91"/>
              <a:gd name="f95" fmla="*/ f2 1 f92"/>
              <a:gd name="f96" fmla="*/ f4 1 f92"/>
              <a:gd name="f97" fmla="*/ f93 f87 1"/>
              <a:gd name="f98" fmla="*/ f94 f87 1"/>
              <a:gd name="f99" fmla="*/ f96 f88 1"/>
              <a:gd name="f100" fmla="*/ f95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7" t="f100" r="f98" b="f99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EE212C97-C6AB-41A9-9173-751228F06924}"/>
              </a:ext>
            </a:extLst>
          </p:cNvPr>
          <p:cNvSpPr/>
          <p:nvPr/>
        </p:nvSpPr>
        <p:spPr>
          <a:xfrm>
            <a:off x="7082023" y="5175799"/>
            <a:ext cx="536719" cy="57765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+- 0 0 162814"/>
              <a:gd name="f166" fmla="val 1890787"/>
              <a:gd name="f167" fmla="+- 0 0 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+- 0 0 9956"/>
              <a:gd name="f175" fmla="+- 0 0 -90"/>
              <a:gd name="f176" fmla="*/ f3 1 3189723"/>
              <a:gd name="f177" fmla="*/ f4 1 3221116"/>
              <a:gd name="f178" fmla="+- f7 0 f5"/>
              <a:gd name="f179" fmla="+- f6 0 f5"/>
              <a:gd name="f180" fmla="*/ f175 f0 1"/>
              <a:gd name="f181" fmla="*/ f179 1 3189723"/>
              <a:gd name="f182" fmla="*/ f178 1 3221116"/>
              <a:gd name="f183" fmla="*/ 2175617 f178 1"/>
              <a:gd name="f184" fmla="*/ 2178566 f178 1"/>
              <a:gd name="f185" fmla="*/ 1144372 f178 1"/>
              <a:gd name="f186" fmla="*/ 1159393 f178 1"/>
              <a:gd name="f187" fmla="*/ 1703728 f178 1"/>
              <a:gd name="f188" fmla="*/ 2152290 f178 1"/>
              <a:gd name="f189" fmla="*/ 1654259 f178 1"/>
              <a:gd name="f190" fmla="*/ 1515986 f178 1"/>
              <a:gd name="f191" fmla="*/ 501 f178 1"/>
              <a:gd name="f192" fmla="*/ 324821 f178 1"/>
              <a:gd name="f193" fmla="*/ 2588887 f178 1"/>
              <a:gd name="f194" fmla="*/ 2195096 f178 1"/>
              <a:gd name="f195" fmla="*/ 2527630 f178 1"/>
              <a:gd name="f196" fmla="*/ 1665044 f178 1"/>
              <a:gd name="f197" fmla="*/ 819983 f178 1"/>
              <a:gd name="f198" fmla="*/ 807930 f178 1"/>
              <a:gd name="f199" fmla="*/ 802457 f178 1"/>
              <a:gd name="f200" fmla="*/ 801708 f178 1"/>
              <a:gd name="f201" fmla="*/ 1110076 f178 1"/>
              <a:gd name="f202" fmla="*/ 875315 f178 1"/>
              <a:gd name="f203" fmla="*/ 2054049 f178 1"/>
              <a:gd name="f204" fmla="*/ 2179658 f178 1"/>
              <a:gd name="f205" fmla="*/ 2188689 f178 1"/>
              <a:gd name="f206" fmla="*/ 2175828 f178 1"/>
              <a:gd name="f207" fmla="*/ 653899 f178 1"/>
              <a:gd name="f208" fmla="*/ 749845 f178 1"/>
              <a:gd name="f209" fmla="*/ 2301392 f178 1"/>
              <a:gd name="f210" fmla="*/ 2684410 f178 1"/>
              <a:gd name="f211" fmla="*/ 3053856 f178 1"/>
              <a:gd name="f212" fmla="*/ 2539075 f178 1"/>
              <a:gd name="f213" fmla="*/ 453774 f178 1"/>
              <a:gd name="f214" fmla="*/ 2249544 f178 1"/>
              <a:gd name="f215" fmla="*/ 2664630 f179 1"/>
              <a:gd name="f216" fmla="*/ 2658205 f179 1"/>
              <a:gd name="f217" fmla="*/ 1477043 f179 1"/>
              <a:gd name="f218" fmla="*/ 1409070 f179 1"/>
              <a:gd name="f219" fmla="*/ 1152384 f179 1"/>
              <a:gd name="f220" fmla="*/ 1514013 f179 1"/>
              <a:gd name="f221" fmla="*/ 1850815 f179 1"/>
              <a:gd name="f222" fmla="*/ 1830467 f179 1"/>
              <a:gd name="f223" fmla="*/ 1651152 f179 1"/>
              <a:gd name="f224" fmla="*/ 2580395 f179 1"/>
              <a:gd name="f225" fmla="*/ 3030464 f179 1"/>
              <a:gd name="f226" fmla="*/ 2585849 f179 1"/>
              <a:gd name="f227" fmla="*/ 1973374 f179 1"/>
              <a:gd name="f228" fmla="*/ 1390827 f179 1"/>
              <a:gd name="f229" fmla="*/ 783896 f179 1"/>
              <a:gd name="f230" fmla="*/ 1268509 f179 1"/>
              <a:gd name="f231" fmla="*/ 1328805 f179 1"/>
              <a:gd name="f232" fmla="*/ 1462242 f179 1"/>
              <a:gd name="f233" fmla="*/ 1956122 f179 1"/>
              <a:gd name="f234" fmla="*/ 2333414 f179 1"/>
              <a:gd name="f235" fmla="*/ 2324788 f179 1"/>
              <a:gd name="f236" fmla="*/ 2661746 f179 1"/>
              <a:gd name="f237" fmla="*/ 2691046 f179 1"/>
              <a:gd name="f238" fmla="*/ 2667011 f179 1"/>
              <a:gd name="f239" fmla="*/ 2332141 f179 1"/>
              <a:gd name="f240" fmla="*/ 776764 f179 1"/>
              <a:gd name="f241" fmla="*/ 631487 f179 1"/>
              <a:gd name="f242" fmla="*/ 2142017 f179 1"/>
              <a:gd name="f243" fmla="*/ 2324866 f179 1"/>
              <a:gd name="f244" fmla="*/ 294693 f179 1"/>
              <a:gd name="f245" fmla="*/ 489947 f179 1"/>
              <a:gd name="f246" fmla="*/ f180 1 f2"/>
              <a:gd name="f247" fmla="*/ f183 1 3221116"/>
              <a:gd name="f248" fmla="*/ f184 1 3221116"/>
              <a:gd name="f249" fmla="*/ f185 1 3221116"/>
              <a:gd name="f250" fmla="*/ f186 1 3221116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189723"/>
              <a:gd name="f280" fmla="*/ f216 1 3189723"/>
              <a:gd name="f281" fmla="*/ f217 1 3189723"/>
              <a:gd name="f282" fmla="*/ f218 1 3189723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5 1 f181"/>
              <a:gd name="f311" fmla="*/ f6 1 f181"/>
              <a:gd name="f312" fmla="*/ f5 1 f182"/>
              <a:gd name="f313" fmla="*/ f7 1 f182"/>
              <a:gd name="f314" fmla="+- f246 0 f1"/>
              <a:gd name="f315" fmla="*/ f279 1 f181"/>
              <a:gd name="f316" fmla="*/ f247 1 f182"/>
              <a:gd name="f317" fmla="*/ f280 1 f181"/>
              <a:gd name="f318" fmla="*/ f248 1 f182"/>
              <a:gd name="f319" fmla="*/ f281 1 f181"/>
              <a:gd name="f320" fmla="*/ f249 1 f182"/>
              <a:gd name="f321" fmla="*/ f282 1 f181"/>
              <a:gd name="f322" fmla="*/ f250 1 f182"/>
              <a:gd name="f323" fmla="*/ f283 1 f181"/>
              <a:gd name="f324" fmla="*/ f251 1 f182"/>
              <a:gd name="f325" fmla="*/ f284 1 f181"/>
              <a:gd name="f326" fmla="*/ f252 1 f182"/>
              <a:gd name="f327" fmla="*/ f285 1 f181"/>
              <a:gd name="f328" fmla="*/ f253 1 f182"/>
              <a:gd name="f329" fmla="*/ f286 1 f181"/>
              <a:gd name="f330" fmla="*/ f254 1 f182"/>
              <a:gd name="f331" fmla="*/ f287 1 f181"/>
              <a:gd name="f332" fmla="*/ f255 1 f182"/>
              <a:gd name="f333" fmla="*/ f288 1 f181"/>
              <a:gd name="f334" fmla="*/ f256 1 f182"/>
              <a:gd name="f335" fmla="*/ f289 1 f181"/>
              <a:gd name="f336" fmla="*/ f278 1 f182"/>
              <a:gd name="f337" fmla="*/ f290 1 f181"/>
              <a:gd name="f338" fmla="*/ f257 1 f182"/>
              <a:gd name="f339" fmla="*/ f291 1 f181"/>
              <a:gd name="f340" fmla="*/ f258 1 f182"/>
              <a:gd name="f341" fmla="*/ f292 1 f181"/>
              <a:gd name="f342" fmla="*/ f259 1 f182"/>
              <a:gd name="f343" fmla="*/ f293 1 f181"/>
              <a:gd name="f344" fmla="*/ f260 1 f182"/>
              <a:gd name="f345" fmla="*/ f294 1 f181"/>
              <a:gd name="f346" fmla="*/ f261 1 f182"/>
              <a:gd name="f347" fmla="*/ f295 1 f181"/>
              <a:gd name="f348" fmla="*/ f262 1 f182"/>
              <a:gd name="f349" fmla="*/ f263 1 f182"/>
              <a:gd name="f350" fmla="*/ f296 1 f181"/>
              <a:gd name="f351" fmla="*/ f264 1 f182"/>
              <a:gd name="f352" fmla="*/ f297 1 f181"/>
              <a:gd name="f353" fmla="*/ f265 1 f182"/>
              <a:gd name="f354" fmla="*/ f266 1 f182"/>
              <a:gd name="f355" fmla="*/ f298 1 f181"/>
              <a:gd name="f356" fmla="*/ f299 1 f181"/>
              <a:gd name="f357" fmla="*/ f267 1 f182"/>
              <a:gd name="f358" fmla="*/ f300 1 f181"/>
              <a:gd name="f359" fmla="*/ f268 1 f182"/>
              <a:gd name="f360" fmla="*/ f301 1 f181"/>
              <a:gd name="f361" fmla="*/ f269 1 f182"/>
              <a:gd name="f362" fmla="*/ f302 1 f181"/>
              <a:gd name="f363" fmla="*/ f270 1 f182"/>
              <a:gd name="f364" fmla="*/ f303 1 f181"/>
              <a:gd name="f365" fmla="*/ f271 1 f182"/>
              <a:gd name="f366" fmla="*/ f304 1 f181"/>
              <a:gd name="f367" fmla="*/ f272 1 f182"/>
              <a:gd name="f368" fmla="*/ f305 1 f181"/>
              <a:gd name="f369" fmla="*/ f273 1 f182"/>
              <a:gd name="f370" fmla="*/ f306 1 f181"/>
              <a:gd name="f371" fmla="*/ f274 1 f182"/>
              <a:gd name="f372" fmla="*/ f307 1 f181"/>
              <a:gd name="f373" fmla="*/ f275 1 f182"/>
              <a:gd name="f374" fmla="*/ f308 1 f181"/>
              <a:gd name="f375" fmla="*/ f276 1 f182"/>
              <a:gd name="f376" fmla="*/ f309 1 f181"/>
              <a:gd name="f377" fmla="*/ f277 1 f182"/>
              <a:gd name="f378" fmla="*/ f310 f176 1"/>
              <a:gd name="f379" fmla="*/ f311 f176 1"/>
              <a:gd name="f380" fmla="*/ f313 f177 1"/>
              <a:gd name="f381" fmla="*/ f312 f177 1"/>
              <a:gd name="f382" fmla="*/ f315 f176 1"/>
              <a:gd name="f383" fmla="*/ f316 f177 1"/>
              <a:gd name="f384" fmla="*/ f317 f176 1"/>
              <a:gd name="f385" fmla="*/ f318 f177 1"/>
              <a:gd name="f386" fmla="*/ f319 f176 1"/>
              <a:gd name="f387" fmla="*/ f320 f177 1"/>
              <a:gd name="f388" fmla="*/ f321 f176 1"/>
              <a:gd name="f389" fmla="*/ f322 f177 1"/>
              <a:gd name="f390" fmla="*/ f323 f176 1"/>
              <a:gd name="f391" fmla="*/ f324 f177 1"/>
              <a:gd name="f392" fmla="*/ f325 f176 1"/>
              <a:gd name="f393" fmla="*/ f326 f177 1"/>
              <a:gd name="f394" fmla="*/ f327 f176 1"/>
              <a:gd name="f395" fmla="*/ f328 f177 1"/>
              <a:gd name="f396" fmla="*/ f329 f176 1"/>
              <a:gd name="f397" fmla="*/ f330 f177 1"/>
              <a:gd name="f398" fmla="*/ f331 f176 1"/>
              <a:gd name="f399" fmla="*/ f332 f177 1"/>
              <a:gd name="f400" fmla="*/ f333 f176 1"/>
              <a:gd name="f401" fmla="*/ f334 f177 1"/>
              <a:gd name="f402" fmla="*/ f335 f176 1"/>
              <a:gd name="f403" fmla="*/ f336 f177 1"/>
              <a:gd name="f404" fmla="*/ f337 f176 1"/>
              <a:gd name="f405" fmla="*/ f338 f177 1"/>
              <a:gd name="f406" fmla="*/ f339 f176 1"/>
              <a:gd name="f407" fmla="*/ f340 f177 1"/>
              <a:gd name="f408" fmla="*/ f341 f176 1"/>
              <a:gd name="f409" fmla="*/ f342 f177 1"/>
              <a:gd name="f410" fmla="*/ f343 f176 1"/>
              <a:gd name="f411" fmla="*/ f344 f177 1"/>
              <a:gd name="f412" fmla="*/ f345 f176 1"/>
              <a:gd name="f413" fmla="*/ f346 f177 1"/>
              <a:gd name="f414" fmla="*/ f347 f176 1"/>
              <a:gd name="f415" fmla="*/ f348 f177 1"/>
              <a:gd name="f416" fmla="*/ f349 f177 1"/>
              <a:gd name="f417" fmla="*/ f350 f176 1"/>
              <a:gd name="f418" fmla="*/ f351 f177 1"/>
              <a:gd name="f419" fmla="*/ f352 f176 1"/>
              <a:gd name="f420" fmla="*/ f353 f177 1"/>
              <a:gd name="f421" fmla="*/ f354 f177 1"/>
              <a:gd name="f422" fmla="*/ f355 f176 1"/>
              <a:gd name="f423" fmla="*/ f356 f176 1"/>
              <a:gd name="f424" fmla="*/ f357 f177 1"/>
              <a:gd name="f425" fmla="*/ f358 f176 1"/>
              <a:gd name="f426" fmla="*/ f359 f177 1"/>
              <a:gd name="f427" fmla="*/ f360 f176 1"/>
              <a:gd name="f428" fmla="*/ f361 f177 1"/>
              <a:gd name="f429" fmla="*/ f362 f176 1"/>
              <a:gd name="f430" fmla="*/ f363 f177 1"/>
              <a:gd name="f431" fmla="*/ f364 f176 1"/>
              <a:gd name="f432" fmla="*/ f365 f177 1"/>
              <a:gd name="f433" fmla="*/ f366 f176 1"/>
              <a:gd name="f434" fmla="*/ f367 f177 1"/>
              <a:gd name="f435" fmla="*/ f368 f176 1"/>
              <a:gd name="f436" fmla="*/ f369 f177 1"/>
              <a:gd name="f437" fmla="*/ f370 f176 1"/>
              <a:gd name="f438" fmla="*/ f371 f177 1"/>
              <a:gd name="f439" fmla="*/ f372 f176 1"/>
              <a:gd name="f440" fmla="*/ f373 f177 1"/>
              <a:gd name="f441" fmla="*/ f374 f176 1"/>
              <a:gd name="f442" fmla="*/ f375 f177 1"/>
              <a:gd name="f443" fmla="*/ f376 f176 1"/>
              <a:gd name="f444" fmla="*/ f377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4">
                <a:pos x="f382" y="f383"/>
              </a:cxn>
              <a:cxn ang="f314">
                <a:pos x="f384" y="f385"/>
              </a:cxn>
              <a:cxn ang="f314">
                <a:pos x="f382" y="f383"/>
              </a:cxn>
              <a:cxn ang="f314">
                <a:pos x="f386" y="f387"/>
              </a:cxn>
              <a:cxn ang="f314">
                <a:pos x="f388" y="f389"/>
              </a:cxn>
              <a:cxn ang="f314">
                <a:pos x="f390" y="f391"/>
              </a:cxn>
              <a:cxn ang="f314">
                <a:pos x="f392" y="f393"/>
              </a:cxn>
              <a:cxn ang="f314">
                <a:pos x="f394" y="f395"/>
              </a:cxn>
              <a:cxn ang="f314">
                <a:pos x="f396" y="f397"/>
              </a:cxn>
              <a:cxn ang="f314">
                <a:pos x="f386" y="f387"/>
              </a:cxn>
              <a:cxn ang="f314">
                <a:pos x="f398" y="f399"/>
              </a:cxn>
              <a:cxn ang="f314">
                <a:pos x="f400" y="f401"/>
              </a:cxn>
              <a:cxn ang="f314">
                <a:pos x="f402" y="f403"/>
              </a:cxn>
              <a:cxn ang="f314">
                <a:pos x="f404" y="f405"/>
              </a:cxn>
              <a:cxn ang="f314">
                <a:pos x="f406" y="f407"/>
              </a:cxn>
              <a:cxn ang="f314">
                <a:pos x="f408" y="f409"/>
              </a:cxn>
              <a:cxn ang="f314">
                <a:pos x="f410" y="f411"/>
              </a:cxn>
              <a:cxn ang="f314">
                <a:pos x="f412" y="f413"/>
              </a:cxn>
              <a:cxn ang="f314">
                <a:pos x="f414" y="f415"/>
              </a:cxn>
              <a:cxn ang="f314">
                <a:pos x="f408" y="f416"/>
              </a:cxn>
              <a:cxn ang="f314">
                <a:pos x="f417" y="f418"/>
              </a:cxn>
              <a:cxn ang="f314">
                <a:pos x="f419" y="f420"/>
              </a:cxn>
              <a:cxn ang="f314">
                <a:pos x="f406" y="f421"/>
              </a:cxn>
              <a:cxn ang="f314">
                <a:pos x="f422" y="f421"/>
              </a:cxn>
              <a:cxn ang="f314">
                <a:pos x="f423" y="f424"/>
              </a:cxn>
              <a:cxn ang="f314">
                <a:pos x="f425" y="f426"/>
              </a:cxn>
              <a:cxn ang="f314">
                <a:pos x="f427" y="f428"/>
              </a:cxn>
              <a:cxn ang="f314">
                <a:pos x="f429" y="f430"/>
              </a:cxn>
              <a:cxn ang="f314">
                <a:pos x="f431" y="f432"/>
              </a:cxn>
              <a:cxn ang="f314">
                <a:pos x="f433" y="f434"/>
              </a:cxn>
              <a:cxn ang="f314">
                <a:pos x="f435" y="f436"/>
              </a:cxn>
              <a:cxn ang="f314">
                <a:pos x="f437" y="f438"/>
              </a:cxn>
              <a:cxn ang="f314">
                <a:pos x="f439" y="f440"/>
              </a:cxn>
              <a:cxn ang="f314">
                <a:pos x="f441" y="f442"/>
              </a:cxn>
              <a:cxn ang="f314">
                <a:pos x="f443" y="f444"/>
              </a:cxn>
              <a:cxn ang="f314">
                <a:pos x="f398" y="f399"/>
              </a:cxn>
            </a:cxnLst>
            <a:rect l="f378" t="f381" r="f379" b="f380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93D2E0FC-C94F-47FD-A69C-2CC1118EB6C2}"/>
              </a:ext>
            </a:extLst>
          </p:cNvPr>
          <p:cNvGrpSpPr/>
          <p:nvPr/>
        </p:nvGrpSpPr>
        <p:grpSpPr>
          <a:xfrm>
            <a:off x="8728682" y="5121335"/>
            <a:ext cx="545321" cy="581212"/>
            <a:chOff x="10468700" y="5417609"/>
            <a:chExt cx="547789" cy="583844"/>
          </a:xfrm>
          <a:solidFill>
            <a:srgbClr val="BA1A18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B9C7544E-FFF4-4015-9DD6-E78D2B95FAFF}"/>
                </a:ext>
              </a:extLst>
            </p:cNvPr>
            <p:cNvSpPr/>
            <p:nvPr/>
          </p:nvSpPr>
          <p:spPr>
            <a:xfrm>
              <a:off x="10468700" y="5494364"/>
              <a:ext cx="475744" cy="507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+- f4 0 f2"/>
                <a:gd name="f22" fmla="+- f3 0 f2"/>
                <a:gd name="f23" fmla="*/ f22 1 11027"/>
                <a:gd name="f24" fmla="*/ f21 1 1102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B79CDD2F-0790-4C34-BE57-0764819013CA}"/>
                </a:ext>
              </a:extLst>
            </p:cNvPr>
            <p:cNvSpPr/>
            <p:nvPr/>
          </p:nvSpPr>
          <p:spPr>
            <a:xfrm>
              <a:off x="10759571" y="5417609"/>
              <a:ext cx="256918" cy="270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+- f4 0 f2"/>
                <a:gd name="f19" fmla="+- f3 0 f2"/>
                <a:gd name="f20" fmla="*/ f19 1 5955"/>
                <a:gd name="f21" fmla="*/ f18 1 5892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DD12EA84-6218-40FE-A97E-67202D88CF1C}"/>
              </a:ext>
            </a:extLst>
          </p:cNvPr>
          <p:cNvGrpSpPr/>
          <p:nvPr/>
        </p:nvGrpSpPr>
        <p:grpSpPr>
          <a:xfrm>
            <a:off x="3594681" y="3414283"/>
            <a:ext cx="521307" cy="505823"/>
            <a:chOff x="5311456" y="3702826"/>
            <a:chExt cx="523667" cy="508113"/>
          </a:xfrm>
          <a:solidFill>
            <a:srgbClr val="BA1A18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C6FDA063-5F0B-4FF0-A193-AF4EA8661305}"/>
                </a:ext>
              </a:extLst>
            </p:cNvPr>
            <p:cNvSpPr/>
            <p:nvPr/>
          </p:nvSpPr>
          <p:spPr>
            <a:xfrm>
              <a:off x="5566757" y="3922126"/>
              <a:ext cx="69092" cy="722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+- f4 0 f2"/>
                <a:gd name="f16" fmla="+- f3 0 f2"/>
                <a:gd name="f17" fmla="*/ f16 1 1671"/>
                <a:gd name="f18" fmla="*/ f15 1 164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217D8A94-A0AE-4386-AE1C-417576982DAA}"/>
                </a:ext>
              </a:extLst>
            </p:cNvPr>
            <p:cNvSpPr/>
            <p:nvPr/>
          </p:nvSpPr>
          <p:spPr>
            <a:xfrm>
              <a:off x="5413074" y="3812499"/>
              <a:ext cx="319134" cy="2915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+- f4 0 f2"/>
                <a:gd name="f88" fmla="+- f3 0 f2"/>
                <a:gd name="f89" fmla="*/ f88 1 7719"/>
                <a:gd name="f90" fmla="*/ f87 1 6617"/>
                <a:gd name="f91" fmla="*/ f2 1 f89"/>
                <a:gd name="f92" fmla="*/ f3 1 f89"/>
                <a:gd name="f93" fmla="*/ f2 1 f90"/>
                <a:gd name="f94" fmla="*/ f4 1 f90"/>
                <a:gd name="f95" fmla="*/ f91 f85 1"/>
                <a:gd name="f96" fmla="*/ f92 f85 1"/>
                <a:gd name="f97" fmla="*/ f94 f86 1"/>
                <a:gd name="f98" fmla="*/ f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488724C-832D-4F00-BBCD-0ED19CD2D0F1}"/>
                </a:ext>
              </a:extLst>
            </p:cNvPr>
            <p:cNvSpPr/>
            <p:nvPr/>
          </p:nvSpPr>
          <p:spPr>
            <a:xfrm>
              <a:off x="5311456" y="3702826"/>
              <a:ext cx="523667" cy="5081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+- f4 0 f2"/>
                <a:gd name="f33" fmla="+- f3 0 f2"/>
                <a:gd name="f34" fmla="*/ f33 1 12666"/>
                <a:gd name="f35" fmla="*/ f32 1 11531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50FB4114-984D-4133-B6AF-802D631155EB}"/>
              </a:ext>
            </a:extLst>
          </p:cNvPr>
          <p:cNvGrpSpPr/>
          <p:nvPr/>
        </p:nvGrpSpPr>
        <p:grpSpPr>
          <a:xfrm>
            <a:off x="4383931" y="3380684"/>
            <a:ext cx="521316" cy="544555"/>
            <a:chOff x="6104278" y="3669075"/>
            <a:chExt cx="523676" cy="547021"/>
          </a:xfrm>
          <a:solidFill>
            <a:srgbClr val="BA1A18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CC9B45F7-123D-40A9-89BF-17A3B8DE8AB1}"/>
                </a:ext>
              </a:extLst>
            </p:cNvPr>
            <p:cNvSpPr/>
            <p:nvPr/>
          </p:nvSpPr>
          <p:spPr>
            <a:xfrm>
              <a:off x="6104278" y="3669075"/>
              <a:ext cx="514542" cy="547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+- f4 0 f2"/>
                <a:gd name="f62" fmla="+- f3 0 f2"/>
                <a:gd name="f63" fmla="*/ f62 1 12445"/>
                <a:gd name="f64" fmla="*/ f61 1 12414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E8F0F8E5-6D4E-4C0B-9CCF-A7AD12688050}"/>
                </a:ext>
              </a:extLst>
            </p:cNvPr>
            <p:cNvSpPr/>
            <p:nvPr/>
          </p:nvSpPr>
          <p:spPr>
            <a:xfrm>
              <a:off x="6511981" y="3985586"/>
              <a:ext cx="113376" cy="972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+- f4 0 f2"/>
                <a:gd name="f22" fmla="+- f3 0 f2"/>
                <a:gd name="f23" fmla="*/ f22 1 2742"/>
                <a:gd name="f24" fmla="*/ f21 1 220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4C868020-6828-4CEA-8A28-1FF8EBB94E25}"/>
                </a:ext>
              </a:extLst>
            </p:cNvPr>
            <p:cNvSpPr/>
            <p:nvPr/>
          </p:nvSpPr>
          <p:spPr>
            <a:xfrm>
              <a:off x="6514578" y="3670474"/>
              <a:ext cx="113376" cy="2790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+- f4 0 f2"/>
                <a:gd name="f23" fmla="+- f3 0 f2"/>
                <a:gd name="f24" fmla="*/ f23 1 2742"/>
                <a:gd name="f25" fmla="*/ f22 1 6333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57AE523C-9943-498F-BA4A-3266D51AF783}"/>
              </a:ext>
            </a:extLst>
          </p:cNvPr>
          <p:cNvGrpSpPr/>
          <p:nvPr/>
        </p:nvGrpSpPr>
        <p:grpSpPr>
          <a:xfrm>
            <a:off x="7771149" y="3392646"/>
            <a:ext cx="477387" cy="492487"/>
            <a:chOff x="9506833" y="3681090"/>
            <a:chExt cx="479547" cy="494717"/>
          </a:xfrm>
          <a:solidFill>
            <a:srgbClr val="BA1A18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0E8765FD-94E6-4AFF-9FA1-84BED82920FA}"/>
                </a:ext>
              </a:extLst>
            </p:cNvPr>
            <p:cNvSpPr/>
            <p:nvPr/>
          </p:nvSpPr>
          <p:spPr>
            <a:xfrm>
              <a:off x="9605113" y="4028124"/>
              <a:ext cx="119630" cy="479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+- f4 0 f2"/>
                <a:gd name="f17" fmla="+- f3 0 f2"/>
                <a:gd name="f18" fmla="*/ f17 1 3183"/>
                <a:gd name="f19" fmla="*/ f16 1 119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45811ACF-D27C-4DE0-B69E-AD4B3E34F137}"/>
                </a:ext>
              </a:extLst>
            </p:cNvPr>
            <p:cNvSpPr/>
            <p:nvPr/>
          </p:nvSpPr>
          <p:spPr>
            <a:xfrm>
              <a:off x="9631155" y="3930027"/>
              <a:ext cx="65169" cy="65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+- f4 0 f2"/>
                <a:gd name="f48" fmla="+- f3 0 f2"/>
                <a:gd name="f49" fmla="*/ f48 1 1734"/>
                <a:gd name="f50" fmla="*/ f47 1 1636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6725EF09-7783-4A97-84F4-78F3344BFA0B}"/>
                </a:ext>
              </a:extLst>
            </p:cNvPr>
            <p:cNvSpPr/>
            <p:nvPr/>
          </p:nvSpPr>
          <p:spPr>
            <a:xfrm>
              <a:off x="9506833" y="3681090"/>
              <a:ext cx="479547" cy="4947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+- f4 0 f2"/>
                <a:gd name="f103" fmla="+- f3 0 f2"/>
                <a:gd name="f104" fmla="*/ f103 1 12760"/>
                <a:gd name="f105" fmla="*/ f102 1 12351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B1327154-87CD-4354-A67E-15FB1A95E06A}"/>
                </a:ext>
              </a:extLst>
            </p:cNvPr>
            <p:cNvSpPr/>
            <p:nvPr/>
          </p:nvSpPr>
          <p:spPr>
            <a:xfrm>
              <a:off x="9737738" y="3735360"/>
              <a:ext cx="21314" cy="22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+- f4 0 f2"/>
                <a:gd name="f11" fmla="+- f3 0 f2"/>
                <a:gd name="f12" fmla="*/ f11 1 567"/>
                <a:gd name="f13" fmla="*/ f10 1 56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35C6AA9F-0B9F-4777-BED6-61B45550B826}"/>
              </a:ext>
            </a:extLst>
          </p:cNvPr>
          <p:cNvGrpSpPr/>
          <p:nvPr/>
        </p:nvGrpSpPr>
        <p:grpSpPr>
          <a:xfrm>
            <a:off x="6806703" y="1293887"/>
            <a:ext cx="684247" cy="721404"/>
            <a:chOff x="8538017" y="1572832"/>
            <a:chExt cx="687345" cy="724670"/>
          </a:xfrm>
          <a:solidFill>
            <a:srgbClr val="BA1A18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CC212E46-F66F-4A6D-93A0-1150F811C950}"/>
                </a:ext>
              </a:extLst>
            </p:cNvPr>
            <p:cNvSpPr/>
            <p:nvPr/>
          </p:nvSpPr>
          <p:spPr>
            <a:xfrm>
              <a:off x="8697919" y="1572832"/>
              <a:ext cx="367515" cy="4581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+- f4 0 f2"/>
                <a:gd name="f77" fmla="+- f3 0 f2"/>
                <a:gd name="f78" fmla="*/ f77 1 6806"/>
                <a:gd name="f79" fmla="*/ f76 1 7961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D9BEC262-0D7B-4618-9232-636BFEE0BD8E}"/>
                </a:ext>
              </a:extLst>
            </p:cNvPr>
            <p:cNvSpPr/>
            <p:nvPr/>
          </p:nvSpPr>
          <p:spPr>
            <a:xfrm>
              <a:off x="8538017" y="2025926"/>
              <a:ext cx="687345" cy="2715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+- f4 0 f2"/>
                <a:gd name="f87" fmla="+- f3 0 f2"/>
                <a:gd name="f88" fmla="*/ f87 1 12729"/>
                <a:gd name="f89" fmla="*/ f86 1 4719"/>
                <a:gd name="f90" fmla="*/ f2 1 f88"/>
                <a:gd name="f91" fmla="*/ f3 1 f88"/>
                <a:gd name="f92" fmla="*/ f2 1 f89"/>
                <a:gd name="f93" fmla="*/ f4 1 f89"/>
                <a:gd name="f94" fmla="*/ f90 f84 1"/>
                <a:gd name="f95" fmla="*/ f91 f84 1"/>
                <a:gd name="f96" fmla="*/ f93 f85 1"/>
                <a:gd name="f97" fmla="*/ f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F51A7E1-A1C5-4BD1-A748-D5B02AF00FA9}"/>
              </a:ext>
            </a:extLst>
          </p:cNvPr>
          <p:cNvSpPr/>
          <p:nvPr/>
        </p:nvSpPr>
        <p:spPr>
          <a:xfrm>
            <a:off x="5248378" y="3352620"/>
            <a:ext cx="525185" cy="55354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+- f4 0 f2"/>
              <a:gd name="f127" fmla="+- f3 0 f2"/>
              <a:gd name="f128" fmla="*/ f127 1 12760"/>
              <a:gd name="f129" fmla="*/ f126 1 12619"/>
              <a:gd name="f130" fmla="*/ f2 1 f128"/>
              <a:gd name="f131" fmla="*/ f3 1 f128"/>
              <a:gd name="f132" fmla="*/ f2 1 f129"/>
              <a:gd name="f133" fmla="*/ f4 1 f129"/>
              <a:gd name="f134" fmla="*/ f130 f124 1"/>
              <a:gd name="f135" fmla="*/ f131 f124 1"/>
              <a:gd name="f136" fmla="*/ f133 f125 1"/>
              <a:gd name="f137" fmla="*/ f132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4" t="f137" r="f135" b="f136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19" tIns="91019" rIns="91019" bIns="91019" anchor="ctr" anchorCtr="0" compatLnSpc="1">
            <a:noAutofit/>
          </a:bodyPr>
          <a:lstStyle/>
          <a:p>
            <a:pPr algn="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95" dirty="0"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5ED045CE-6B43-4A01-8C78-3E8A7F21C246}"/>
              </a:ext>
            </a:extLst>
          </p:cNvPr>
          <p:cNvGrpSpPr/>
          <p:nvPr/>
        </p:nvGrpSpPr>
        <p:grpSpPr>
          <a:xfrm>
            <a:off x="9555331" y="2479869"/>
            <a:ext cx="465416" cy="503611"/>
            <a:chOff x="11299094" y="2764185"/>
            <a:chExt cx="467524" cy="505891"/>
          </a:xfrm>
          <a:solidFill>
            <a:srgbClr val="BA1A18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A9E2E501-16DF-4096-9BB6-87EAC8DB4E7E}"/>
                </a:ext>
              </a:extLst>
            </p:cNvPr>
            <p:cNvSpPr/>
            <p:nvPr/>
          </p:nvSpPr>
          <p:spPr>
            <a:xfrm>
              <a:off x="11299094" y="3137589"/>
              <a:ext cx="134938" cy="132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2FFBB164-7246-41D4-A551-581B82109A41}"/>
                </a:ext>
              </a:extLst>
            </p:cNvPr>
            <p:cNvSpPr/>
            <p:nvPr/>
          </p:nvSpPr>
          <p:spPr>
            <a:xfrm>
              <a:off x="11300255" y="2764185"/>
              <a:ext cx="134974" cy="340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+- f4 0 f2"/>
                <a:gd name="f31" fmla="+- f3 0 f2"/>
                <a:gd name="f32" fmla="*/ f31 1 3593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A6D0E480-8D41-4580-AA49-1C07F8CC75EF}"/>
                </a:ext>
              </a:extLst>
            </p:cNvPr>
            <p:cNvSpPr/>
            <p:nvPr/>
          </p:nvSpPr>
          <p:spPr>
            <a:xfrm>
              <a:off x="11464792" y="3137589"/>
              <a:ext cx="134938" cy="132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0EA5234F-0FE4-492F-9428-32601D1CCAD6}"/>
                </a:ext>
              </a:extLst>
            </p:cNvPr>
            <p:cNvSpPr/>
            <p:nvPr/>
          </p:nvSpPr>
          <p:spPr>
            <a:xfrm>
              <a:off x="11464792" y="2764185"/>
              <a:ext cx="134938" cy="340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+- f4 0 f2"/>
                <a:gd name="f29" fmla="+- f3 0 f2"/>
                <a:gd name="f30" fmla="*/ f29 1 3592"/>
                <a:gd name="f31" fmla="*/ f28 1 85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B50704B9-1DA1-41BB-B26F-6448C2451FC8}"/>
                </a:ext>
              </a:extLst>
            </p:cNvPr>
            <p:cNvSpPr/>
            <p:nvPr/>
          </p:nvSpPr>
          <p:spPr>
            <a:xfrm>
              <a:off x="11629320" y="3137589"/>
              <a:ext cx="134938" cy="132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+- f4 0 f2"/>
                <a:gd name="f28" fmla="+- f3 0 f2"/>
                <a:gd name="f29" fmla="*/ f28 1 3592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94413D49-E074-4BCB-AAB8-A742E0E1CA1D}"/>
                </a:ext>
              </a:extLst>
            </p:cNvPr>
            <p:cNvSpPr/>
            <p:nvPr/>
          </p:nvSpPr>
          <p:spPr>
            <a:xfrm>
              <a:off x="11631680" y="2764185"/>
              <a:ext cx="134938" cy="340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+- f4 0 f2"/>
                <a:gd name="f31" fmla="+- f3 0 f2"/>
                <a:gd name="f32" fmla="*/ f31 1 3592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7CDB8293-5E33-4B28-89AD-51B6CB20043C}"/>
              </a:ext>
            </a:extLst>
          </p:cNvPr>
          <p:cNvGrpSpPr/>
          <p:nvPr/>
        </p:nvGrpSpPr>
        <p:grpSpPr>
          <a:xfrm>
            <a:off x="6093625" y="1334667"/>
            <a:ext cx="567687" cy="710836"/>
            <a:chOff x="7821713" y="1613797"/>
            <a:chExt cx="570256" cy="714054"/>
          </a:xfrm>
          <a:solidFill>
            <a:srgbClr val="BA1A18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083B8051-71E3-45B5-AC89-4D4B60458BAE}"/>
                </a:ext>
              </a:extLst>
            </p:cNvPr>
            <p:cNvSpPr/>
            <p:nvPr/>
          </p:nvSpPr>
          <p:spPr>
            <a:xfrm>
              <a:off x="7821713" y="2030123"/>
              <a:ext cx="570256" cy="2038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+- f4 0 f2"/>
                <a:gd name="f21" fmla="+- f3 0 f2"/>
                <a:gd name="f22" fmla="*/ f21 1 10807"/>
                <a:gd name="f23" fmla="*/ f20 1 36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33816877-4755-4A8C-9B8C-6A18E9117DA7}"/>
                </a:ext>
              </a:extLst>
            </p:cNvPr>
            <p:cNvSpPr/>
            <p:nvPr/>
          </p:nvSpPr>
          <p:spPr>
            <a:xfrm>
              <a:off x="7868256" y="2279937"/>
              <a:ext cx="480498" cy="479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+- f4 0 f2"/>
                <a:gd name="f17" fmla="+- f3 0 f2"/>
                <a:gd name="f18" fmla="*/ f17 1 9106"/>
                <a:gd name="f19" fmla="*/ f16 1 85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0EC11B80-AFE2-489C-8BFC-96ED3EBFB799}"/>
                </a:ext>
              </a:extLst>
            </p:cNvPr>
            <p:cNvSpPr/>
            <p:nvPr/>
          </p:nvSpPr>
          <p:spPr>
            <a:xfrm>
              <a:off x="7953048" y="1613797"/>
              <a:ext cx="305894" cy="37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+- f4 0 f2"/>
                <a:gd name="f21" fmla="+- f3 0 f2"/>
                <a:gd name="f22" fmla="*/ f21 1 5797"/>
                <a:gd name="f23" fmla="*/ f20 1 6617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72B4A3A4-9F30-4BF6-B3CA-E08964ED3F0D}"/>
              </a:ext>
            </a:extLst>
          </p:cNvPr>
          <p:cNvGrpSpPr/>
          <p:nvPr/>
        </p:nvGrpSpPr>
        <p:grpSpPr>
          <a:xfrm>
            <a:off x="6196086" y="3352191"/>
            <a:ext cx="521316" cy="555424"/>
            <a:chOff x="7924638" y="3640454"/>
            <a:chExt cx="523676" cy="557939"/>
          </a:xfrm>
          <a:solidFill>
            <a:srgbClr val="BA1A18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62B03A31-8A23-4F79-A100-1CE405B71492}"/>
                </a:ext>
              </a:extLst>
            </p:cNvPr>
            <p:cNvSpPr/>
            <p:nvPr/>
          </p:nvSpPr>
          <p:spPr>
            <a:xfrm>
              <a:off x="7985866" y="3640454"/>
              <a:ext cx="389506" cy="557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+- f4 0 f2"/>
                <a:gd name="f99" fmla="+- f3 0 f2"/>
                <a:gd name="f100" fmla="*/ f99 1 9421"/>
                <a:gd name="f101" fmla="*/ f98 1 12662"/>
                <a:gd name="f102" fmla="*/ f2 1 f100"/>
                <a:gd name="f103" fmla="*/ f3 1 f100"/>
                <a:gd name="f104" fmla="*/ f2 1 f101"/>
                <a:gd name="f105" fmla="*/ f4 1 f101"/>
                <a:gd name="f106" fmla="*/ f102 f96 1"/>
                <a:gd name="f107" fmla="*/ f103 f96 1"/>
                <a:gd name="f108" fmla="*/ f105 f97 1"/>
                <a:gd name="f109" fmla="*/ f104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F9DA0717-3C5F-4BE4-8630-2FB4024EECBF}"/>
                </a:ext>
              </a:extLst>
            </p:cNvPr>
            <p:cNvSpPr/>
            <p:nvPr/>
          </p:nvSpPr>
          <p:spPr>
            <a:xfrm>
              <a:off x="7924638" y="3836017"/>
              <a:ext cx="57351" cy="36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+- f4 0 f2"/>
                <a:gd name="f18" fmla="+- f3 0 f2"/>
                <a:gd name="f19" fmla="*/ f18 1 1387"/>
                <a:gd name="f20" fmla="*/ f17 1 8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41DCAAF7-0237-4B16-B84C-F98ED194A182}"/>
                </a:ext>
              </a:extLst>
            </p:cNvPr>
            <p:cNvSpPr/>
            <p:nvPr/>
          </p:nvSpPr>
          <p:spPr>
            <a:xfrm>
              <a:off x="8389647" y="3836017"/>
              <a:ext cx="58667" cy="36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+- f4 0 f2"/>
                <a:gd name="f19" fmla="+- f3 0 f2"/>
                <a:gd name="f20" fmla="*/ f19 1 1419"/>
                <a:gd name="f21" fmla="*/ f18 1 82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AB04FDB2-EEB3-4585-8490-88BDDFFB1D41}"/>
                </a:ext>
              </a:extLst>
            </p:cNvPr>
            <p:cNvSpPr/>
            <p:nvPr/>
          </p:nvSpPr>
          <p:spPr>
            <a:xfrm>
              <a:off x="7994964" y="4002923"/>
              <a:ext cx="53464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+- f4 0 f2"/>
                <a:gd name="f32" fmla="+- f3 0 f2"/>
                <a:gd name="f33" fmla="*/ f32 1 1293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3D2DC5AB-042E-438D-8F22-106287DB17ED}"/>
                </a:ext>
              </a:extLst>
            </p:cNvPr>
            <p:cNvSpPr/>
            <p:nvPr/>
          </p:nvSpPr>
          <p:spPr>
            <a:xfrm>
              <a:off x="8325840" y="3650321"/>
              <a:ext cx="53410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+- f4 0 f2"/>
                <a:gd name="f32" fmla="+- f3 0 f2"/>
                <a:gd name="f33" fmla="*/ f32 1 1292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8600B02-B22B-4980-AD0C-35201E70008B}"/>
                </a:ext>
              </a:extLst>
            </p:cNvPr>
            <p:cNvSpPr/>
            <p:nvPr/>
          </p:nvSpPr>
          <p:spPr>
            <a:xfrm>
              <a:off x="8325840" y="4002923"/>
              <a:ext cx="53410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+- f4 0 f2"/>
                <a:gd name="f31" fmla="+- f3 0 f2"/>
                <a:gd name="f32" fmla="*/ f31 1 1292"/>
                <a:gd name="f33" fmla="*/ f30 1 1214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5875CD0-6EAC-42D0-A9F1-72FA9156E450}"/>
                </a:ext>
              </a:extLst>
            </p:cNvPr>
            <p:cNvSpPr/>
            <p:nvPr/>
          </p:nvSpPr>
          <p:spPr>
            <a:xfrm>
              <a:off x="7994964" y="3650321"/>
              <a:ext cx="53464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+- f4 0 f2"/>
                <a:gd name="f33" fmla="+- f3 0 f2"/>
                <a:gd name="f34" fmla="*/ f33 1 1293"/>
                <a:gd name="f35" fmla="*/ f32 1 1214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D1D34D4-83C3-4E80-ACDE-4991C71D5127}"/>
              </a:ext>
            </a:extLst>
          </p:cNvPr>
          <p:cNvGrpSpPr/>
          <p:nvPr/>
        </p:nvGrpSpPr>
        <p:grpSpPr>
          <a:xfrm>
            <a:off x="7689653" y="1352591"/>
            <a:ext cx="680907" cy="719020"/>
            <a:chOff x="9424967" y="1631801"/>
            <a:chExt cx="683990" cy="722275"/>
          </a:xfrm>
          <a:solidFill>
            <a:srgbClr val="BA1A18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1348401F-F366-4C06-9130-FE168EDAE7CA}"/>
                </a:ext>
              </a:extLst>
            </p:cNvPr>
            <p:cNvSpPr/>
            <p:nvPr/>
          </p:nvSpPr>
          <p:spPr>
            <a:xfrm>
              <a:off x="9604821" y="1631801"/>
              <a:ext cx="504136" cy="523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+- f4 0 f2"/>
                <a:gd name="f125" fmla="+- f3 0 f2"/>
                <a:gd name="f126" fmla="*/ f125 1 9452"/>
                <a:gd name="f127" fmla="*/ f124 1 9217"/>
                <a:gd name="f128" fmla="*/ f2 1 f126"/>
                <a:gd name="f129" fmla="*/ f3 1 f126"/>
                <a:gd name="f130" fmla="*/ f2 1 f127"/>
                <a:gd name="f131" fmla="*/ f4 1 f127"/>
                <a:gd name="f132" fmla="*/ f128 f122 1"/>
                <a:gd name="f133" fmla="*/ f129 f122 1"/>
                <a:gd name="f134" fmla="*/ f131 f123 1"/>
                <a:gd name="f135" fmla="*/ f130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4B4BB6C8-7B8C-4462-8E6C-6E7D77EAE8BD}"/>
                </a:ext>
              </a:extLst>
            </p:cNvPr>
            <p:cNvSpPr/>
            <p:nvPr/>
          </p:nvSpPr>
          <p:spPr>
            <a:xfrm>
              <a:off x="9424967" y="1951036"/>
              <a:ext cx="378159" cy="403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+- f3 0 f2"/>
                <a:gd name="f44" fmla="*/ f43 1 7090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D24DCF6B-0CC6-4AE8-9181-AD351E28A570}"/>
                </a:ext>
              </a:extLst>
            </p:cNvPr>
            <p:cNvSpPr/>
            <p:nvPr/>
          </p:nvSpPr>
          <p:spPr>
            <a:xfrm>
              <a:off x="9705624" y="2212527"/>
              <a:ext cx="396621" cy="141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+- f4 0 f2"/>
                <a:gd name="f27" fmla="+- f3 0 f2"/>
                <a:gd name="f28" fmla="*/ f27 1 7436"/>
                <a:gd name="f29" fmla="*/ f26 1 249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47355AA2-E96C-43C9-A1A0-43EDE1618428}"/>
              </a:ext>
            </a:extLst>
          </p:cNvPr>
          <p:cNvGrpSpPr/>
          <p:nvPr/>
        </p:nvGrpSpPr>
        <p:grpSpPr>
          <a:xfrm>
            <a:off x="2563737" y="3350498"/>
            <a:ext cx="521307" cy="557009"/>
            <a:chOff x="4275844" y="3638754"/>
            <a:chExt cx="523667" cy="559530"/>
          </a:xfrm>
          <a:solidFill>
            <a:srgbClr val="BA1A18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36553D4C-1E38-4219-B518-142E8D026E2D}"/>
                </a:ext>
              </a:extLst>
            </p:cNvPr>
            <p:cNvSpPr/>
            <p:nvPr/>
          </p:nvSpPr>
          <p:spPr>
            <a:xfrm>
              <a:off x="4275844" y="3638754"/>
              <a:ext cx="523667" cy="5595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+- f4 0 f2"/>
                <a:gd name="f22" fmla="+- f3 0 f2"/>
                <a:gd name="f23" fmla="*/ f22 1 12666"/>
                <a:gd name="f24" fmla="*/ f21 1 1269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32873F76-F662-4BA3-B858-B249945A1427}"/>
                </a:ext>
              </a:extLst>
            </p:cNvPr>
            <p:cNvSpPr/>
            <p:nvPr/>
          </p:nvSpPr>
          <p:spPr>
            <a:xfrm>
              <a:off x="4348813" y="3797027"/>
              <a:ext cx="450698" cy="263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+- f4 0 f2"/>
                <a:gd name="f79" fmla="+- f3 0 f2"/>
                <a:gd name="f80" fmla="*/ f79 1 10901"/>
                <a:gd name="f81" fmla="*/ f78 1 5987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7EE31A3D-302C-408E-A193-57FE1BD81AB6}"/>
              </a:ext>
            </a:extLst>
          </p:cNvPr>
          <p:cNvSpPr/>
          <p:nvPr/>
        </p:nvSpPr>
        <p:spPr>
          <a:xfrm>
            <a:off x="7015693" y="3429000"/>
            <a:ext cx="523911" cy="435368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+- f4 0 f2"/>
              <a:gd name="f109" fmla="+- f3 0 f2"/>
              <a:gd name="f110" fmla="*/ f109 1 12729"/>
              <a:gd name="f111" fmla="*/ f108 1 9925"/>
              <a:gd name="f112" fmla="*/ f2 1 f110"/>
              <a:gd name="f113" fmla="*/ f3 1 f110"/>
              <a:gd name="f114" fmla="*/ f2 1 f111"/>
              <a:gd name="f115" fmla="*/ f4 1 f111"/>
              <a:gd name="f116" fmla="*/ f112 f106 1"/>
              <a:gd name="f117" fmla="*/ f113 f106 1"/>
              <a:gd name="f118" fmla="*/ f115 f107 1"/>
              <a:gd name="f119" fmla="*/ f114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19" tIns="91019" rIns="91019" bIns="91019" anchor="ctr" anchorCtr="0" compatLnSpc="1">
            <a:noAutofit/>
          </a:bodyPr>
          <a:lstStyle/>
          <a:p>
            <a:pPr algn="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95" dirty="0"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48AE91CE-6B73-4ED1-9C88-5CDADA2A63F9}"/>
              </a:ext>
            </a:extLst>
          </p:cNvPr>
          <p:cNvGrpSpPr/>
          <p:nvPr/>
        </p:nvGrpSpPr>
        <p:grpSpPr>
          <a:xfrm>
            <a:off x="8742791" y="3368641"/>
            <a:ext cx="477432" cy="502711"/>
            <a:chOff x="10482873" y="3656978"/>
            <a:chExt cx="479593" cy="504986"/>
          </a:xfrm>
          <a:solidFill>
            <a:srgbClr val="BA1A18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41B4F5CB-14EB-444E-93E1-CE0B6A6CB658}"/>
                </a:ext>
              </a:extLst>
            </p:cNvPr>
            <p:cNvSpPr/>
            <p:nvPr/>
          </p:nvSpPr>
          <p:spPr>
            <a:xfrm>
              <a:off x="10482873" y="3656978"/>
              <a:ext cx="225006" cy="41148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+- f5 0 f3"/>
                <a:gd name="f57" fmla="+- f4 0 f3"/>
                <a:gd name="f58" fmla="*/ f57 1 5987"/>
                <a:gd name="f59" fmla="*/ f56 1 10273"/>
                <a:gd name="f60" fmla="*/ f3 1 f58"/>
                <a:gd name="f61" fmla="*/ f4 1 f58"/>
                <a:gd name="f62" fmla="*/ f3 1 f59"/>
                <a:gd name="f63" fmla="*/ f5 1 f59"/>
                <a:gd name="f64" fmla="*/ f60 f54 1"/>
                <a:gd name="f65" fmla="*/ f61 f54 1"/>
                <a:gd name="f66" fmla="*/ f63 f55 1"/>
                <a:gd name="f67" fmla="*/ f62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F02F00C8-1B3C-429A-91DD-698A278D8219}"/>
                </a:ext>
              </a:extLst>
            </p:cNvPr>
            <p:cNvSpPr/>
            <p:nvPr/>
          </p:nvSpPr>
          <p:spPr>
            <a:xfrm>
              <a:off x="10570509" y="4009232"/>
              <a:ext cx="303141" cy="152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+- f4 0 f2"/>
                <a:gd name="f59" fmla="+- f3 0 f2"/>
                <a:gd name="f60" fmla="*/ f59 1 8066"/>
                <a:gd name="f61" fmla="*/ f58 1 3813"/>
                <a:gd name="f62" fmla="*/ f2 1 f60"/>
                <a:gd name="f63" fmla="*/ f3 1 f60"/>
                <a:gd name="f64" fmla="*/ f2 1 f61"/>
                <a:gd name="f65" fmla="*/ f4 1 f61"/>
                <a:gd name="f66" fmla="*/ f62 f56 1"/>
                <a:gd name="f67" fmla="*/ f63 f56 1"/>
                <a:gd name="f68" fmla="*/ f65 f57 1"/>
                <a:gd name="f69" fmla="*/ f6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E5AE80B-6E9A-4729-885B-66C0A54B841B}"/>
                </a:ext>
              </a:extLst>
            </p:cNvPr>
            <p:cNvSpPr/>
            <p:nvPr/>
          </p:nvSpPr>
          <p:spPr>
            <a:xfrm>
              <a:off x="10737460" y="3656978"/>
              <a:ext cx="225006" cy="41100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+- f5 0 f3"/>
                <a:gd name="f58" fmla="+- f4 0 f3"/>
                <a:gd name="f59" fmla="*/ f58 1 5987"/>
                <a:gd name="f60" fmla="*/ f57 1 10261"/>
                <a:gd name="f61" fmla="*/ f3 1 f59"/>
                <a:gd name="f62" fmla="*/ f4 1 f59"/>
                <a:gd name="f63" fmla="*/ f3 1 f60"/>
                <a:gd name="f64" fmla="*/ f5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AA9B077C-48AD-46B7-A768-8A8212C52F9C}"/>
                </a:ext>
              </a:extLst>
            </p:cNvPr>
            <p:cNvSpPr/>
            <p:nvPr/>
          </p:nvSpPr>
          <p:spPr>
            <a:xfrm>
              <a:off x="10673526" y="3793406"/>
              <a:ext cx="94740" cy="2322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+- f4 0 f2"/>
                <a:gd name="f69" fmla="+- f3 0 f2"/>
                <a:gd name="f70" fmla="*/ f69 1 2521"/>
                <a:gd name="f71" fmla="*/ f68 1 5798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C553B320-3DD5-4502-AFA7-24D8C1820574}"/>
              </a:ext>
            </a:extLst>
          </p:cNvPr>
          <p:cNvGrpSpPr/>
          <p:nvPr/>
        </p:nvGrpSpPr>
        <p:grpSpPr>
          <a:xfrm>
            <a:off x="3398080" y="4329903"/>
            <a:ext cx="420723" cy="508900"/>
            <a:chOff x="5113964" y="4622593"/>
            <a:chExt cx="422626" cy="511204"/>
          </a:xfrm>
          <a:solidFill>
            <a:srgbClr val="BA1A18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10C717BB-870F-4E66-B1A8-050455AB6655}"/>
                </a:ext>
              </a:extLst>
            </p:cNvPr>
            <p:cNvSpPr/>
            <p:nvPr/>
          </p:nvSpPr>
          <p:spPr>
            <a:xfrm>
              <a:off x="5253548" y="4863529"/>
              <a:ext cx="140890" cy="9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+- f4 0 f2"/>
                <a:gd name="f11" fmla="+- f3 0 f2"/>
                <a:gd name="f12" fmla="*/ f11 1 3466"/>
                <a:gd name="f13" fmla="*/ f10 1 208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C5F880B9-A709-4B83-B052-DDC35C59E42B}"/>
                </a:ext>
              </a:extLst>
            </p:cNvPr>
            <p:cNvSpPr/>
            <p:nvPr/>
          </p:nvSpPr>
          <p:spPr>
            <a:xfrm>
              <a:off x="5294522" y="4773451"/>
              <a:ext cx="57680" cy="61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+- f4 0 f2"/>
                <a:gd name="f12" fmla="+- f3 0 f2"/>
                <a:gd name="f13" fmla="*/ f12 1 1419"/>
                <a:gd name="f14" fmla="*/ f11 1 1418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07AB7509-F848-446C-8100-7D03B05DE68E}"/>
                </a:ext>
              </a:extLst>
            </p:cNvPr>
            <p:cNvSpPr/>
            <p:nvPr/>
          </p:nvSpPr>
          <p:spPr>
            <a:xfrm>
              <a:off x="5113964" y="4622593"/>
              <a:ext cx="422626" cy="5112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+- f4 0 f2"/>
                <a:gd name="f98" fmla="+- f3 0 f2"/>
                <a:gd name="f99" fmla="*/ f98 1 10397"/>
                <a:gd name="f100" fmla="*/ f97 1 11800"/>
                <a:gd name="f101" fmla="*/ f2 1 f99"/>
                <a:gd name="f102" fmla="*/ f3 1 f99"/>
                <a:gd name="f103" fmla="*/ f2 1 f100"/>
                <a:gd name="f104" fmla="*/ f4 1 f100"/>
                <a:gd name="f105" fmla="*/ f101 f95 1"/>
                <a:gd name="f106" fmla="*/ f102 f95 1"/>
                <a:gd name="f107" fmla="*/ f104 f96 1"/>
                <a:gd name="f108" fmla="*/ f10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8CABAF1-5255-43B0-A9C5-85A439AC383B}"/>
              </a:ext>
            </a:extLst>
          </p:cNvPr>
          <p:cNvGrpSpPr/>
          <p:nvPr/>
        </p:nvGrpSpPr>
        <p:grpSpPr>
          <a:xfrm>
            <a:off x="5241303" y="4334773"/>
            <a:ext cx="484496" cy="478323"/>
            <a:chOff x="6965533" y="4627485"/>
            <a:chExt cx="486689" cy="480489"/>
          </a:xfrm>
          <a:solidFill>
            <a:srgbClr val="BA1A18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709B9D10-BB16-44A3-8CA8-68A57A322986}"/>
                </a:ext>
              </a:extLst>
            </p:cNvPr>
            <p:cNvSpPr/>
            <p:nvPr/>
          </p:nvSpPr>
          <p:spPr>
            <a:xfrm>
              <a:off x="6965533" y="4627485"/>
              <a:ext cx="486689" cy="389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+- f4 0 f2"/>
                <a:gd name="f128" fmla="+- f3 0 f2"/>
                <a:gd name="f129" fmla="*/ f128 1 11973"/>
                <a:gd name="f130" fmla="*/ f127 1 8980"/>
                <a:gd name="f131" fmla="*/ f2 1 f129"/>
                <a:gd name="f132" fmla="*/ f3 1 f129"/>
                <a:gd name="f133" fmla="*/ f2 1 f130"/>
                <a:gd name="f134" fmla="*/ f4 1 f130"/>
                <a:gd name="f135" fmla="*/ f131 f125 1"/>
                <a:gd name="f136" fmla="*/ f132 f125 1"/>
                <a:gd name="f137" fmla="*/ f134 f126 1"/>
                <a:gd name="f138" fmla="*/ f133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59844A24-1CFA-4A20-8B69-3BF72C13764F}"/>
                </a:ext>
              </a:extLst>
            </p:cNvPr>
            <p:cNvSpPr/>
            <p:nvPr/>
          </p:nvSpPr>
          <p:spPr>
            <a:xfrm>
              <a:off x="7074383" y="5047844"/>
              <a:ext cx="256169" cy="60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+- f4 0 f2"/>
                <a:gd name="f25" fmla="+- f3 0 f2"/>
                <a:gd name="f26" fmla="*/ f25 1 6302"/>
                <a:gd name="f27" fmla="*/ f24 1 1388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727A8372-FAC5-4162-83E0-2D9AC789A8A3}"/>
              </a:ext>
            </a:extLst>
          </p:cNvPr>
          <p:cNvGrpSpPr/>
          <p:nvPr/>
        </p:nvGrpSpPr>
        <p:grpSpPr>
          <a:xfrm>
            <a:off x="6171018" y="4293109"/>
            <a:ext cx="478151" cy="509547"/>
            <a:chOff x="7899455" y="4585633"/>
            <a:chExt cx="480316" cy="511854"/>
          </a:xfrm>
          <a:solidFill>
            <a:srgbClr val="BA1A18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0545EDCE-49AB-4E44-A84F-C110D65749CE}"/>
                </a:ext>
              </a:extLst>
            </p:cNvPr>
            <p:cNvSpPr/>
            <p:nvPr/>
          </p:nvSpPr>
          <p:spPr>
            <a:xfrm>
              <a:off x="7982702" y="4735741"/>
              <a:ext cx="28209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+- f4 0 f2"/>
                <a:gd name="f10" fmla="+- f3 0 f2"/>
                <a:gd name="f11" fmla="*/ f10 1 694"/>
                <a:gd name="f12" fmla="*/ f9 1 346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BABF9A04-3105-4C5A-8B20-02651899BD56}"/>
                </a:ext>
              </a:extLst>
            </p:cNvPr>
            <p:cNvSpPr/>
            <p:nvPr/>
          </p:nvSpPr>
          <p:spPr>
            <a:xfrm>
              <a:off x="8267008" y="4735741"/>
              <a:ext cx="29507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+- f4 0 f2"/>
                <a:gd name="f11" fmla="+- f3 0 f2"/>
                <a:gd name="f12" fmla="*/ f11 1 726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42C037E8-C62C-44A4-9ECE-9478FFEE383C}"/>
                </a:ext>
              </a:extLst>
            </p:cNvPr>
            <p:cNvSpPr/>
            <p:nvPr/>
          </p:nvSpPr>
          <p:spPr>
            <a:xfrm>
              <a:off x="7982702" y="4915924"/>
              <a:ext cx="28209" cy="180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+- f4 0 f2"/>
                <a:gd name="f9" fmla="+- f3 0 f2"/>
                <a:gd name="f10" fmla="*/ f9 1 694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DBECB58-6794-47EE-AF9A-211D14BD2D30}"/>
                </a:ext>
              </a:extLst>
            </p:cNvPr>
            <p:cNvSpPr/>
            <p:nvPr/>
          </p:nvSpPr>
          <p:spPr>
            <a:xfrm>
              <a:off x="8267008" y="4915924"/>
              <a:ext cx="29507" cy="180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+- f4 0 f2"/>
                <a:gd name="f11" fmla="+- f3 0 f2"/>
                <a:gd name="f12" fmla="*/ f11 1 726"/>
                <a:gd name="f13" fmla="*/ f10 1 416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C9D7A970-193B-487B-9B01-9ED4B49F8907}"/>
                </a:ext>
              </a:extLst>
            </p:cNvPr>
            <p:cNvSpPr/>
            <p:nvPr/>
          </p:nvSpPr>
          <p:spPr>
            <a:xfrm>
              <a:off x="7899455" y="4735741"/>
              <a:ext cx="56372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+- f4 0 f2"/>
                <a:gd name="f19" fmla="+- f3 0 f2"/>
                <a:gd name="f20" fmla="*/ f19 1 1387"/>
                <a:gd name="f21" fmla="*/ f18 1 346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7B7ACF00-6AB9-44B1-9C7A-0F06C1FD3B18}"/>
                </a:ext>
              </a:extLst>
            </p:cNvPr>
            <p:cNvSpPr/>
            <p:nvPr/>
          </p:nvSpPr>
          <p:spPr>
            <a:xfrm>
              <a:off x="8040346" y="4735741"/>
              <a:ext cx="198534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+- f4 0 f2"/>
                <a:gd name="f11" fmla="+- f3 0 f2"/>
                <a:gd name="f12" fmla="*/ f11 1 4884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AB2BC4F5-2FB3-4A2D-8EB2-D5DEAF37932C}"/>
                </a:ext>
              </a:extLst>
            </p:cNvPr>
            <p:cNvSpPr/>
            <p:nvPr/>
          </p:nvSpPr>
          <p:spPr>
            <a:xfrm>
              <a:off x="8323344" y="4894088"/>
              <a:ext cx="56427" cy="20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+- f4 0 f2"/>
                <a:gd name="f18" fmla="+- f3 0 f2"/>
                <a:gd name="f19" fmla="*/ f18 1 1388"/>
                <a:gd name="f20" fmla="*/ f17 1 4695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5C6A261D-482C-4227-9756-E529798E7B22}"/>
                </a:ext>
              </a:extLst>
            </p:cNvPr>
            <p:cNvSpPr/>
            <p:nvPr/>
          </p:nvSpPr>
          <p:spPr>
            <a:xfrm>
              <a:off x="7899455" y="4894088"/>
              <a:ext cx="56372" cy="202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+- f4 0 f2"/>
                <a:gd name="f18" fmla="+- f3 0 f2"/>
                <a:gd name="f19" fmla="*/ f18 1 1387"/>
                <a:gd name="f20" fmla="*/ f17 1 4664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D3270A27-A64A-4AC0-A5FF-071BB629AE54}"/>
                </a:ext>
              </a:extLst>
            </p:cNvPr>
            <p:cNvSpPr/>
            <p:nvPr/>
          </p:nvSpPr>
          <p:spPr>
            <a:xfrm>
              <a:off x="8124846" y="4915924"/>
              <a:ext cx="28209" cy="314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+- f4 0 f2"/>
                <a:gd name="f13" fmla="+- f3 0 f2"/>
                <a:gd name="f14" fmla="*/ f13 1 694"/>
                <a:gd name="f15" fmla="*/ f12 1 726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E94CFDAC-75FE-4C1E-9061-80B765DE5AD8}"/>
                </a:ext>
              </a:extLst>
            </p:cNvPr>
            <p:cNvSpPr/>
            <p:nvPr/>
          </p:nvSpPr>
          <p:spPr>
            <a:xfrm>
              <a:off x="8323344" y="4735741"/>
              <a:ext cx="56427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+- f4 0 f2"/>
                <a:gd name="f23" fmla="+- f3 0 f2"/>
                <a:gd name="f24" fmla="*/ f23 1 1388"/>
                <a:gd name="f25" fmla="*/ f22 1 346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89FCE254-6170-420A-AF6E-94C6DB703699}"/>
                </a:ext>
              </a:extLst>
            </p:cNvPr>
            <p:cNvSpPr/>
            <p:nvPr/>
          </p:nvSpPr>
          <p:spPr>
            <a:xfrm>
              <a:off x="8040346" y="4915924"/>
              <a:ext cx="198534" cy="180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+- f4 0 f2"/>
                <a:gd name="f19" fmla="+- f3 0 f2"/>
                <a:gd name="f20" fmla="*/ f19 1 4884"/>
                <a:gd name="f21" fmla="*/ f18 1 416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40F5FA0E-C237-4DB4-9E36-0EB0E14063DC}"/>
                </a:ext>
              </a:extLst>
            </p:cNvPr>
            <p:cNvSpPr/>
            <p:nvPr/>
          </p:nvSpPr>
          <p:spPr>
            <a:xfrm>
              <a:off x="8039039" y="4585633"/>
              <a:ext cx="198534" cy="1201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+- f4 0 f2"/>
                <a:gd name="f20" fmla="+- f3 0 f2"/>
                <a:gd name="f21" fmla="*/ f20 1 4884"/>
                <a:gd name="f22" fmla="*/ f19 1 277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4B3580DE-BDE0-4688-8747-464A5D2A757E}"/>
              </a:ext>
            </a:extLst>
          </p:cNvPr>
          <p:cNvGrpSpPr/>
          <p:nvPr/>
        </p:nvGrpSpPr>
        <p:grpSpPr>
          <a:xfrm>
            <a:off x="9626190" y="3376977"/>
            <a:ext cx="344449" cy="481291"/>
            <a:chOff x="11370271" y="3665354"/>
            <a:chExt cx="346008" cy="483470"/>
          </a:xfrm>
          <a:solidFill>
            <a:srgbClr val="BA1A18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A4F497B7-0A45-4348-B930-9ECD81602098}"/>
                </a:ext>
              </a:extLst>
            </p:cNvPr>
            <p:cNvSpPr/>
            <p:nvPr/>
          </p:nvSpPr>
          <p:spPr>
            <a:xfrm>
              <a:off x="11370271" y="3665354"/>
              <a:ext cx="346008" cy="340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+- f4 0 f2"/>
                <a:gd name="f65" fmla="+- f3 0 f2"/>
                <a:gd name="f66" fmla="*/ f65 1 9012"/>
                <a:gd name="f67" fmla="*/ f64 1 831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016414FE-1399-4A26-98FC-3A451CAFBA83}"/>
                </a:ext>
              </a:extLst>
            </p:cNvPr>
            <p:cNvSpPr/>
            <p:nvPr/>
          </p:nvSpPr>
          <p:spPr>
            <a:xfrm>
              <a:off x="11516657" y="3749168"/>
              <a:ext cx="54434" cy="58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+- f4 0 f2"/>
                <a:gd name="f11" fmla="+- f3 0 f2"/>
                <a:gd name="f12" fmla="*/ f11 1 1418"/>
                <a:gd name="f13" fmla="*/ f10 1 141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879E86CF-F1B5-478B-972C-C5B045F6147F}"/>
                </a:ext>
              </a:extLst>
            </p:cNvPr>
            <p:cNvSpPr/>
            <p:nvPr/>
          </p:nvSpPr>
          <p:spPr>
            <a:xfrm>
              <a:off x="11451314" y="4034058"/>
              <a:ext cx="186327" cy="58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+- f4 0 f2"/>
                <a:gd name="f15" fmla="+- f3 0 f2"/>
                <a:gd name="f16" fmla="*/ f15 1 4853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341DED42-0FB8-43CD-967B-B508C0BA0262}"/>
                </a:ext>
              </a:extLst>
            </p:cNvPr>
            <p:cNvSpPr/>
            <p:nvPr/>
          </p:nvSpPr>
          <p:spPr>
            <a:xfrm>
              <a:off x="11477923" y="3836813"/>
              <a:ext cx="133109" cy="851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+- f4 0 f2"/>
                <a:gd name="f16" fmla="+- f3 0 f2"/>
                <a:gd name="f17" fmla="*/ f16 1 3467"/>
                <a:gd name="f18" fmla="*/ f15 1 208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8AD59F05-97CA-4B05-A47C-B54A7A353BE6}"/>
                </a:ext>
              </a:extLst>
            </p:cNvPr>
            <p:cNvSpPr/>
            <p:nvPr/>
          </p:nvSpPr>
          <p:spPr>
            <a:xfrm>
              <a:off x="11477923" y="4120432"/>
              <a:ext cx="134307" cy="28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+- f4 0 f2"/>
                <a:gd name="f14" fmla="+- f3 0 f2"/>
                <a:gd name="f15" fmla="*/ f14 1 3498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D308D88A-77BA-445E-8883-D3557437F006}"/>
              </a:ext>
            </a:extLst>
          </p:cNvPr>
          <p:cNvGrpSpPr/>
          <p:nvPr/>
        </p:nvGrpSpPr>
        <p:grpSpPr>
          <a:xfrm>
            <a:off x="7047263" y="4348984"/>
            <a:ext cx="479407" cy="449777"/>
            <a:chOff x="8779666" y="4641759"/>
            <a:chExt cx="481577" cy="451813"/>
          </a:xfrm>
          <a:solidFill>
            <a:srgbClr val="BA1A18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E3CD086C-6084-4E18-91FF-216EBA9077B5}"/>
                </a:ext>
              </a:extLst>
            </p:cNvPr>
            <p:cNvSpPr/>
            <p:nvPr/>
          </p:nvSpPr>
          <p:spPr>
            <a:xfrm>
              <a:off x="8906448" y="4851961"/>
              <a:ext cx="226698" cy="241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+- f3 0 f2"/>
                <a:gd name="f38" fmla="*/ f37 1 5577"/>
                <a:gd name="f39" fmla="*/ f2 1 f38"/>
                <a:gd name="f40" fmla="*/ f3 1 f38"/>
                <a:gd name="f41" fmla="*/ f39 f35 1"/>
                <a:gd name="f42" fmla="*/ f40 f35 1"/>
                <a:gd name="f43" fmla="*/ f40 f36 1"/>
                <a:gd name="f44" fmla="*/ f3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FFA001F9-7FD7-4CE9-B025-FDE148EB4412}"/>
                </a:ext>
              </a:extLst>
            </p:cNvPr>
            <p:cNvSpPr/>
            <p:nvPr/>
          </p:nvSpPr>
          <p:spPr>
            <a:xfrm>
              <a:off x="9119046" y="4641759"/>
              <a:ext cx="112718" cy="1201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+- f3 0 f2"/>
                <a:gd name="f12" fmla="*/ f11 1 2773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631E7757-737F-45EB-B99E-EB3D358D3A07}"/>
                </a:ext>
              </a:extLst>
            </p:cNvPr>
            <p:cNvSpPr/>
            <p:nvPr/>
          </p:nvSpPr>
          <p:spPr>
            <a:xfrm>
              <a:off x="8809137" y="4641759"/>
              <a:ext cx="111419" cy="1201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+- f4 0 f2"/>
                <a:gd name="f14" fmla="+- f3 0 f2"/>
                <a:gd name="f15" fmla="*/ f14 1 2741"/>
                <a:gd name="f16" fmla="*/ f13 1 2773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2BC802F6-F32B-46A4-A0E9-5848436921EE}"/>
                </a:ext>
              </a:extLst>
            </p:cNvPr>
            <p:cNvSpPr/>
            <p:nvPr/>
          </p:nvSpPr>
          <p:spPr>
            <a:xfrm>
              <a:off x="8779666" y="4761856"/>
              <a:ext cx="170361" cy="90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+- f4 0 f2"/>
                <a:gd name="f29" fmla="+- f3 0 f2"/>
                <a:gd name="f30" fmla="*/ f29 1 4191"/>
                <a:gd name="f31" fmla="*/ f28 1 2081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F8BE6E22-98A1-4A22-A53D-E1911C000FD9}"/>
                </a:ext>
              </a:extLst>
            </p:cNvPr>
            <p:cNvSpPr/>
            <p:nvPr/>
          </p:nvSpPr>
          <p:spPr>
            <a:xfrm>
              <a:off x="9092135" y="4761856"/>
              <a:ext cx="169099" cy="90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+- f4 0 f2"/>
                <a:gd name="f30" fmla="+- f3 0 f2"/>
                <a:gd name="f31" fmla="*/ f30 1 4160"/>
                <a:gd name="f32" fmla="*/ f29 1 2081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2722BD83-3BE3-43D3-96FD-9D7B7B4767B8}"/>
                </a:ext>
              </a:extLst>
            </p:cNvPr>
            <p:cNvSpPr/>
            <p:nvPr/>
          </p:nvSpPr>
          <p:spPr>
            <a:xfrm>
              <a:off x="9098563" y="4881981"/>
              <a:ext cx="162680" cy="915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+- f4 0 f2"/>
                <a:gd name="f22" fmla="+- f3 0 f2"/>
                <a:gd name="f23" fmla="*/ f22 1 4002"/>
                <a:gd name="f24" fmla="*/ f21 1 211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62CA67FD-FBA7-40E3-A94A-E053038BD76F}"/>
                </a:ext>
              </a:extLst>
            </p:cNvPr>
            <p:cNvSpPr/>
            <p:nvPr/>
          </p:nvSpPr>
          <p:spPr>
            <a:xfrm>
              <a:off x="8779666" y="4881981"/>
              <a:ext cx="163979" cy="9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+- f4 0 f2"/>
                <a:gd name="f18" fmla="+- f3 0 f2"/>
                <a:gd name="f19" fmla="*/ f18 1 4034"/>
                <a:gd name="f20" fmla="*/ f17 1 208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99409E73-2C2E-42BC-BF69-5A9F1E057F66}"/>
              </a:ext>
            </a:extLst>
          </p:cNvPr>
          <p:cNvGrpSpPr/>
          <p:nvPr/>
        </p:nvGrpSpPr>
        <p:grpSpPr>
          <a:xfrm>
            <a:off x="2464736" y="4254996"/>
            <a:ext cx="478097" cy="506835"/>
            <a:chOff x="4176393" y="4547347"/>
            <a:chExt cx="480261" cy="509129"/>
          </a:xfrm>
          <a:solidFill>
            <a:srgbClr val="BA1A18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D7BA86C8-D2BB-4366-849C-AA53C8D1BBDA}"/>
                </a:ext>
              </a:extLst>
            </p:cNvPr>
            <p:cNvSpPr/>
            <p:nvPr/>
          </p:nvSpPr>
          <p:spPr>
            <a:xfrm>
              <a:off x="4390253" y="4776651"/>
              <a:ext cx="29507" cy="286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+- f4 0 f2"/>
                <a:gd name="f27" fmla="+- f3 0 f2"/>
                <a:gd name="f28" fmla="*/ f27 1 726"/>
                <a:gd name="f29" fmla="*/ f26 1 66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657A4F8F-39B0-48B6-9A07-DBA42BFA8E01}"/>
                </a:ext>
              </a:extLst>
            </p:cNvPr>
            <p:cNvSpPr/>
            <p:nvPr/>
          </p:nvSpPr>
          <p:spPr>
            <a:xfrm>
              <a:off x="4327526" y="4716219"/>
              <a:ext cx="153692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+- f4 0 f2"/>
                <a:gd name="f44" fmla="+- f3 0 f2"/>
                <a:gd name="f45" fmla="*/ f44 1 3781"/>
                <a:gd name="f46" fmla="*/ f43 1 3467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D64896A6-2D26-4B24-8AD0-B097007B5AE0}"/>
                </a:ext>
              </a:extLst>
            </p:cNvPr>
            <p:cNvSpPr/>
            <p:nvPr/>
          </p:nvSpPr>
          <p:spPr>
            <a:xfrm>
              <a:off x="4464548" y="4563724"/>
              <a:ext cx="192106" cy="206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+- f4 0 f2"/>
                <a:gd name="f30" fmla="+- f3 0 f2"/>
                <a:gd name="f31" fmla="*/ f30 1 4726"/>
                <a:gd name="f32" fmla="*/ f29 1 4758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B2620D15-4FB1-4ECD-B4F6-7C33CACE9DF9}"/>
                </a:ext>
              </a:extLst>
            </p:cNvPr>
            <p:cNvSpPr/>
            <p:nvPr/>
          </p:nvSpPr>
          <p:spPr>
            <a:xfrm>
              <a:off x="4394103" y="4863986"/>
              <a:ext cx="167801" cy="177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+- f4 0 f2"/>
                <a:gd name="f40" fmla="+- f3 0 f2"/>
                <a:gd name="f41" fmla="*/ f40 1 4128"/>
                <a:gd name="f42" fmla="*/ f39 1 4096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A00B01ED-DB71-403C-A1A5-73100BD48D92}"/>
                </a:ext>
              </a:extLst>
            </p:cNvPr>
            <p:cNvSpPr/>
            <p:nvPr/>
          </p:nvSpPr>
          <p:spPr>
            <a:xfrm>
              <a:off x="4492730" y="4780730"/>
              <a:ext cx="146011" cy="1543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+- f4 0 f2"/>
                <a:gd name="f42" fmla="+- f3 0 f2"/>
                <a:gd name="f43" fmla="*/ f42 1 3592"/>
                <a:gd name="f44" fmla="*/ f41 1 3562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F8BD3F83-2447-4806-9389-A14FBB1A44AF}"/>
                </a:ext>
              </a:extLst>
            </p:cNvPr>
            <p:cNvSpPr/>
            <p:nvPr/>
          </p:nvSpPr>
          <p:spPr>
            <a:xfrm>
              <a:off x="4189195" y="4851687"/>
              <a:ext cx="195965" cy="204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+- f4 0 f2"/>
                <a:gd name="f30" fmla="+- f3 0 f2"/>
                <a:gd name="f31" fmla="*/ f30 1 4821"/>
                <a:gd name="f32" fmla="*/ f29 1 472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37C88999-3C3E-4D6F-B4A6-9B6E7FFFBB23}"/>
                </a:ext>
              </a:extLst>
            </p:cNvPr>
            <p:cNvSpPr/>
            <p:nvPr/>
          </p:nvSpPr>
          <p:spPr>
            <a:xfrm>
              <a:off x="4394103" y="4547347"/>
              <a:ext cx="169099" cy="1460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+- f4 0 f2"/>
                <a:gd name="f34" fmla="+- f3 0 f2"/>
                <a:gd name="f35" fmla="*/ f34 1 4160"/>
                <a:gd name="f36" fmla="*/ f33 1 3372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28731659-1572-4EBE-ADBF-6C2379B5AC85}"/>
                </a:ext>
              </a:extLst>
            </p:cNvPr>
            <p:cNvSpPr/>
            <p:nvPr/>
          </p:nvSpPr>
          <p:spPr>
            <a:xfrm>
              <a:off x="4176393" y="4772537"/>
              <a:ext cx="137059" cy="1856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+- f4 0 f2"/>
                <a:gd name="f25" fmla="+- f3 0 f2"/>
                <a:gd name="f26" fmla="*/ f25 1 3372"/>
                <a:gd name="f27" fmla="*/ f24 1 4286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482C1329-4160-48F6-BA65-7222B9480867}"/>
              </a:ext>
            </a:extLst>
          </p:cNvPr>
          <p:cNvGrpSpPr/>
          <p:nvPr/>
        </p:nvGrpSpPr>
        <p:grpSpPr>
          <a:xfrm>
            <a:off x="7779634" y="4266649"/>
            <a:ext cx="480681" cy="513651"/>
            <a:chOff x="9515356" y="4559052"/>
            <a:chExt cx="482857" cy="515977"/>
          </a:xfrm>
          <a:solidFill>
            <a:srgbClr val="BA1A18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3E3EB5D4-5108-4135-BB60-CE16BAB93484}"/>
                </a:ext>
              </a:extLst>
            </p:cNvPr>
            <p:cNvSpPr/>
            <p:nvPr/>
          </p:nvSpPr>
          <p:spPr>
            <a:xfrm>
              <a:off x="9515356" y="4740578"/>
              <a:ext cx="57680" cy="331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+- f4 0 f2"/>
                <a:gd name="f24" fmla="+- f3 0 f2"/>
                <a:gd name="f25" fmla="*/ f24 1 1419"/>
                <a:gd name="f26" fmla="*/ f23 1 7657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43577CE0-2110-4765-96A7-F2FFFAA8BF22}"/>
                </a:ext>
              </a:extLst>
            </p:cNvPr>
            <p:cNvSpPr/>
            <p:nvPr/>
          </p:nvSpPr>
          <p:spPr>
            <a:xfrm>
              <a:off x="9570439" y="4862056"/>
              <a:ext cx="199823" cy="212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+- f3 0 f2"/>
                <a:gd name="f54" fmla="*/ f53 1 4916"/>
                <a:gd name="f55" fmla="*/ f2 1 f54"/>
                <a:gd name="f56" fmla="*/ f3 1 f54"/>
                <a:gd name="f57" fmla="*/ f55 f51 1"/>
                <a:gd name="f58" fmla="*/ f56 f51 1"/>
                <a:gd name="f59" fmla="*/ f56 f52 1"/>
                <a:gd name="f60" fmla="*/ f5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FC99A8FF-36FD-4535-8201-5B8DE19CBD51}"/>
                </a:ext>
              </a:extLst>
            </p:cNvPr>
            <p:cNvSpPr/>
            <p:nvPr/>
          </p:nvSpPr>
          <p:spPr>
            <a:xfrm>
              <a:off x="9795830" y="4559052"/>
              <a:ext cx="171614" cy="61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+- f4 0 f2"/>
                <a:gd name="f18" fmla="+- f3 0 f2"/>
                <a:gd name="f19" fmla="*/ f18 1 4222"/>
                <a:gd name="f20" fmla="*/ f17 1 141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0DFC1FF7-6498-42EB-8E20-3D6E8BDC30B1}"/>
                </a:ext>
              </a:extLst>
            </p:cNvPr>
            <p:cNvSpPr/>
            <p:nvPr/>
          </p:nvSpPr>
          <p:spPr>
            <a:xfrm>
              <a:off x="9825264" y="4651854"/>
              <a:ext cx="170398" cy="61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+- f4 0 f2"/>
                <a:gd name="f20" fmla="+- f3 0 f2"/>
                <a:gd name="f21" fmla="*/ f20 1 4192"/>
                <a:gd name="f22" fmla="*/ f19 1 141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3EDFD14E-D334-492D-9320-9A7760D81BF4}"/>
                </a:ext>
              </a:extLst>
            </p:cNvPr>
            <p:cNvSpPr/>
            <p:nvPr/>
          </p:nvSpPr>
          <p:spPr>
            <a:xfrm>
              <a:off x="9798390" y="4830638"/>
              <a:ext cx="198525" cy="61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+- f4 0 f2"/>
                <a:gd name="f18" fmla="+- f3 0 f2"/>
                <a:gd name="f19" fmla="*/ f18 1 4884"/>
                <a:gd name="f20" fmla="*/ f17 1 14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5652046B-0237-4396-9E49-5FFD133587D6}"/>
                </a:ext>
              </a:extLst>
            </p:cNvPr>
            <p:cNvSpPr/>
            <p:nvPr/>
          </p:nvSpPr>
          <p:spPr>
            <a:xfrm>
              <a:off x="9768928" y="4740578"/>
              <a:ext cx="227996" cy="58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+- f4 0 f2"/>
                <a:gd name="f15" fmla="+- f3 0 f2"/>
                <a:gd name="f16" fmla="*/ f15 1 5609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CE4AD9C8-6296-42FE-856D-929056091A41}"/>
                </a:ext>
              </a:extLst>
            </p:cNvPr>
            <p:cNvSpPr/>
            <p:nvPr/>
          </p:nvSpPr>
          <p:spPr>
            <a:xfrm>
              <a:off x="9798390" y="4923486"/>
              <a:ext cx="199823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+- f4 0 f2"/>
                <a:gd name="f26" fmla="+- f3 0 f2"/>
                <a:gd name="f27" fmla="*/ f26 1 4916"/>
                <a:gd name="f28" fmla="*/ f25 1 3498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DE5EBB42-2E0D-4F14-AF4A-89A07E333320}"/>
                </a:ext>
              </a:extLst>
            </p:cNvPr>
            <p:cNvSpPr/>
            <p:nvPr/>
          </p:nvSpPr>
          <p:spPr>
            <a:xfrm>
              <a:off x="9601163" y="4650519"/>
              <a:ext cx="140927" cy="180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+- f4 0 f2"/>
                <a:gd name="f19" fmla="+- f3 0 f2"/>
                <a:gd name="f20" fmla="*/ f19 1 3467"/>
                <a:gd name="f21" fmla="*/ f18 1 415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6F26ADF1-5303-47F2-B39D-70A8195179F9}"/>
              </a:ext>
            </a:extLst>
          </p:cNvPr>
          <p:cNvGrpSpPr/>
          <p:nvPr/>
        </p:nvGrpSpPr>
        <p:grpSpPr>
          <a:xfrm>
            <a:off x="7751380" y="4990620"/>
            <a:ext cx="706449" cy="698093"/>
            <a:chOff x="9486973" y="5286301"/>
            <a:chExt cx="709647" cy="701254"/>
          </a:xfrm>
          <a:solidFill>
            <a:srgbClr val="BA1A18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5F7F5779-8AC7-4E32-9E30-0B8D90AEB4DC}"/>
                </a:ext>
              </a:extLst>
            </p:cNvPr>
            <p:cNvSpPr/>
            <p:nvPr/>
          </p:nvSpPr>
          <p:spPr>
            <a:xfrm>
              <a:off x="9820143" y="5286301"/>
              <a:ext cx="41449" cy="110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+- f4 0 f2"/>
                <a:gd name="f15" fmla="+- f3 0 f2"/>
                <a:gd name="f16" fmla="*/ f15 1 694"/>
                <a:gd name="f17" fmla="*/ f14 1 173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D4F531C4-2782-4E15-9A8A-5930747167AB}"/>
                </a:ext>
              </a:extLst>
            </p:cNvPr>
            <p:cNvSpPr/>
            <p:nvPr/>
          </p:nvSpPr>
          <p:spPr>
            <a:xfrm>
              <a:off x="9654491" y="5373023"/>
              <a:ext cx="84774" cy="88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+- f4 0 f2"/>
                <a:gd name="f35" fmla="+- f3 0 f2"/>
                <a:gd name="f36" fmla="*/ f35 1 1419"/>
                <a:gd name="f37" fmla="*/ f34 1 1388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9517F2BB-ECB1-4C43-9E39-EC59F8866B74}"/>
                </a:ext>
              </a:extLst>
            </p:cNvPr>
            <p:cNvSpPr/>
            <p:nvPr/>
          </p:nvSpPr>
          <p:spPr>
            <a:xfrm>
              <a:off x="9942426" y="5373782"/>
              <a:ext cx="84774" cy="876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+- f4 0 f2"/>
                <a:gd name="f35" fmla="+- f3 0 f2"/>
                <a:gd name="f36" fmla="*/ f35 1 1419"/>
                <a:gd name="f37" fmla="*/ f34 1 1376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0BF2522A-D702-48CB-AC9C-4F4A69EB6823}"/>
                </a:ext>
              </a:extLst>
            </p:cNvPr>
            <p:cNvSpPr/>
            <p:nvPr/>
          </p:nvSpPr>
          <p:spPr>
            <a:xfrm>
              <a:off x="10111846" y="5593192"/>
              <a:ext cx="84774" cy="3089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+- f4 0 f2"/>
                <a:gd name="f19" fmla="+- f3 0 f2"/>
                <a:gd name="f20" fmla="*/ f19 1 1419"/>
                <a:gd name="f21" fmla="*/ f18 1 4853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171E9321-AE7D-4785-99E3-2715C40E6AC3}"/>
                </a:ext>
              </a:extLst>
            </p:cNvPr>
            <p:cNvSpPr/>
            <p:nvPr/>
          </p:nvSpPr>
          <p:spPr>
            <a:xfrm>
              <a:off x="9486973" y="5594966"/>
              <a:ext cx="84774" cy="309176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+- f5 0 f3"/>
                <a:gd name="f21" fmla="+- f4 0 f3"/>
                <a:gd name="f22" fmla="*/ f21 1 1419"/>
                <a:gd name="f23" fmla="*/ f20 1 4856"/>
                <a:gd name="f24" fmla="*/ f3 1 f22"/>
                <a:gd name="f25" fmla="*/ f4 1 f22"/>
                <a:gd name="f26" fmla="*/ f3 1 f23"/>
                <a:gd name="f27" fmla="*/ f5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3959BB53-2347-459E-A4B1-9211806AB76F}"/>
                </a:ext>
              </a:extLst>
            </p:cNvPr>
            <p:cNvSpPr/>
            <p:nvPr/>
          </p:nvSpPr>
          <p:spPr>
            <a:xfrm>
              <a:off x="9724141" y="5617259"/>
              <a:ext cx="342607" cy="2648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+- f4 0 f2"/>
                <a:gd name="f34" fmla="+- f3 0 f2"/>
                <a:gd name="f35" fmla="*/ f34 1 5735"/>
                <a:gd name="f36" fmla="*/ f33 1 4160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F308EC07-4D9C-419A-A655-813CE4DA7F15}"/>
                </a:ext>
              </a:extLst>
            </p:cNvPr>
            <p:cNvSpPr/>
            <p:nvPr/>
          </p:nvSpPr>
          <p:spPr>
            <a:xfrm>
              <a:off x="9609319" y="5506919"/>
              <a:ext cx="419782" cy="480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+- f4 0 f2"/>
                <a:gd name="f83" fmla="+- f3 0 f2"/>
                <a:gd name="f84" fmla="*/ f83 1 7027"/>
                <a:gd name="f85" fmla="*/ f82 1 7549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13EDDEDF-6B59-4341-9A7B-31BDE752D47E}"/>
              </a:ext>
            </a:extLst>
          </p:cNvPr>
          <p:cNvGrpSpPr/>
          <p:nvPr/>
        </p:nvGrpSpPr>
        <p:grpSpPr>
          <a:xfrm>
            <a:off x="9570569" y="4157660"/>
            <a:ext cx="548643" cy="584755"/>
            <a:chOff x="11314401" y="4449570"/>
            <a:chExt cx="551127" cy="587401"/>
          </a:xfrm>
          <a:solidFill>
            <a:srgbClr val="BA1A18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E9909CFC-1359-4462-A39E-4F49C82373C1}"/>
                </a:ext>
              </a:extLst>
            </p:cNvPr>
            <p:cNvSpPr/>
            <p:nvPr/>
          </p:nvSpPr>
          <p:spPr>
            <a:xfrm>
              <a:off x="11362773" y="4449570"/>
              <a:ext cx="161291" cy="171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C77350F9-4BB1-4BDD-A837-1FF6AC253130}"/>
                </a:ext>
              </a:extLst>
            </p:cNvPr>
            <p:cNvSpPr/>
            <p:nvPr/>
          </p:nvSpPr>
          <p:spPr>
            <a:xfrm>
              <a:off x="11575279" y="4519879"/>
              <a:ext cx="193523" cy="134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+- f4 0 f2"/>
                <a:gd name="f55" fmla="+- f3 0 f2"/>
                <a:gd name="f56" fmla="*/ f55 1 4160"/>
                <a:gd name="f57" fmla="*/ f54 1 2718"/>
                <a:gd name="f58" fmla="*/ f2 1 f56"/>
                <a:gd name="f59" fmla="*/ f3 1 f56"/>
                <a:gd name="f60" fmla="*/ f2 1 f57"/>
                <a:gd name="f61" fmla="*/ f4 1 f57"/>
                <a:gd name="f62" fmla="*/ f58 f52 1"/>
                <a:gd name="f63" fmla="*/ f59 f52 1"/>
                <a:gd name="f64" fmla="*/ f61 f53 1"/>
                <a:gd name="f65" fmla="*/ f6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E878F295-6DDB-4360-844D-8F58F47B46F5}"/>
                </a:ext>
              </a:extLst>
            </p:cNvPr>
            <p:cNvSpPr/>
            <p:nvPr/>
          </p:nvSpPr>
          <p:spPr>
            <a:xfrm>
              <a:off x="11374505" y="4826742"/>
              <a:ext cx="197903" cy="1369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+- f4 0 f2"/>
                <a:gd name="f65" fmla="+- f3 0 f2"/>
                <a:gd name="f66" fmla="*/ f65 1 4254"/>
                <a:gd name="f67" fmla="*/ f64 1 2763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9F9953A8-51D8-412F-A09B-35C3195FC4E6}"/>
                </a:ext>
              </a:extLst>
            </p:cNvPr>
            <p:cNvSpPr/>
            <p:nvPr/>
          </p:nvSpPr>
          <p:spPr>
            <a:xfrm>
              <a:off x="11652967" y="4690140"/>
              <a:ext cx="165661" cy="170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+- f4 0 f2"/>
                <a:gd name="f15" fmla="+- f3 0 f2"/>
                <a:gd name="f16" fmla="*/ f15 1 3561"/>
                <a:gd name="f17" fmla="*/ f14 1 343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2757E97F-1519-44E3-A25F-E3514534DD39}"/>
                </a:ext>
              </a:extLst>
            </p:cNvPr>
            <p:cNvSpPr/>
            <p:nvPr/>
          </p:nvSpPr>
          <p:spPr>
            <a:xfrm>
              <a:off x="11314401" y="4618296"/>
              <a:ext cx="258007" cy="174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+- f4 0 f2"/>
                <a:gd name="f30" fmla="+- f3 0 f2"/>
                <a:gd name="f31" fmla="*/ f30 1 5546"/>
                <a:gd name="f32" fmla="*/ f29 1 3529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69A0243F-8461-41E6-B22D-B539AB0CF14E}"/>
                </a:ext>
              </a:extLst>
            </p:cNvPr>
            <p:cNvSpPr/>
            <p:nvPr/>
          </p:nvSpPr>
          <p:spPr>
            <a:xfrm>
              <a:off x="11604595" y="4858819"/>
              <a:ext cx="260933" cy="17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+- f4 0 f2"/>
                <a:gd name="f31" fmla="+- f3 0 f2"/>
                <a:gd name="f32" fmla="*/ f31 1 5609"/>
                <a:gd name="f33" fmla="*/ f30 1 3593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E765E181-9C3F-4C63-9AC1-76B830FDA0FB}"/>
              </a:ext>
            </a:extLst>
          </p:cNvPr>
          <p:cNvGrpSpPr/>
          <p:nvPr/>
        </p:nvGrpSpPr>
        <p:grpSpPr>
          <a:xfrm>
            <a:off x="4304699" y="4380905"/>
            <a:ext cx="480692" cy="510939"/>
            <a:chOff x="6024688" y="4673827"/>
            <a:chExt cx="482868" cy="513252"/>
          </a:xfrm>
          <a:solidFill>
            <a:srgbClr val="BA1A18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D265C72E-CCC4-445A-ADFC-73C75AC196D0}"/>
                </a:ext>
              </a:extLst>
            </p:cNvPr>
            <p:cNvSpPr/>
            <p:nvPr/>
          </p:nvSpPr>
          <p:spPr>
            <a:xfrm>
              <a:off x="6308985" y="4975451"/>
              <a:ext cx="198571" cy="2116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+- f3 0 f2"/>
                <a:gd name="f30" fmla="*/ f29 1 4885"/>
                <a:gd name="f31" fmla="*/ f2 1 f30"/>
                <a:gd name="f32" fmla="*/ f3 1 f30"/>
                <a:gd name="f33" fmla="*/ f31 f27 1"/>
                <a:gd name="f34" fmla="*/ f32 f27 1"/>
                <a:gd name="f35" fmla="*/ f32 f28 1"/>
                <a:gd name="f36" fmla="*/ f3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5EC55C40-A959-4818-AB4A-0E7ADA7B1D67}"/>
                </a:ext>
              </a:extLst>
            </p:cNvPr>
            <p:cNvSpPr/>
            <p:nvPr/>
          </p:nvSpPr>
          <p:spPr>
            <a:xfrm>
              <a:off x="6025996" y="4825325"/>
              <a:ext cx="423924" cy="3003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+- f4 0 f2"/>
                <a:gd name="f70" fmla="+- f3 0 f2"/>
                <a:gd name="f71" fmla="*/ f70 1 10429"/>
                <a:gd name="f72" fmla="*/ f69 1 6932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1144631-456F-4988-AE72-871FB30FCCB3}"/>
                </a:ext>
              </a:extLst>
            </p:cNvPr>
            <p:cNvSpPr/>
            <p:nvPr/>
          </p:nvSpPr>
          <p:spPr>
            <a:xfrm>
              <a:off x="6024688" y="4673827"/>
              <a:ext cx="425232" cy="1228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+- f4 0 f2"/>
                <a:gd name="f41" fmla="+- f3 0 f2"/>
                <a:gd name="f42" fmla="*/ f41 1 10461"/>
                <a:gd name="f43" fmla="*/ f40 1 2836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1EE4B7BB-DC30-4642-8AF1-8620B96EF317}"/>
              </a:ext>
            </a:extLst>
          </p:cNvPr>
          <p:cNvGrpSpPr/>
          <p:nvPr/>
        </p:nvGrpSpPr>
        <p:grpSpPr>
          <a:xfrm>
            <a:off x="8741938" y="4248048"/>
            <a:ext cx="451351" cy="478333"/>
            <a:chOff x="10482014" y="4540370"/>
            <a:chExt cx="453395" cy="480498"/>
          </a:xfrm>
          <a:solidFill>
            <a:srgbClr val="BA1A18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532E621F-9ADD-4E55-8084-4D68815DF9B9}"/>
                </a:ext>
              </a:extLst>
            </p:cNvPr>
            <p:cNvSpPr/>
            <p:nvPr/>
          </p:nvSpPr>
          <p:spPr>
            <a:xfrm>
              <a:off x="10736875" y="4810621"/>
              <a:ext cx="198534" cy="2102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+- f4 0 f2"/>
                <a:gd name="f29" fmla="+- f3 0 f2"/>
                <a:gd name="f30" fmla="*/ f29 1 4884"/>
                <a:gd name="f31" fmla="*/ f28 1 485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54717730-ACC2-4379-91E3-A108662BFF8E}"/>
                </a:ext>
              </a:extLst>
            </p:cNvPr>
            <p:cNvSpPr/>
            <p:nvPr/>
          </p:nvSpPr>
          <p:spPr>
            <a:xfrm>
              <a:off x="10482014" y="4644091"/>
              <a:ext cx="57680" cy="375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+- f4 0 f2"/>
                <a:gd name="f19" fmla="+- f3 0 f2"/>
                <a:gd name="f20" fmla="*/ f19 1 1419"/>
                <a:gd name="f21" fmla="*/ f18 1 86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FBC0CC4C-D7B3-479C-A147-198C596F0F52}"/>
                </a:ext>
              </a:extLst>
            </p:cNvPr>
            <p:cNvSpPr/>
            <p:nvPr/>
          </p:nvSpPr>
          <p:spPr>
            <a:xfrm>
              <a:off x="10566513" y="4659124"/>
              <a:ext cx="284378" cy="360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+- f4 0 f2"/>
                <a:gd name="f48" fmla="+- f3 0 f2"/>
                <a:gd name="f49" fmla="*/ f48 1 6996"/>
                <a:gd name="f50" fmla="*/ f47 1 8318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48C994F6-0063-44D8-A35B-905D344E0521}"/>
                </a:ext>
              </a:extLst>
            </p:cNvPr>
            <p:cNvSpPr/>
            <p:nvPr/>
          </p:nvSpPr>
          <p:spPr>
            <a:xfrm>
              <a:off x="10624157" y="4839260"/>
              <a:ext cx="107643" cy="300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+- f4 0 f2"/>
                <a:gd name="f15" fmla="+- f3 0 f2"/>
                <a:gd name="f16" fmla="*/ f15 1 2648"/>
                <a:gd name="f17" fmla="*/ f14 1 69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96EA35B7-0D61-4295-BF66-612D80FA79FC}"/>
                </a:ext>
              </a:extLst>
            </p:cNvPr>
            <p:cNvSpPr/>
            <p:nvPr/>
          </p:nvSpPr>
          <p:spPr>
            <a:xfrm>
              <a:off x="10482014" y="4540370"/>
              <a:ext cx="367588" cy="88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+- f4 0 f2"/>
                <a:gd name="f19" fmla="+- f3 0 f2"/>
                <a:gd name="f20" fmla="*/ f19 1 9043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1579FCA5-72F2-4344-AB47-FE5A13E04608}"/>
              </a:ext>
            </a:extLst>
          </p:cNvPr>
          <p:cNvGrpSpPr/>
          <p:nvPr/>
        </p:nvGrpSpPr>
        <p:grpSpPr>
          <a:xfrm>
            <a:off x="8634521" y="2322501"/>
            <a:ext cx="627555" cy="667043"/>
            <a:chOff x="10374114" y="2606104"/>
            <a:chExt cx="630396" cy="670062"/>
          </a:xfrm>
          <a:solidFill>
            <a:srgbClr val="BA1A18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17793E65-5E62-48DD-AB24-773EE8608B06}"/>
                </a:ext>
              </a:extLst>
            </p:cNvPr>
            <p:cNvSpPr/>
            <p:nvPr/>
          </p:nvSpPr>
          <p:spPr>
            <a:xfrm>
              <a:off x="10594823" y="2606104"/>
              <a:ext cx="183940" cy="1960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+- f3 0 f2"/>
                <a:gd name="f10" fmla="*/ f9 1 3466"/>
                <a:gd name="f11" fmla="*/ f2 1 f10"/>
                <a:gd name="f12" fmla="*/ f3 1 f10"/>
                <a:gd name="f13" fmla="*/ f11 f7 1"/>
                <a:gd name="f14" fmla="*/ f12 f7 1"/>
                <a:gd name="f15" fmla="*/ f12 f8 1"/>
                <a:gd name="f16" fmla="*/ f11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B1ECA0E1-0D7D-48E0-A3ED-97AB82526E0A}"/>
                </a:ext>
              </a:extLst>
            </p:cNvPr>
            <p:cNvSpPr/>
            <p:nvPr/>
          </p:nvSpPr>
          <p:spPr>
            <a:xfrm>
              <a:off x="10374114" y="2998116"/>
              <a:ext cx="630396" cy="278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+- f4 0 f2"/>
                <a:gd name="f28" fmla="+- f3 0 f2"/>
                <a:gd name="f29" fmla="*/ f28 1 11879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1F224833-8C58-4129-A488-C55DC05D89BD}"/>
                </a:ext>
              </a:extLst>
            </p:cNvPr>
            <p:cNvSpPr/>
            <p:nvPr/>
          </p:nvSpPr>
          <p:spPr>
            <a:xfrm>
              <a:off x="10803818" y="2686315"/>
              <a:ext cx="158886" cy="2744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+- f4 0 f2"/>
                <a:gd name="f29" fmla="+- f3 0 f2"/>
                <a:gd name="f30" fmla="*/ f29 1 2994"/>
                <a:gd name="f31" fmla="*/ f28 1 4852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D068859E-01D4-4749-BAEB-53A633D0E8B9}"/>
                </a:ext>
              </a:extLst>
            </p:cNvPr>
            <p:cNvSpPr/>
            <p:nvPr/>
          </p:nvSpPr>
          <p:spPr>
            <a:xfrm>
              <a:off x="10410901" y="2686315"/>
              <a:ext cx="158886" cy="2744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+- f4 0 f2"/>
                <a:gd name="f30" fmla="+- f3 0 f2"/>
                <a:gd name="f31" fmla="*/ f30 1 2994"/>
                <a:gd name="f32" fmla="*/ f29 1 485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1D7384E4-09F7-442C-8A20-B65E02ED05B3}"/>
                </a:ext>
              </a:extLst>
            </p:cNvPr>
            <p:cNvSpPr/>
            <p:nvPr/>
          </p:nvSpPr>
          <p:spPr>
            <a:xfrm>
              <a:off x="10701826" y="2794955"/>
              <a:ext cx="150555" cy="160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+- f3 0 f2"/>
                <a:gd name="f27" fmla="*/ f26 1 2837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B34749F5-5465-47B0-A6CC-628F340F6D1E}"/>
                </a:ext>
              </a:extLst>
            </p:cNvPr>
            <p:cNvSpPr/>
            <p:nvPr/>
          </p:nvSpPr>
          <p:spPr>
            <a:xfrm>
              <a:off x="10517931" y="2796774"/>
              <a:ext cx="150501" cy="165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+- f4 0 f2"/>
                <a:gd name="f27" fmla="+- f3 0 f2"/>
                <a:gd name="f28" fmla="*/ f27 1 2836"/>
                <a:gd name="f29" fmla="*/ f26 1 2931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41E4B435-36FA-4A2C-9F9D-E95FA84D1FBD}"/>
              </a:ext>
            </a:extLst>
          </p:cNvPr>
          <p:cNvGrpSpPr/>
          <p:nvPr/>
        </p:nvGrpSpPr>
        <p:grpSpPr>
          <a:xfrm>
            <a:off x="3333659" y="2370501"/>
            <a:ext cx="624232" cy="667051"/>
            <a:chOff x="5049252" y="2654320"/>
            <a:chExt cx="627058" cy="670071"/>
          </a:xfrm>
          <a:solidFill>
            <a:srgbClr val="BA1A18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1F5AE7A-446A-4FB6-AA0D-A5179F86798A}"/>
                </a:ext>
              </a:extLst>
            </p:cNvPr>
            <p:cNvSpPr/>
            <p:nvPr/>
          </p:nvSpPr>
          <p:spPr>
            <a:xfrm>
              <a:off x="5325163" y="3007141"/>
              <a:ext cx="75245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+- f4 0 f2"/>
                <a:gd name="f15" fmla="+- f3 0 f2"/>
                <a:gd name="f16" fmla="*/ f15 1 1418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3FDD7C42-F869-4E07-BD0F-B64DC734A647}"/>
                </a:ext>
              </a:extLst>
            </p:cNvPr>
            <p:cNvSpPr/>
            <p:nvPr/>
          </p:nvSpPr>
          <p:spPr>
            <a:xfrm>
              <a:off x="5290032" y="3126543"/>
              <a:ext cx="148855" cy="784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+- f4 0 f2"/>
                <a:gd name="f12" fmla="+- f3 0 f2"/>
                <a:gd name="f13" fmla="*/ f12 1 2805"/>
                <a:gd name="f14" fmla="*/ f11 1 1387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B9A1E1D7-1526-4EFF-BFB7-337446AA64EF}"/>
                </a:ext>
              </a:extLst>
            </p:cNvPr>
            <p:cNvSpPr/>
            <p:nvPr/>
          </p:nvSpPr>
          <p:spPr>
            <a:xfrm>
              <a:off x="5198071" y="2930505"/>
              <a:ext cx="332795" cy="393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+- f4 0 f2"/>
                <a:gd name="f47" fmla="+- f3 0 f2"/>
                <a:gd name="f48" fmla="*/ f47 1 6271"/>
                <a:gd name="f49" fmla="*/ f46 1 696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7B981CD8-C0EA-48E9-844F-1701A1029EEF}"/>
                </a:ext>
              </a:extLst>
            </p:cNvPr>
            <p:cNvSpPr/>
            <p:nvPr/>
          </p:nvSpPr>
          <p:spPr>
            <a:xfrm>
              <a:off x="5161285" y="2654320"/>
              <a:ext cx="40635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+- f4 0 f2"/>
                <a:gd name="f16" fmla="+- f3 0 f2"/>
                <a:gd name="f17" fmla="*/ f16 1 7657"/>
                <a:gd name="f18" fmla="*/ f15 1 141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7B377568-6346-4051-A5CD-2CC2F2F10CC4}"/>
                </a:ext>
              </a:extLst>
            </p:cNvPr>
            <p:cNvSpPr/>
            <p:nvPr/>
          </p:nvSpPr>
          <p:spPr>
            <a:xfrm>
              <a:off x="5049252" y="2775469"/>
              <a:ext cx="627058" cy="311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+- f4 0 f2"/>
                <a:gd name="f40" fmla="+- f3 0 f2"/>
                <a:gd name="f41" fmla="*/ f40 1 11816"/>
                <a:gd name="f42" fmla="*/ f39 1 5515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C6756E0A-0AAD-4D5A-95CA-ABDB5D393735}"/>
              </a:ext>
            </a:extLst>
          </p:cNvPr>
          <p:cNvGrpSpPr/>
          <p:nvPr/>
        </p:nvGrpSpPr>
        <p:grpSpPr>
          <a:xfrm>
            <a:off x="7764859" y="2376036"/>
            <a:ext cx="404519" cy="667035"/>
            <a:chOff x="9500515" y="2659879"/>
            <a:chExt cx="406350" cy="670054"/>
          </a:xfrm>
          <a:solidFill>
            <a:srgbClr val="BA1A18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B4E1B53F-63C4-45EA-8851-69F2D20474BE}"/>
                </a:ext>
              </a:extLst>
            </p:cNvPr>
            <p:cNvSpPr/>
            <p:nvPr/>
          </p:nvSpPr>
          <p:spPr>
            <a:xfrm>
              <a:off x="9722924" y="3021579"/>
              <a:ext cx="145462" cy="190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+- f4 0 f2"/>
                <a:gd name="f22" fmla="+- f3 0 f2"/>
                <a:gd name="f23" fmla="*/ f22 1 2741"/>
                <a:gd name="f24" fmla="*/ f21 1 337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51D6E7DD-E0BC-4481-BDA2-7236C2AA1F27}"/>
                </a:ext>
              </a:extLst>
            </p:cNvPr>
            <p:cNvSpPr/>
            <p:nvPr/>
          </p:nvSpPr>
          <p:spPr>
            <a:xfrm>
              <a:off x="9635947" y="3140973"/>
              <a:ext cx="132139" cy="69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+- f4 0 f2"/>
                <a:gd name="f10" fmla="+- f3 0 f2"/>
                <a:gd name="f11" fmla="*/ f10 1 2490"/>
                <a:gd name="f12" fmla="*/ f9 1 123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80910FD0-F9D7-447B-BD2A-68574940EF55}"/>
                </a:ext>
              </a:extLst>
            </p:cNvPr>
            <p:cNvSpPr/>
            <p:nvPr/>
          </p:nvSpPr>
          <p:spPr>
            <a:xfrm>
              <a:off x="9537292" y="3018022"/>
              <a:ext cx="147209" cy="1925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+- f4 0 f2"/>
                <a:gd name="f22" fmla="+- f3 0 f2"/>
                <a:gd name="f23" fmla="*/ f22 1 2774"/>
                <a:gd name="f24" fmla="*/ f21 1 340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41C0FE6C-B5E4-4CA8-9F74-B075A2A45882}"/>
                </a:ext>
              </a:extLst>
            </p:cNvPr>
            <p:cNvSpPr/>
            <p:nvPr/>
          </p:nvSpPr>
          <p:spPr>
            <a:xfrm>
              <a:off x="9500515" y="3249677"/>
              <a:ext cx="40635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+- f4 0 f2"/>
                <a:gd name="f17" fmla="+- f3 0 f2"/>
                <a:gd name="f18" fmla="*/ f17 1 7657"/>
                <a:gd name="f19" fmla="*/ f16 1 141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DC553E50-FAE4-42DC-8F3C-2CD2B8AC5477}"/>
                </a:ext>
              </a:extLst>
            </p:cNvPr>
            <p:cNvSpPr/>
            <p:nvPr/>
          </p:nvSpPr>
          <p:spPr>
            <a:xfrm>
              <a:off x="9500515" y="2659879"/>
              <a:ext cx="40635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+- f4 0 f2"/>
                <a:gd name="f19" fmla="+- f3 0 f2"/>
                <a:gd name="f20" fmla="*/ f19 1 7657"/>
                <a:gd name="f21" fmla="*/ f18 1 141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5A62F36B-329F-4EE9-8E57-BEB96CBFF066}"/>
                </a:ext>
              </a:extLst>
            </p:cNvPr>
            <p:cNvSpPr/>
            <p:nvPr/>
          </p:nvSpPr>
          <p:spPr>
            <a:xfrm>
              <a:off x="9538984" y="2775716"/>
              <a:ext cx="329394" cy="80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+- f4 0 f2"/>
                <a:gd name="f18" fmla="+- f3 0 f2"/>
                <a:gd name="f19" fmla="*/ f18 1 6207"/>
                <a:gd name="f20" fmla="*/ f17 1 142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0DBA77CD-1D47-447F-A983-A08FAC951BC1}"/>
                </a:ext>
              </a:extLst>
            </p:cNvPr>
            <p:cNvSpPr/>
            <p:nvPr/>
          </p:nvSpPr>
          <p:spPr>
            <a:xfrm>
              <a:off x="9535637" y="2846975"/>
              <a:ext cx="331095" cy="167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+- f4 0 f2"/>
                <a:gd name="f23" fmla="+- f3 0 f2"/>
                <a:gd name="f24" fmla="*/ f23 1 6239"/>
                <a:gd name="f25" fmla="*/ f22 1 2962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DDC72382-4BB7-4D1F-8B50-DB797B9D6B40}"/>
              </a:ext>
            </a:extLst>
          </p:cNvPr>
          <p:cNvGrpSpPr/>
          <p:nvPr/>
        </p:nvGrpSpPr>
        <p:grpSpPr>
          <a:xfrm>
            <a:off x="4298243" y="2358330"/>
            <a:ext cx="624188" cy="663492"/>
            <a:chOff x="6018205" y="2642094"/>
            <a:chExt cx="627013" cy="666496"/>
          </a:xfrm>
          <a:solidFill>
            <a:srgbClr val="BA1A18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039D9E24-FDB2-4082-B7E5-93F4F8D445CE}"/>
                </a:ext>
              </a:extLst>
            </p:cNvPr>
            <p:cNvSpPr/>
            <p:nvPr/>
          </p:nvSpPr>
          <p:spPr>
            <a:xfrm>
              <a:off x="6161958" y="2994916"/>
              <a:ext cx="75309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+- f3 0 f2"/>
                <a:gd name="f14" fmla="*/ f13 1 1419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84CFD667-F888-4225-812C-8B8C45776FBC}"/>
                </a:ext>
              </a:extLst>
            </p:cNvPr>
            <p:cNvSpPr/>
            <p:nvPr/>
          </p:nvSpPr>
          <p:spPr>
            <a:xfrm>
              <a:off x="6126836" y="3114318"/>
              <a:ext cx="147209" cy="784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+- f4 0 f2"/>
                <a:gd name="f13" fmla="+- f3 0 f2"/>
                <a:gd name="f14" fmla="*/ f13 1 2774"/>
                <a:gd name="f15" fmla="*/ f12 1 138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B74E201B-E5E3-43F2-94D1-15DAA5ED4D34}"/>
                </a:ext>
              </a:extLst>
            </p:cNvPr>
            <p:cNvSpPr/>
            <p:nvPr/>
          </p:nvSpPr>
          <p:spPr>
            <a:xfrm>
              <a:off x="6018205" y="2879079"/>
              <a:ext cx="627013" cy="4295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+- f4 0 f2"/>
                <a:gd name="f79" fmla="+- f3 0 f2"/>
                <a:gd name="f80" fmla="*/ f79 1 11815"/>
                <a:gd name="f81" fmla="*/ f78 1 7594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8AE8FE5E-1F14-436F-A542-3784647B26C3}"/>
                </a:ext>
              </a:extLst>
            </p:cNvPr>
            <p:cNvSpPr/>
            <p:nvPr/>
          </p:nvSpPr>
          <p:spPr>
            <a:xfrm>
              <a:off x="6200436" y="2759686"/>
              <a:ext cx="259186" cy="1586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+- f4 0 f2"/>
                <a:gd name="f27" fmla="+- f3 0 f2"/>
                <a:gd name="f28" fmla="*/ f27 1 4884"/>
                <a:gd name="f29" fmla="*/ f26 1 2805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0090FA92-8FE5-49B2-AAFC-4FFD87B3BD69}"/>
                </a:ext>
              </a:extLst>
            </p:cNvPr>
            <p:cNvSpPr/>
            <p:nvPr/>
          </p:nvSpPr>
          <p:spPr>
            <a:xfrm>
              <a:off x="6237222" y="2642094"/>
              <a:ext cx="18394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+- f4 0 f2"/>
                <a:gd name="f15" fmla="+- f3 0 f2"/>
                <a:gd name="f16" fmla="*/ f15 1 3466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DE222DC2-E57F-4330-A904-407AF93F8F7D}"/>
              </a:ext>
            </a:extLst>
          </p:cNvPr>
          <p:cNvGrpSpPr/>
          <p:nvPr/>
        </p:nvGrpSpPr>
        <p:grpSpPr>
          <a:xfrm>
            <a:off x="5187078" y="2369582"/>
            <a:ext cx="625863" cy="669401"/>
            <a:chOff x="6911062" y="2653396"/>
            <a:chExt cx="628695" cy="672432"/>
          </a:xfrm>
          <a:solidFill>
            <a:srgbClr val="BA1A18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002D5A5A-E91A-401E-AC18-69F493CDE5CF}"/>
                </a:ext>
              </a:extLst>
            </p:cNvPr>
            <p:cNvSpPr/>
            <p:nvPr/>
          </p:nvSpPr>
          <p:spPr>
            <a:xfrm>
              <a:off x="7093293" y="2811085"/>
              <a:ext cx="259186" cy="2246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+- f4 0 f2"/>
                <a:gd name="f40" fmla="+- f3 0 f2"/>
                <a:gd name="f41" fmla="*/ f40 1 4884"/>
                <a:gd name="f42" fmla="*/ f39 1 397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842D94F8-2C6D-43A0-BAA4-EF1628818C07}"/>
                </a:ext>
              </a:extLst>
            </p:cNvPr>
            <p:cNvSpPr/>
            <p:nvPr/>
          </p:nvSpPr>
          <p:spPr>
            <a:xfrm>
              <a:off x="7186900" y="2891287"/>
              <a:ext cx="75309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+- f3 0 f2"/>
                <a:gd name="f13" fmla="*/ f12 1 141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F02832B7-B285-4573-ACB1-CF45336839CF}"/>
                </a:ext>
              </a:extLst>
            </p:cNvPr>
            <p:cNvSpPr/>
            <p:nvPr/>
          </p:nvSpPr>
          <p:spPr>
            <a:xfrm>
              <a:off x="6949522" y="2653396"/>
              <a:ext cx="550112" cy="590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+- f4 0 f2"/>
                <a:gd name="f116" fmla="+- f3 0 f2"/>
                <a:gd name="f117" fmla="*/ f116 1 10366"/>
                <a:gd name="f118" fmla="*/ f115 1 10445"/>
                <a:gd name="f119" fmla="*/ f2 1 f117"/>
                <a:gd name="f120" fmla="*/ f3 1 f117"/>
                <a:gd name="f121" fmla="*/ f2 1 f118"/>
                <a:gd name="f122" fmla="*/ f4 1 f118"/>
                <a:gd name="f123" fmla="*/ f119 f113 1"/>
                <a:gd name="f124" fmla="*/ f120 f113 1"/>
                <a:gd name="f125" fmla="*/ f122 f114 1"/>
                <a:gd name="f126" fmla="*/ f121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2E2BFB55-7C4D-424F-8178-6742F45591FC}"/>
                </a:ext>
              </a:extLst>
            </p:cNvPr>
            <p:cNvSpPr/>
            <p:nvPr/>
          </p:nvSpPr>
          <p:spPr>
            <a:xfrm>
              <a:off x="7153470" y="3008933"/>
              <a:ext cx="142170" cy="784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+- f4 0 f2"/>
                <a:gd name="f22" fmla="+- f3 0 f2"/>
                <a:gd name="f23" fmla="*/ f22 1 2679"/>
                <a:gd name="f24" fmla="*/ f21 1 138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F64023F5-F0F4-4251-9C66-2724D86F5A5A}"/>
                </a:ext>
              </a:extLst>
            </p:cNvPr>
            <p:cNvSpPr/>
            <p:nvPr/>
          </p:nvSpPr>
          <p:spPr>
            <a:xfrm>
              <a:off x="7337410" y="3124715"/>
              <a:ext cx="202347" cy="196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+- f4 0 f2"/>
                <a:gd name="f61" fmla="+- f3 0 f2"/>
                <a:gd name="f62" fmla="*/ f61 1 3813"/>
                <a:gd name="f63" fmla="*/ f60 1 3479"/>
                <a:gd name="f64" fmla="*/ f2 1 f62"/>
                <a:gd name="f65" fmla="*/ f3 1 f62"/>
                <a:gd name="f66" fmla="*/ f2 1 f63"/>
                <a:gd name="f67" fmla="*/ f4 1 f63"/>
                <a:gd name="f68" fmla="*/ f64 f58 1"/>
                <a:gd name="f69" fmla="*/ f65 f58 1"/>
                <a:gd name="f70" fmla="*/ f67 f59 1"/>
                <a:gd name="f71" fmla="*/ f6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BC9EA188-BAA1-4C68-BCF1-EE76D92129F3}"/>
                </a:ext>
              </a:extLst>
            </p:cNvPr>
            <p:cNvSpPr/>
            <p:nvPr/>
          </p:nvSpPr>
          <p:spPr>
            <a:xfrm>
              <a:off x="6911062" y="3128272"/>
              <a:ext cx="202347" cy="197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+- f4 0 f2"/>
                <a:gd name="f58" fmla="+- f3 0 f2"/>
                <a:gd name="f59" fmla="*/ f58 1 3813"/>
                <a:gd name="f60" fmla="*/ f57 1 349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A001760C-4EAB-4731-A5E1-E5CD1BDA863F}"/>
              </a:ext>
            </a:extLst>
          </p:cNvPr>
          <p:cNvGrpSpPr/>
          <p:nvPr/>
        </p:nvGrpSpPr>
        <p:grpSpPr>
          <a:xfrm>
            <a:off x="2460203" y="2385039"/>
            <a:ext cx="625863" cy="667052"/>
            <a:chOff x="4171840" y="2668923"/>
            <a:chExt cx="628695" cy="670072"/>
          </a:xfrm>
          <a:solidFill>
            <a:srgbClr val="BA1A18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4EA1154E-D4BD-4BC4-95F5-27B81450539E}"/>
                </a:ext>
              </a:extLst>
            </p:cNvPr>
            <p:cNvSpPr/>
            <p:nvPr/>
          </p:nvSpPr>
          <p:spPr>
            <a:xfrm>
              <a:off x="4410910" y="2923729"/>
              <a:ext cx="147218" cy="1550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+- f4 0 f2"/>
                <a:gd name="f15" fmla="+- f3 0 f2"/>
                <a:gd name="f16" fmla="*/ f15 1 2774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5633DCDE-F7E7-4649-8E12-C3A1F60E1795}"/>
                </a:ext>
              </a:extLst>
            </p:cNvPr>
            <p:cNvSpPr/>
            <p:nvPr/>
          </p:nvSpPr>
          <p:spPr>
            <a:xfrm>
              <a:off x="4243739" y="2668923"/>
              <a:ext cx="183940" cy="196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+- f4 0 f2"/>
                <a:gd name="f13" fmla="+- f3 0 f2"/>
                <a:gd name="f14" fmla="*/ f13 1 3466"/>
                <a:gd name="f15" fmla="*/ f12 1 346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2BDDB16C-154B-41D0-B7DA-05143EF2CB0A}"/>
                </a:ext>
              </a:extLst>
            </p:cNvPr>
            <p:cNvSpPr/>
            <p:nvPr/>
          </p:nvSpPr>
          <p:spPr>
            <a:xfrm>
              <a:off x="4539657" y="2668923"/>
              <a:ext cx="183986" cy="196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F2831956-B37E-4D2B-B400-DF52898A5663}"/>
                </a:ext>
              </a:extLst>
            </p:cNvPr>
            <p:cNvSpPr/>
            <p:nvPr/>
          </p:nvSpPr>
          <p:spPr>
            <a:xfrm>
              <a:off x="4437656" y="3109078"/>
              <a:ext cx="88669" cy="57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+- f4 0 f2"/>
                <a:gd name="f18" fmla="+- f3 0 f2"/>
                <a:gd name="f19" fmla="*/ f18 1 1671"/>
                <a:gd name="f20" fmla="*/ f17 1 100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4343B818-71DB-4C7E-9536-128CBB7E5A94}"/>
                </a:ext>
              </a:extLst>
            </p:cNvPr>
            <p:cNvSpPr/>
            <p:nvPr/>
          </p:nvSpPr>
          <p:spPr>
            <a:xfrm>
              <a:off x="4318948" y="3096569"/>
              <a:ext cx="148855" cy="2406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+- f4 0 f2"/>
                <a:gd name="f19" fmla="+- f3 0 f2"/>
                <a:gd name="f20" fmla="*/ f19 1 2805"/>
                <a:gd name="f21" fmla="*/ f18 1 4254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2F330174-B154-49E2-9DA8-73FC7CF45E8A}"/>
                </a:ext>
              </a:extLst>
            </p:cNvPr>
            <p:cNvSpPr/>
            <p:nvPr/>
          </p:nvSpPr>
          <p:spPr>
            <a:xfrm>
              <a:off x="4502871" y="3098389"/>
              <a:ext cx="148855" cy="2406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+- f4 0 f2"/>
                <a:gd name="f22" fmla="+- f3 0 f2"/>
                <a:gd name="f23" fmla="*/ f22 1 2805"/>
                <a:gd name="f24" fmla="*/ f21 1 42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C75D6DBC-FEA7-4B92-BF9E-AF4204F7AF49}"/>
                </a:ext>
              </a:extLst>
            </p:cNvPr>
            <p:cNvSpPr/>
            <p:nvPr/>
          </p:nvSpPr>
          <p:spPr>
            <a:xfrm>
              <a:off x="4507918" y="2857838"/>
              <a:ext cx="292617" cy="2459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+- f4 0 f2"/>
                <a:gd name="f51" fmla="+- f3 0 f2"/>
                <a:gd name="f52" fmla="*/ f51 1 5514"/>
                <a:gd name="f53" fmla="*/ f50 1 4348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CB9C6ACB-A0A6-477E-A17F-25CDE9765516}"/>
                </a:ext>
              </a:extLst>
            </p:cNvPr>
            <p:cNvSpPr/>
            <p:nvPr/>
          </p:nvSpPr>
          <p:spPr>
            <a:xfrm>
              <a:off x="4171840" y="2856027"/>
              <a:ext cx="289279" cy="2459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+- f4 0 f2"/>
                <a:gd name="f54" fmla="+- f3 0 f2"/>
                <a:gd name="f55" fmla="*/ f54 1 5451"/>
                <a:gd name="f56" fmla="*/ f53 1 4349"/>
                <a:gd name="f57" fmla="*/ f2 1 f55"/>
                <a:gd name="f58" fmla="*/ f3 1 f55"/>
                <a:gd name="f59" fmla="*/ f2 1 f56"/>
                <a:gd name="f60" fmla="*/ f4 1 f56"/>
                <a:gd name="f61" fmla="*/ f57 f51 1"/>
                <a:gd name="f62" fmla="*/ f58 f51 1"/>
                <a:gd name="f63" fmla="*/ f60 f52 1"/>
                <a:gd name="f64" fmla="*/ f5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76FEED01-A830-413C-B0BF-CAF5F67FAA3B}"/>
              </a:ext>
            </a:extLst>
          </p:cNvPr>
          <p:cNvGrpSpPr/>
          <p:nvPr/>
        </p:nvGrpSpPr>
        <p:grpSpPr>
          <a:xfrm>
            <a:off x="6131476" y="2370065"/>
            <a:ext cx="585937" cy="664275"/>
            <a:chOff x="7859734" y="2653881"/>
            <a:chExt cx="588589" cy="667283"/>
          </a:xfrm>
          <a:solidFill>
            <a:srgbClr val="BA1A18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228D7A9A-8ECC-4B5E-A462-1E3B1F0BA73F}"/>
                </a:ext>
              </a:extLst>
            </p:cNvPr>
            <p:cNvSpPr/>
            <p:nvPr/>
          </p:nvSpPr>
          <p:spPr>
            <a:xfrm>
              <a:off x="8152351" y="2653881"/>
              <a:ext cx="36832" cy="998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+- f4 0 f2"/>
                <a:gd name="f15" fmla="+- f3 0 f2"/>
                <a:gd name="f16" fmla="*/ f15 1 694"/>
                <a:gd name="f17" fmla="*/ f14 1 176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2BB064B1-DF9B-457C-B754-7AA345F94B00}"/>
                </a:ext>
              </a:extLst>
            </p:cNvPr>
            <p:cNvSpPr/>
            <p:nvPr/>
          </p:nvSpPr>
          <p:spPr>
            <a:xfrm>
              <a:off x="8264383" y="2696181"/>
              <a:ext cx="75245" cy="771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+- f4 0 f2"/>
                <a:gd name="f34" fmla="+- f3 0 f2"/>
                <a:gd name="f35" fmla="*/ f34 1 1418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F06C28-9020-4367-B580-510067B4560A}"/>
                </a:ext>
              </a:extLst>
            </p:cNvPr>
            <p:cNvSpPr/>
            <p:nvPr/>
          </p:nvSpPr>
          <p:spPr>
            <a:xfrm>
              <a:off x="8373014" y="2930048"/>
              <a:ext cx="75309" cy="41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+- f4 0 f2"/>
                <a:gd name="f16" fmla="+- f3 0 f2"/>
                <a:gd name="f17" fmla="*/ f16 1 1419"/>
                <a:gd name="f18" fmla="*/ f15 1 726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B36AED32-0044-43B3-B707-E2E31917C7E8}"/>
                </a:ext>
              </a:extLst>
            </p:cNvPr>
            <p:cNvSpPr/>
            <p:nvPr/>
          </p:nvSpPr>
          <p:spPr>
            <a:xfrm>
              <a:off x="7859734" y="2930048"/>
              <a:ext cx="75309" cy="392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+- f4 0 f2"/>
                <a:gd name="f14" fmla="+- f3 0 f2"/>
                <a:gd name="f15" fmla="*/ f14 1 1419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6675105F-0968-4FB8-A476-EABBC244C0BB}"/>
                </a:ext>
              </a:extLst>
            </p:cNvPr>
            <p:cNvSpPr/>
            <p:nvPr/>
          </p:nvSpPr>
          <p:spPr>
            <a:xfrm>
              <a:off x="8005197" y="2696181"/>
              <a:ext cx="75309" cy="771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+- f4 0 f2"/>
                <a:gd name="f34" fmla="+- f3 0 f2"/>
                <a:gd name="f35" fmla="*/ f34 1 1419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DB6425BC-B326-4AA8-9D7E-03BEAB9D0BCE}"/>
                </a:ext>
              </a:extLst>
            </p:cNvPr>
            <p:cNvSpPr/>
            <p:nvPr/>
          </p:nvSpPr>
          <p:spPr>
            <a:xfrm>
              <a:off x="7893164" y="2772936"/>
              <a:ext cx="78647" cy="587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+- f4 0 f2"/>
                <a:gd name="f39" fmla="+- f3 0 f2"/>
                <a:gd name="f40" fmla="*/ f39 1 1482"/>
                <a:gd name="f41" fmla="*/ f38 1 1039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2C54D950-F5BC-405C-9922-E2DEB6BD1094}"/>
                </a:ext>
              </a:extLst>
            </p:cNvPr>
            <p:cNvSpPr/>
            <p:nvPr/>
          </p:nvSpPr>
          <p:spPr>
            <a:xfrm>
              <a:off x="8334582" y="2773622"/>
              <a:ext cx="78592" cy="606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+- f4 0 f2"/>
                <a:gd name="f36" fmla="+- f3 0 f2"/>
                <a:gd name="f37" fmla="*/ f36 1 1481"/>
                <a:gd name="f38" fmla="*/ f35 1 1072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15F1A1C2-AE94-47F7-87B5-88D904D73A3E}"/>
                </a:ext>
              </a:extLst>
            </p:cNvPr>
            <p:cNvSpPr/>
            <p:nvPr/>
          </p:nvSpPr>
          <p:spPr>
            <a:xfrm>
              <a:off x="7960080" y="2769708"/>
              <a:ext cx="376211" cy="551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+- f4 0 f2"/>
                <a:gd name="f93" fmla="+- f3 0 f2"/>
                <a:gd name="f94" fmla="*/ f93 1 7089"/>
                <a:gd name="f95" fmla="*/ f92 1 9750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52D78D2-4CD0-4AD0-AA3E-AFA2FB9E2EC3}"/>
              </a:ext>
            </a:extLst>
          </p:cNvPr>
          <p:cNvGrpSpPr/>
          <p:nvPr/>
        </p:nvGrpSpPr>
        <p:grpSpPr>
          <a:xfrm>
            <a:off x="6870856" y="2369844"/>
            <a:ext cx="635848" cy="665232"/>
            <a:chOff x="8602464" y="2653661"/>
            <a:chExt cx="638727" cy="668244"/>
          </a:xfrm>
          <a:solidFill>
            <a:srgbClr val="BA1A18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F07A0C96-399A-4D58-A364-7456503FEB1C}"/>
                </a:ext>
              </a:extLst>
            </p:cNvPr>
            <p:cNvSpPr/>
            <p:nvPr/>
          </p:nvSpPr>
          <p:spPr>
            <a:xfrm>
              <a:off x="8602464" y="2821134"/>
              <a:ext cx="290971" cy="331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+- f4 0 f2"/>
                <a:gd name="f58" fmla="+- f3 0 f2"/>
                <a:gd name="f59" fmla="*/ f58 1 5483"/>
                <a:gd name="f60" fmla="*/ f57 1 5861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076D9919-D560-4823-80D5-95FA08CEC7F8}"/>
                </a:ext>
              </a:extLst>
            </p:cNvPr>
            <p:cNvSpPr/>
            <p:nvPr/>
          </p:nvSpPr>
          <p:spPr>
            <a:xfrm>
              <a:off x="8766343" y="2653661"/>
              <a:ext cx="309332" cy="302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+- f4 0 f2"/>
                <a:gd name="f65" fmla="+- f3 0 f2"/>
                <a:gd name="f66" fmla="*/ f65 1 5829"/>
                <a:gd name="f67" fmla="*/ f64 1 5356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3C9D8D95-B936-46EB-92C4-AA0AFA3CD1AA}"/>
                </a:ext>
              </a:extLst>
            </p:cNvPr>
            <p:cNvSpPr/>
            <p:nvPr/>
          </p:nvSpPr>
          <p:spPr>
            <a:xfrm>
              <a:off x="8950220" y="2821134"/>
              <a:ext cx="290971" cy="3296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+- f4 0 f2"/>
                <a:gd name="f58" fmla="+- f3 0 f2"/>
                <a:gd name="f59" fmla="*/ f58 1 5483"/>
                <a:gd name="f60" fmla="*/ f57 1 5829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5FD91D5A-D106-409D-AB9C-21E2964B07D8}"/>
                </a:ext>
              </a:extLst>
            </p:cNvPr>
            <p:cNvSpPr/>
            <p:nvPr/>
          </p:nvSpPr>
          <p:spPr>
            <a:xfrm>
              <a:off x="8766343" y="3017163"/>
              <a:ext cx="312679" cy="304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+- f4 0 f2"/>
                <a:gd name="f65" fmla="+- f3 0 f2"/>
                <a:gd name="f66" fmla="*/ f65 1 5892"/>
                <a:gd name="f67" fmla="*/ f64 1 538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90192C48-B06F-4C81-94AD-07916D298A69}"/>
              </a:ext>
            </a:extLst>
          </p:cNvPr>
          <p:cNvGrpSpPr/>
          <p:nvPr/>
        </p:nvGrpSpPr>
        <p:grpSpPr>
          <a:xfrm>
            <a:off x="9640454" y="5258451"/>
            <a:ext cx="435257" cy="430252"/>
            <a:chOff x="11384600" y="5555345"/>
            <a:chExt cx="437228" cy="432200"/>
          </a:xfrm>
          <a:solidFill>
            <a:srgbClr val="BA1A18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7C4E753A-B3A9-496F-8EBC-6B806E654EF4}"/>
                </a:ext>
              </a:extLst>
            </p:cNvPr>
            <p:cNvSpPr/>
            <p:nvPr/>
          </p:nvSpPr>
          <p:spPr>
            <a:xfrm>
              <a:off x="11525051" y="5670020"/>
              <a:ext cx="296777" cy="3175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+- f4 0 f2"/>
                <a:gd name="f69" fmla="+- f3 0 f2"/>
                <a:gd name="f70" fmla="*/ f69 1 8255"/>
                <a:gd name="f71" fmla="*/ f68 1 8287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5D8689A6-D72C-44EF-A373-29FADE7FD3E8}"/>
                </a:ext>
              </a:extLst>
            </p:cNvPr>
            <p:cNvSpPr/>
            <p:nvPr/>
          </p:nvSpPr>
          <p:spPr>
            <a:xfrm>
              <a:off x="11385743" y="5555345"/>
              <a:ext cx="229944" cy="1147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+- f4 0 f2"/>
                <a:gd name="f16" fmla="+- f3 0 f2"/>
                <a:gd name="f17" fmla="*/ f16 1 6396"/>
                <a:gd name="f18" fmla="*/ f15 1 2994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D7C96CEF-ABBC-4C8B-AEDF-8A9CBF3D4DC1}"/>
                </a:ext>
              </a:extLst>
            </p:cNvPr>
            <p:cNvSpPr/>
            <p:nvPr/>
          </p:nvSpPr>
          <p:spPr>
            <a:xfrm>
              <a:off x="11385743" y="5674848"/>
              <a:ext cx="158584" cy="91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+- f4 0 f2"/>
                <a:gd name="f36" fmla="+- f3 0 f2"/>
                <a:gd name="f37" fmla="*/ f36 1 4411"/>
                <a:gd name="f38" fmla="*/ f35 1 2395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5DF29FA2-9DA4-47BD-B698-EA7611D82404}"/>
                </a:ext>
              </a:extLst>
            </p:cNvPr>
            <p:cNvSpPr/>
            <p:nvPr/>
          </p:nvSpPr>
          <p:spPr>
            <a:xfrm>
              <a:off x="11385743" y="5863178"/>
              <a:ext cx="152933" cy="91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+- f4 0 f2"/>
                <a:gd name="f28" fmla="+- f3 0 f2"/>
                <a:gd name="f29" fmla="*/ f28 1 4254"/>
                <a:gd name="f30" fmla="*/ f27 1 239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6C7B6B9E-06F8-4960-9281-6D67F69FCA5C}"/>
                </a:ext>
              </a:extLst>
            </p:cNvPr>
            <p:cNvSpPr/>
            <p:nvPr/>
          </p:nvSpPr>
          <p:spPr>
            <a:xfrm>
              <a:off x="11384600" y="5768995"/>
              <a:ext cx="112169" cy="92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+- f4 0 f2"/>
                <a:gd name="f37" fmla="+- f3 0 f2"/>
                <a:gd name="f38" fmla="*/ f37 1 3120"/>
                <a:gd name="f39" fmla="*/ f36 1 242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664BED60-8665-4D33-9EE5-103CB03CAD7D}"/>
              </a:ext>
            </a:extLst>
          </p:cNvPr>
          <p:cNvGrpSpPr/>
          <p:nvPr/>
        </p:nvGrpSpPr>
        <p:grpSpPr>
          <a:xfrm>
            <a:off x="8673611" y="1472437"/>
            <a:ext cx="591327" cy="631835"/>
            <a:chOff x="10413379" y="1752191"/>
            <a:chExt cx="594003" cy="634694"/>
          </a:xfrm>
          <a:solidFill>
            <a:srgbClr val="BA1A18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27B6F27C-B41F-44A1-BAF4-60205C443D66}"/>
                </a:ext>
              </a:extLst>
            </p:cNvPr>
            <p:cNvSpPr/>
            <p:nvPr/>
          </p:nvSpPr>
          <p:spPr>
            <a:xfrm>
              <a:off x="10534829" y="2097944"/>
              <a:ext cx="349620" cy="288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+- f4 0 f2"/>
                <a:gd name="f29" fmla="+- f3 0 f2"/>
                <a:gd name="f30" fmla="*/ f29 1 7436"/>
                <a:gd name="f31" fmla="*/ f28 1 5766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E8805129-B4E3-48F7-B654-671C6FC0FCDD}"/>
                </a:ext>
              </a:extLst>
            </p:cNvPr>
            <p:cNvSpPr/>
            <p:nvPr/>
          </p:nvSpPr>
          <p:spPr>
            <a:xfrm>
              <a:off x="10413379" y="1752191"/>
              <a:ext cx="594003" cy="3063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+- f4 0 f2"/>
                <a:gd name="f46" fmla="+- f3 0 f2"/>
                <a:gd name="f47" fmla="*/ f46 1 12634"/>
                <a:gd name="f48" fmla="*/ f45 1 6113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A6CC24FE-942D-40EA-A0D1-A575C6D86B90}"/>
                </a:ext>
              </a:extLst>
            </p:cNvPr>
            <p:cNvSpPr/>
            <p:nvPr/>
          </p:nvSpPr>
          <p:spPr>
            <a:xfrm>
              <a:off x="10599989" y="1848496"/>
              <a:ext cx="220745" cy="2068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+- f4 0 f2"/>
                <a:gd name="f31" fmla="+- f3 0 f2"/>
                <a:gd name="f32" fmla="*/ f31 1 4695"/>
                <a:gd name="f33" fmla="*/ f30 1 412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sp>
        <p:nvSpPr>
          <p:cNvPr id="212" name="Text Placeholder 1">
            <a:extLst>
              <a:ext uri="{FF2B5EF4-FFF2-40B4-BE49-F238E27FC236}">
                <a16:creationId xmlns:a16="http://schemas.microsoft.com/office/drawing/2014/main" id="{509EB142-84B4-4566-ABA1-969CBA761502}"/>
              </a:ext>
            </a:extLst>
          </p:cNvPr>
          <p:cNvSpPr txBox="1">
            <a:spLocks/>
          </p:cNvSpPr>
          <p:nvPr/>
        </p:nvSpPr>
        <p:spPr>
          <a:xfrm>
            <a:off x="401144" y="186939"/>
            <a:ext cx="11521035" cy="720983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5400" dirty="0">
                <a:solidFill>
                  <a:schemeClr val="bg2">
                    <a:lumMod val="10000"/>
                  </a:schemeClr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5400" dirty="0">
                <a:solidFill>
                  <a:schemeClr val="bg2">
                    <a:lumMod val="10000"/>
                  </a:schemeClr>
                </a:solidFill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0847787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B58960D7-5487-4392-8A0D-34FE8DD583F7}"/>
              </a:ext>
            </a:extLst>
          </p:cNvPr>
          <p:cNvSpPr/>
          <p:nvPr/>
        </p:nvSpPr>
        <p:spPr>
          <a:xfrm rot="10799991">
            <a:off x="6461871" y="4487904"/>
            <a:ext cx="248579" cy="774137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+- f4 0 f2"/>
              <a:gd name="f71" fmla="+- f3 0 f2"/>
              <a:gd name="f72" fmla="*/ f71 1 1040400"/>
              <a:gd name="f73" fmla="*/ f70 1 3240000"/>
              <a:gd name="f74" fmla="*/ f2 1 f72"/>
              <a:gd name="f75" fmla="*/ f3 1 f72"/>
              <a:gd name="f76" fmla="*/ f2 1 f73"/>
              <a:gd name="f77" fmla="*/ f4 1 f73"/>
              <a:gd name="f78" fmla="*/ f74 f68 1"/>
              <a:gd name="f79" fmla="*/ f75 f68 1"/>
              <a:gd name="f80" fmla="*/ f77 f69 1"/>
              <a:gd name="f81" fmla="*/ f76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13ED424B-C8BC-4667-8468-C8359DB176A1}"/>
              </a:ext>
            </a:extLst>
          </p:cNvPr>
          <p:cNvSpPr/>
          <p:nvPr/>
        </p:nvSpPr>
        <p:spPr>
          <a:xfrm>
            <a:off x="7096665" y="4577271"/>
            <a:ext cx="596351" cy="595376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+- f4 0 f2"/>
              <a:gd name="f37" fmla="+- f3 0 f2"/>
              <a:gd name="f38" fmla="*/ f37 1 3228210"/>
              <a:gd name="f39" fmla="*/ f36 1 3222968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AB30B394-082B-4CBB-B77A-2640BEE016DE}"/>
              </a:ext>
            </a:extLst>
          </p:cNvPr>
          <p:cNvSpPr/>
          <p:nvPr/>
        </p:nvSpPr>
        <p:spPr>
          <a:xfrm>
            <a:off x="8976963" y="4642573"/>
            <a:ext cx="575915" cy="4648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+- f4 0 f2"/>
              <a:gd name="f197" fmla="+- f3 0 f2"/>
              <a:gd name="f198" fmla="*/ f197 1 3307788"/>
              <a:gd name="f199" fmla="*/ f196 1 2669631"/>
              <a:gd name="f200" fmla="*/ f2 1 f198"/>
              <a:gd name="f201" fmla="*/ f3 1 f198"/>
              <a:gd name="f202" fmla="*/ f2 1 f199"/>
              <a:gd name="f203" fmla="*/ f4 1 f199"/>
              <a:gd name="f204" fmla="*/ f200 f194 1"/>
              <a:gd name="f205" fmla="*/ f201 f194 1"/>
              <a:gd name="f206" fmla="*/ f203 f195 1"/>
              <a:gd name="f207" fmla="*/ f202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78B85B4A-35B0-4B3C-AE6E-B2CFA5EA8321}"/>
              </a:ext>
            </a:extLst>
          </p:cNvPr>
          <p:cNvSpPr/>
          <p:nvPr/>
        </p:nvSpPr>
        <p:spPr>
          <a:xfrm>
            <a:off x="9035259" y="5838574"/>
            <a:ext cx="661127" cy="484513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+- f4 0 f2"/>
              <a:gd name="f89" fmla="+- f3 0 f2"/>
              <a:gd name="f90" fmla="*/ f89 1 3248842"/>
              <a:gd name="f91" fmla="*/ f88 1 2380886"/>
              <a:gd name="f92" fmla="*/ f2 1 f90"/>
              <a:gd name="f93" fmla="*/ f3 1 f90"/>
              <a:gd name="f94" fmla="*/ f2 1 f91"/>
              <a:gd name="f95" fmla="*/ f4 1 f91"/>
              <a:gd name="f96" fmla="*/ f92 f86 1"/>
              <a:gd name="f97" fmla="*/ f93 f86 1"/>
              <a:gd name="f98" fmla="*/ f95 f87 1"/>
              <a:gd name="f99" fmla="*/ f94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9" r="f97" b="f98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9037A4DC-DBDC-4DA1-98FD-A5CD3961F25B}"/>
              </a:ext>
            </a:extLst>
          </p:cNvPr>
          <p:cNvSpPr/>
          <p:nvPr/>
        </p:nvSpPr>
        <p:spPr>
          <a:xfrm>
            <a:off x="2272134" y="4550856"/>
            <a:ext cx="648237" cy="6482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+- f3 0 f2"/>
              <a:gd name="f18" fmla="*/ f17 1 3240000"/>
              <a:gd name="f19" fmla="*/ f2 1 f18"/>
              <a:gd name="f20" fmla="*/ f3 1 f18"/>
              <a:gd name="f21" fmla="*/ f19 f15 1"/>
              <a:gd name="f22" fmla="*/ f20 f15 1"/>
              <a:gd name="f23" fmla="*/ f20 f16 1"/>
              <a:gd name="f24" fmla="*/ f1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79D01044-6426-4C92-9719-8AC3A81A0A86}"/>
              </a:ext>
            </a:extLst>
          </p:cNvPr>
          <p:cNvSpPr/>
          <p:nvPr/>
        </p:nvSpPr>
        <p:spPr>
          <a:xfrm>
            <a:off x="4746826" y="5626525"/>
            <a:ext cx="546195" cy="702361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+- f4 0 f2"/>
              <a:gd name="f116" fmla="+- f3 0 f2"/>
              <a:gd name="f117" fmla="*/ f116 1 2519554"/>
              <a:gd name="f118" fmla="*/ f115 1 3240000"/>
              <a:gd name="f119" fmla="*/ f2 1 f117"/>
              <a:gd name="f120" fmla="*/ f3 1 f117"/>
              <a:gd name="f121" fmla="*/ f2 1 f118"/>
              <a:gd name="f122" fmla="*/ f4 1 f118"/>
              <a:gd name="f123" fmla="*/ f119 f113 1"/>
              <a:gd name="f124" fmla="*/ f120 f113 1"/>
              <a:gd name="f125" fmla="*/ f122 f114 1"/>
              <a:gd name="f126" fmla="*/ f121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3" t="f126" r="f124" b="f125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628BA56-F1D5-4227-AF59-7E58085E7AA7}"/>
              </a:ext>
            </a:extLst>
          </p:cNvPr>
          <p:cNvSpPr/>
          <p:nvPr/>
        </p:nvSpPr>
        <p:spPr>
          <a:xfrm>
            <a:off x="5580496" y="5796125"/>
            <a:ext cx="572127" cy="566128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+- f4 0 f2"/>
              <a:gd name="f135" fmla="+- f3 0 f2"/>
              <a:gd name="f136" fmla="*/ f135 1 3220460"/>
              <a:gd name="f137" fmla="*/ f134 1 3186731"/>
              <a:gd name="f138" fmla="*/ f2 1 f136"/>
              <a:gd name="f139" fmla="*/ f3 1 f136"/>
              <a:gd name="f140" fmla="*/ f2 1 f137"/>
              <a:gd name="f141" fmla="*/ f4 1 f137"/>
              <a:gd name="f142" fmla="*/ f138 f132 1"/>
              <a:gd name="f143" fmla="*/ f139 f132 1"/>
              <a:gd name="f144" fmla="*/ f141 f133 1"/>
              <a:gd name="f145" fmla="*/ f140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2" t="f145" r="f143" b="f144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14065E21-1F83-4E7B-9BAB-05D37C4989BF}"/>
              </a:ext>
            </a:extLst>
          </p:cNvPr>
          <p:cNvSpPr/>
          <p:nvPr/>
        </p:nvSpPr>
        <p:spPr>
          <a:xfrm>
            <a:off x="3212778" y="5690679"/>
            <a:ext cx="393613" cy="568668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+- 0 0 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+- f4 0 f2"/>
              <a:gd name="f69" fmla="+- f3 0 f2"/>
              <a:gd name="f70" fmla="*/ f69 1 2215656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7F194639-54B7-4BEA-93F9-0911BB4A0C63}"/>
              </a:ext>
            </a:extLst>
          </p:cNvPr>
          <p:cNvSpPr/>
          <p:nvPr/>
        </p:nvSpPr>
        <p:spPr>
          <a:xfrm>
            <a:off x="6422693" y="5732763"/>
            <a:ext cx="513552" cy="568668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+- 0 0 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+- f4 0 f2"/>
              <a:gd name="f69" fmla="+- f3 0 f2"/>
              <a:gd name="f70" fmla="*/ f69 1 2890784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86AE0F08-6D69-46F8-ABF1-BD14011383F6}"/>
              </a:ext>
            </a:extLst>
          </p:cNvPr>
          <p:cNvSpPr/>
          <p:nvPr/>
        </p:nvSpPr>
        <p:spPr>
          <a:xfrm>
            <a:off x="8141775" y="5767697"/>
            <a:ext cx="562779" cy="5770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+- 0 0 71458"/>
              <a:gd name="f40" fmla="val 102202"/>
              <a:gd name="f41" fmla="val 11167"/>
              <a:gd name="f42" fmla="val 5505"/>
              <a:gd name="f43" fmla="val 111065"/>
              <a:gd name="f44" fmla="+- 0 0 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+- f7 0 f5"/>
              <a:gd name="f64" fmla="+- f6 0 f5"/>
              <a:gd name="f65" fmla="*/ f60 f0 1"/>
              <a:gd name="f66" fmla="*/ f64 1 2296406"/>
              <a:gd name="f67" fmla="*/ f63 1 2354521"/>
              <a:gd name="f68" fmla="*/ 1495542 f64 1"/>
              <a:gd name="f69" fmla="*/ 909489 f64 1"/>
              <a:gd name="f70" fmla="*/ 414951 f64 1"/>
              <a:gd name="f71" fmla="*/ 293184 f64 1"/>
              <a:gd name="f72" fmla="*/ 520411 f64 1"/>
              <a:gd name="f73" fmla="*/ 11167 f64 1"/>
              <a:gd name="f74" fmla="*/ 771719 f64 1"/>
              <a:gd name="f75" fmla="*/ 2041440 f64 1"/>
              <a:gd name="f76" fmla="*/ 2296406 f64 1"/>
              <a:gd name="f77" fmla="*/ 1124906 f64 1"/>
              <a:gd name="f78" fmla="*/ 1676517 f64 1"/>
              <a:gd name="f79" fmla="*/ 2279640 f64 1"/>
              <a:gd name="f80" fmla="*/ 2094931 f64 1"/>
              <a:gd name="f81" fmla="*/ 1380482 f64 1"/>
              <a:gd name="f82" fmla="*/ 1747818 f63 1"/>
              <a:gd name="f83" fmla="*/ 1528613 f64 1"/>
              <a:gd name="f84" fmla="*/ 2354521 f63 1"/>
              <a:gd name="f85" fmla="*/ 2120816 f63 1"/>
              <a:gd name="f86" fmla="*/ 1788127 f63 1"/>
              <a:gd name="f87" fmla="*/ 1225390 f63 1"/>
              <a:gd name="f88" fmla="*/ 2322212 f63 1"/>
              <a:gd name="f89" fmla="*/ 2052845 f63 1"/>
              <a:gd name="f90" fmla="*/ 767428 f63 1"/>
              <a:gd name="f91" fmla="*/ 5505 f63 1"/>
              <a:gd name="f92" fmla="*/ 578452 f63 1"/>
              <a:gd name="f93" fmla="*/ 514597 f63 1"/>
              <a:gd name="f94" fmla="*/ 662729 f63 1"/>
              <a:gd name="f95" fmla="*/ 1004182 f63 1"/>
              <a:gd name="f96" fmla="*/ 1608523 f63 1"/>
              <a:gd name="f97" fmla="*/ 1557316 f63 1"/>
              <a:gd name="f98" fmla="*/ 1682537 f64 1"/>
              <a:gd name="f99" fmla="*/ 1962549 f63 1"/>
              <a:gd name="f100" fmla="*/ 1955104 f64 1"/>
              <a:gd name="f101" fmla="*/ 2095900 f63 1"/>
              <a:gd name="f102" fmla="*/ 1827546 f64 1"/>
              <a:gd name="f103" fmla="*/ 1826304 f63 1"/>
              <a:gd name="f104" fmla="*/ f65 1 f2"/>
              <a:gd name="f105" fmla="*/ f68 1 2296406"/>
              <a:gd name="f106" fmla="*/ f69 1 2296406"/>
              <a:gd name="f107" fmla="*/ f70 1 2296406"/>
              <a:gd name="f108" fmla="*/ f71 1 2296406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354521"/>
              <a:gd name="f120" fmla="*/ f83 1 2296406"/>
              <a:gd name="f121" fmla="*/ f84 1 2354521"/>
              <a:gd name="f122" fmla="*/ f85 1 2354521"/>
              <a:gd name="f123" fmla="*/ f86 1 2354521"/>
              <a:gd name="f124" fmla="*/ f87 1 2354521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5 1 f66"/>
              <a:gd name="f142" fmla="*/ f6 1 f66"/>
              <a:gd name="f143" fmla="*/ f5 1 f67"/>
              <a:gd name="f144" fmla="*/ f7 1 f67"/>
              <a:gd name="f145" fmla="+- f104 0 f1"/>
              <a:gd name="f146" fmla="*/ f116 1 f66"/>
              <a:gd name="f147" fmla="*/ f119 1 f67"/>
              <a:gd name="f148" fmla="*/ f139 1 f66"/>
              <a:gd name="f149" fmla="*/ f140 1 f67"/>
              <a:gd name="f150" fmla="*/ f137 1 f66"/>
              <a:gd name="f151" fmla="*/ f138 1 f67"/>
              <a:gd name="f152" fmla="*/ f135 1 f66"/>
              <a:gd name="f153" fmla="*/ f136 1 f67"/>
              <a:gd name="f154" fmla="*/ f120 1 f66"/>
              <a:gd name="f155" fmla="*/ f121 1 f67"/>
              <a:gd name="f156" fmla="*/ f118 1 f66"/>
              <a:gd name="f157" fmla="*/ f122 1 f67"/>
              <a:gd name="f158" fmla="*/ f105 1 f66"/>
              <a:gd name="f159" fmla="*/ f123 1 f67"/>
              <a:gd name="f160" fmla="*/ f106 1 f66"/>
              <a:gd name="f161" fmla="*/ f124 1 f67"/>
              <a:gd name="f162" fmla="*/ f107 1 f66"/>
              <a:gd name="f163" fmla="*/ f125 1 f67"/>
              <a:gd name="f164" fmla="*/ f108 1 f66"/>
              <a:gd name="f165" fmla="*/ f126 1 f67"/>
              <a:gd name="f166" fmla="*/ f109 1 f66"/>
              <a:gd name="f167" fmla="*/ f127 1 f67"/>
              <a:gd name="f168" fmla="*/ f110 1 f66"/>
              <a:gd name="f169" fmla="*/ f128 1 f67"/>
              <a:gd name="f170" fmla="*/ f111 1 f66"/>
              <a:gd name="f171" fmla="*/ f129 1 f67"/>
              <a:gd name="f172" fmla="*/ f112 1 f66"/>
              <a:gd name="f173" fmla="*/ f130 1 f67"/>
              <a:gd name="f174" fmla="*/ f113 1 f66"/>
              <a:gd name="f175" fmla="*/ f131 1 f67"/>
              <a:gd name="f176" fmla="*/ f114 1 f66"/>
              <a:gd name="f177" fmla="*/ f132 1 f67"/>
              <a:gd name="f178" fmla="*/ f115 1 f66"/>
              <a:gd name="f179" fmla="*/ f133 1 f67"/>
              <a:gd name="f180" fmla="*/ f117 1 f66"/>
              <a:gd name="f181" fmla="*/ f134 1 f67"/>
              <a:gd name="f182" fmla="*/ f141 f61 1"/>
              <a:gd name="f183" fmla="*/ f142 f61 1"/>
              <a:gd name="f184" fmla="*/ f144 f62 1"/>
              <a:gd name="f185" fmla="*/ f143 f62 1"/>
              <a:gd name="f186" fmla="*/ f146 f61 1"/>
              <a:gd name="f187" fmla="*/ f147 f62 1"/>
              <a:gd name="f188" fmla="*/ f148 f61 1"/>
              <a:gd name="f189" fmla="*/ f149 f62 1"/>
              <a:gd name="f190" fmla="*/ f150 f61 1"/>
              <a:gd name="f191" fmla="*/ f151 f62 1"/>
              <a:gd name="f192" fmla="*/ f152 f61 1"/>
              <a:gd name="f193" fmla="*/ f153 f62 1"/>
              <a:gd name="f194" fmla="*/ f154 f61 1"/>
              <a:gd name="f195" fmla="*/ f155 f62 1"/>
              <a:gd name="f196" fmla="*/ f156 f61 1"/>
              <a:gd name="f197" fmla="*/ f157 f62 1"/>
              <a:gd name="f198" fmla="*/ f158 f61 1"/>
              <a:gd name="f199" fmla="*/ f159 f62 1"/>
              <a:gd name="f200" fmla="*/ f160 f61 1"/>
              <a:gd name="f201" fmla="*/ f161 f62 1"/>
              <a:gd name="f202" fmla="*/ f162 f61 1"/>
              <a:gd name="f203" fmla="*/ f163 f62 1"/>
              <a:gd name="f204" fmla="*/ f164 f61 1"/>
              <a:gd name="f205" fmla="*/ f165 f62 1"/>
              <a:gd name="f206" fmla="*/ f166 f61 1"/>
              <a:gd name="f207" fmla="*/ f167 f62 1"/>
              <a:gd name="f208" fmla="*/ f168 f61 1"/>
              <a:gd name="f209" fmla="*/ f169 f62 1"/>
              <a:gd name="f210" fmla="*/ f170 f61 1"/>
              <a:gd name="f211" fmla="*/ f171 f62 1"/>
              <a:gd name="f212" fmla="*/ f172 f61 1"/>
              <a:gd name="f213" fmla="*/ f173 f62 1"/>
              <a:gd name="f214" fmla="*/ f174 f61 1"/>
              <a:gd name="f215" fmla="*/ f175 f62 1"/>
              <a:gd name="f216" fmla="*/ f176 f61 1"/>
              <a:gd name="f217" fmla="*/ f177 f62 1"/>
              <a:gd name="f218" fmla="*/ f178 f61 1"/>
              <a:gd name="f219" fmla="*/ f179 f62 1"/>
              <a:gd name="f220" fmla="*/ f180 f61 1"/>
              <a:gd name="f221" fmla="*/ f181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5">
                <a:pos x="f186" y="f187"/>
              </a:cxn>
              <a:cxn ang="f145">
                <a:pos x="f188" y="f189"/>
              </a:cxn>
              <a:cxn ang="f145">
                <a:pos x="f190" y="f191"/>
              </a:cxn>
              <a:cxn ang="f145">
                <a:pos x="f192" y="f193"/>
              </a:cxn>
              <a:cxn ang="f145">
                <a:pos x="f194" y="f195"/>
              </a:cxn>
              <a:cxn ang="f145">
                <a:pos x="f196" y="f197"/>
              </a:cxn>
              <a:cxn ang="f145">
                <a:pos x="f198" y="f199"/>
              </a:cxn>
              <a:cxn ang="f145">
                <a:pos x="f200" y="f201"/>
              </a:cxn>
              <a:cxn ang="f145">
                <a:pos x="f202" y="f203"/>
              </a:cxn>
              <a:cxn ang="f145">
                <a:pos x="f204" y="f205"/>
              </a:cxn>
              <a:cxn ang="f145">
                <a:pos x="f206" y="f207"/>
              </a:cxn>
              <a:cxn ang="f145">
                <a:pos x="f208" y="f209"/>
              </a:cxn>
              <a:cxn ang="f145">
                <a:pos x="f210" y="f211"/>
              </a:cxn>
              <a:cxn ang="f145">
                <a:pos x="f212" y="f213"/>
              </a:cxn>
              <a:cxn ang="f145">
                <a:pos x="f214" y="f215"/>
              </a:cxn>
              <a:cxn ang="f145">
                <a:pos x="f216" y="f217"/>
              </a:cxn>
              <a:cxn ang="f145">
                <a:pos x="f218" y="f219"/>
              </a:cxn>
              <a:cxn ang="f145">
                <a:pos x="f220" y="f221"/>
              </a:cxn>
            </a:cxnLst>
            <a:rect l="f182" t="f185" r="f183" b="f184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AECAD75D-C27F-4FF9-874D-ECF670A332FC}"/>
              </a:ext>
            </a:extLst>
          </p:cNvPr>
          <p:cNvSpPr/>
          <p:nvPr/>
        </p:nvSpPr>
        <p:spPr>
          <a:xfrm>
            <a:off x="3078749" y="4680780"/>
            <a:ext cx="692148" cy="468829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+- 0 0 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+- 0 0 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+- f4 0 f2"/>
              <a:gd name="f190" fmla="+- f3 0 f2"/>
              <a:gd name="f191" fmla="*/ f190 1 3219104"/>
              <a:gd name="f192" fmla="*/ f189 1 2180445"/>
              <a:gd name="f193" fmla="*/ f2 1 f191"/>
              <a:gd name="f194" fmla="*/ f3 1 f191"/>
              <a:gd name="f195" fmla="*/ f2 1 f192"/>
              <a:gd name="f196" fmla="*/ f4 1 f192"/>
              <a:gd name="f197" fmla="*/ f193 f187 1"/>
              <a:gd name="f198" fmla="*/ f194 f187 1"/>
              <a:gd name="f199" fmla="*/ f196 f188 1"/>
              <a:gd name="f200" fmla="*/ f195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9C1A17DE-7336-498F-84ED-629375856BC4}"/>
              </a:ext>
            </a:extLst>
          </p:cNvPr>
          <p:cNvSpPr/>
          <p:nvPr/>
        </p:nvSpPr>
        <p:spPr>
          <a:xfrm>
            <a:off x="2471093" y="5538727"/>
            <a:ext cx="356100" cy="872567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+- f4 0 f2"/>
              <a:gd name="f153" fmla="+- f3 0 f2"/>
              <a:gd name="f154" fmla="*/ f153 1 1060423"/>
              <a:gd name="f155" fmla="*/ f152 1 2598393"/>
              <a:gd name="f156" fmla="*/ f2 1 f154"/>
              <a:gd name="f157" fmla="*/ f3 1 f154"/>
              <a:gd name="f158" fmla="*/ f2 1 f155"/>
              <a:gd name="f159" fmla="*/ f4 1 f155"/>
              <a:gd name="f160" fmla="*/ f156 f150 1"/>
              <a:gd name="f161" fmla="*/ f157 f150 1"/>
              <a:gd name="f162" fmla="*/ f159 f151 1"/>
              <a:gd name="f163" fmla="*/ f158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0" t="f163" r="f161" b="f162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FC925DC0-BD00-4594-A01B-903295F0AE2B}"/>
              </a:ext>
            </a:extLst>
          </p:cNvPr>
          <p:cNvSpPr/>
          <p:nvPr/>
        </p:nvSpPr>
        <p:spPr>
          <a:xfrm>
            <a:off x="7158612" y="5767691"/>
            <a:ext cx="652487" cy="515863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+- f4 0 f2"/>
              <a:gd name="f38" fmla="+- f3 0 f2"/>
              <a:gd name="f39" fmla="*/ f38 1 3219104"/>
              <a:gd name="f40" fmla="*/ f37 1 2545072"/>
              <a:gd name="f41" fmla="*/ f2 1 f39"/>
              <a:gd name="f42" fmla="*/ f3 1 f39"/>
              <a:gd name="f43" fmla="*/ f2 1 f40"/>
              <a:gd name="f44" fmla="*/ f4 1 f40"/>
              <a:gd name="f45" fmla="*/ f41 f35 1"/>
              <a:gd name="f46" fmla="*/ f42 f35 1"/>
              <a:gd name="f47" fmla="*/ f44 f36 1"/>
              <a:gd name="f48" fmla="*/ f4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5" t="f48" r="f46" b="f47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121367" tIns="60688" rIns="121367" bIns="60688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51E9F4BF-F5BE-4EF6-A50C-3088B3C6CFF9}"/>
              </a:ext>
            </a:extLst>
          </p:cNvPr>
          <p:cNvSpPr/>
          <p:nvPr/>
        </p:nvSpPr>
        <p:spPr>
          <a:xfrm>
            <a:off x="3978214" y="5741900"/>
            <a:ext cx="537173" cy="541661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+- f4 0 f2"/>
              <a:gd name="f187" fmla="+- f3 0 f2"/>
              <a:gd name="f188" fmla="*/ f187 1 1652142"/>
              <a:gd name="f189" fmla="*/ f186 1 1665940"/>
              <a:gd name="f190" fmla="*/ f2 1 f188"/>
              <a:gd name="f191" fmla="*/ f3 1 f188"/>
              <a:gd name="f192" fmla="*/ f2 1 f189"/>
              <a:gd name="f193" fmla="*/ f4 1 f189"/>
              <a:gd name="f194" fmla="*/ f190 f184 1"/>
              <a:gd name="f195" fmla="*/ f191 f184 1"/>
              <a:gd name="f196" fmla="*/ f193 f185 1"/>
              <a:gd name="f197" fmla="*/ f192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4" t="f197" r="f195" b="f196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13612C6E-843C-450E-A443-822F071A59F8}"/>
              </a:ext>
            </a:extLst>
          </p:cNvPr>
          <p:cNvSpPr/>
          <p:nvPr/>
        </p:nvSpPr>
        <p:spPr>
          <a:xfrm>
            <a:off x="8079248" y="4567305"/>
            <a:ext cx="511495" cy="615339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+- f4 0 f2"/>
              <a:gd name="f136" fmla="+- f3 0 f2"/>
              <a:gd name="f137" fmla="*/ f136 1 2671236"/>
              <a:gd name="f138" fmla="*/ f135 1 3213546"/>
              <a:gd name="f139" fmla="*/ f2 1 f137"/>
              <a:gd name="f140" fmla="*/ f3 1 f137"/>
              <a:gd name="f141" fmla="*/ f2 1 f138"/>
              <a:gd name="f142" fmla="*/ f4 1 f138"/>
              <a:gd name="f143" fmla="*/ f139 f133 1"/>
              <a:gd name="f144" fmla="*/ f140 f133 1"/>
              <a:gd name="f145" fmla="*/ f142 f134 1"/>
              <a:gd name="f146" fmla="*/ f141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28" tIns="45515" rIns="91028" bIns="45515" anchor="ctr" anchorCtr="1" compatLnSpc="1">
            <a:noAutofit/>
          </a:bodyPr>
          <a:lstStyle/>
          <a:p>
            <a:pPr algn="ct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95" dirty="0"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4DE8E4FF-C8C2-4423-8BE4-C3AD778A4D5B}"/>
              </a:ext>
            </a:extLst>
          </p:cNvPr>
          <p:cNvGrpSpPr/>
          <p:nvPr/>
        </p:nvGrpSpPr>
        <p:grpSpPr>
          <a:xfrm>
            <a:off x="9004415" y="1245207"/>
            <a:ext cx="564291" cy="563908"/>
            <a:chOff x="10948074" y="1235317"/>
            <a:chExt cx="566845" cy="566462"/>
          </a:xfrm>
          <a:solidFill>
            <a:srgbClr val="BA1A18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BCF6E447-56B9-4B0C-A7EA-9973C99B010B}"/>
                </a:ext>
              </a:extLst>
            </p:cNvPr>
            <p:cNvSpPr/>
            <p:nvPr/>
          </p:nvSpPr>
          <p:spPr>
            <a:xfrm>
              <a:off x="11282635" y="1235317"/>
              <a:ext cx="200189" cy="2991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+- f4 0 f2"/>
                <a:gd name="f66" fmla="+- f3 0 f2"/>
                <a:gd name="f67" fmla="*/ f66 1 4128"/>
                <a:gd name="f68" fmla="*/ f65 1 6168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06CAB91D-F8F1-4F74-A82C-D127C7CF8D8D}"/>
                </a:ext>
              </a:extLst>
            </p:cNvPr>
            <p:cNvSpPr/>
            <p:nvPr/>
          </p:nvSpPr>
          <p:spPr>
            <a:xfrm>
              <a:off x="10948074" y="1438113"/>
              <a:ext cx="301011" cy="363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+- f4 0 f2"/>
                <a:gd name="f28" fmla="+- f3 0 f2"/>
                <a:gd name="f29" fmla="*/ f28 1 6207"/>
                <a:gd name="f30" fmla="*/ f27 1 749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F8C1C9FE-6CE4-4F46-AEE6-DA0C2DF8E30A}"/>
                </a:ext>
              </a:extLst>
            </p:cNvPr>
            <p:cNvSpPr/>
            <p:nvPr/>
          </p:nvSpPr>
          <p:spPr>
            <a:xfrm>
              <a:off x="11080991" y="1303641"/>
              <a:ext cx="99312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+- f4 0 f2"/>
                <a:gd name="f14" fmla="+- f3 0 f2"/>
                <a:gd name="f15" fmla="*/ f14 1 2048"/>
                <a:gd name="f16" fmla="*/ f13 1 204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AA314BE9-B34A-4203-87CB-BC6D864BF57E}"/>
                </a:ext>
              </a:extLst>
            </p:cNvPr>
            <p:cNvSpPr/>
            <p:nvPr/>
          </p:nvSpPr>
          <p:spPr>
            <a:xfrm>
              <a:off x="11048887" y="1437583"/>
              <a:ext cx="302556" cy="3626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+- f4 0 f2"/>
                <a:gd name="f63" fmla="+- f3 0 f2"/>
                <a:gd name="f64" fmla="*/ f63 1 6239"/>
                <a:gd name="f65" fmla="*/ f62 1 747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41456EF8-DD02-4A1D-9C06-57FEB304C185}"/>
                </a:ext>
              </a:extLst>
            </p:cNvPr>
            <p:cNvSpPr/>
            <p:nvPr/>
          </p:nvSpPr>
          <p:spPr>
            <a:xfrm>
              <a:off x="11249021" y="1569485"/>
              <a:ext cx="265898" cy="64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+- f4 0 f2"/>
                <a:gd name="f21" fmla="+- f3 0 f2"/>
                <a:gd name="f22" fmla="*/ f21 1 5483"/>
                <a:gd name="f23" fmla="*/ f20 1 13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D53B7848-F3FB-4C12-B653-5E6DB6F6F538}"/>
              </a:ext>
            </a:extLst>
          </p:cNvPr>
          <p:cNvGrpSpPr/>
          <p:nvPr/>
        </p:nvGrpSpPr>
        <p:grpSpPr>
          <a:xfrm>
            <a:off x="8054195" y="2309795"/>
            <a:ext cx="549599" cy="548143"/>
            <a:chOff x="9993550" y="2304726"/>
            <a:chExt cx="552087" cy="550624"/>
          </a:xfrm>
          <a:solidFill>
            <a:srgbClr val="BA1A18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8F1E4B9-F998-48B7-9651-05F15E74844C}"/>
                </a:ext>
              </a:extLst>
            </p:cNvPr>
            <p:cNvSpPr/>
            <p:nvPr/>
          </p:nvSpPr>
          <p:spPr>
            <a:xfrm>
              <a:off x="10026286" y="2304726"/>
              <a:ext cx="488134" cy="2284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+- f4 0 f2"/>
                <a:gd name="f49" fmla="+- f3 0 f2"/>
                <a:gd name="f50" fmla="*/ f49 1 10335"/>
                <a:gd name="f51" fmla="*/ f48 1 4838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5C60F951-C29E-4F0A-A00E-EEC20E77688E}"/>
                </a:ext>
              </a:extLst>
            </p:cNvPr>
            <p:cNvSpPr/>
            <p:nvPr/>
          </p:nvSpPr>
          <p:spPr>
            <a:xfrm>
              <a:off x="10059021" y="2565111"/>
              <a:ext cx="129506" cy="131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5E7CF022-643E-4A72-85B4-49B32150DDD2}"/>
                </a:ext>
              </a:extLst>
            </p:cNvPr>
            <p:cNvSpPr/>
            <p:nvPr/>
          </p:nvSpPr>
          <p:spPr>
            <a:xfrm>
              <a:off x="9993550" y="2727307"/>
              <a:ext cx="258967" cy="128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+- f4 0 f2"/>
                <a:gd name="f25" fmla="+- f3 0 f2"/>
                <a:gd name="f26" fmla="*/ f25 1 5483"/>
                <a:gd name="f27" fmla="*/ f24 1 2711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6EFEA15B-8374-4D9E-B47D-4752ED6E94E8}"/>
                </a:ext>
              </a:extLst>
            </p:cNvPr>
            <p:cNvSpPr/>
            <p:nvPr/>
          </p:nvSpPr>
          <p:spPr>
            <a:xfrm>
              <a:off x="10350669" y="2565111"/>
              <a:ext cx="129506" cy="131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7F0A8336-F36B-47A9-A3A9-8EB545E2BB2B}"/>
                </a:ext>
              </a:extLst>
            </p:cNvPr>
            <p:cNvSpPr/>
            <p:nvPr/>
          </p:nvSpPr>
          <p:spPr>
            <a:xfrm>
              <a:off x="10285207" y="2727307"/>
              <a:ext cx="260430" cy="128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+- f4 0 f2"/>
                <a:gd name="f24" fmla="+- f3 0 f2"/>
                <a:gd name="f25" fmla="*/ f24 1 5514"/>
                <a:gd name="f26" fmla="*/ f23 1 271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19743BBF-4B17-46B9-B05A-FC33B34EB81F}"/>
              </a:ext>
            </a:extLst>
          </p:cNvPr>
          <p:cNvGrpSpPr/>
          <p:nvPr/>
        </p:nvGrpSpPr>
        <p:grpSpPr>
          <a:xfrm>
            <a:off x="3992613" y="4638551"/>
            <a:ext cx="506560" cy="560540"/>
            <a:chOff x="5913580" y="4644027"/>
            <a:chExt cx="508854" cy="563078"/>
          </a:xfrm>
          <a:solidFill>
            <a:srgbClr val="BA1A18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C453F1B2-DA88-4A7D-8605-6AFB2A436BBA}"/>
                </a:ext>
              </a:extLst>
            </p:cNvPr>
            <p:cNvSpPr/>
            <p:nvPr/>
          </p:nvSpPr>
          <p:spPr>
            <a:xfrm>
              <a:off x="5913580" y="4712342"/>
              <a:ext cx="240057" cy="493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+- f4 0 f2"/>
                <a:gd name="f83" fmla="+- f3 0 f2"/>
                <a:gd name="f84" fmla="*/ f83 1 5515"/>
                <a:gd name="f85" fmla="*/ f82 1 10240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CF40B220-DB57-44A7-A1FD-B31D10A3D36C}"/>
                </a:ext>
              </a:extLst>
            </p:cNvPr>
            <p:cNvSpPr/>
            <p:nvPr/>
          </p:nvSpPr>
          <p:spPr>
            <a:xfrm>
              <a:off x="6183767" y="4712342"/>
              <a:ext cx="238667" cy="4947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+- f4 0 f2"/>
                <a:gd name="f74" fmla="+- f3 0 f2"/>
                <a:gd name="f75" fmla="*/ f74 1 5483"/>
                <a:gd name="f76" fmla="*/ f73 1 10271"/>
                <a:gd name="f77" fmla="*/ f2 1 f75"/>
                <a:gd name="f78" fmla="*/ f3 1 f75"/>
                <a:gd name="f79" fmla="*/ f2 1 f76"/>
                <a:gd name="f80" fmla="*/ f4 1 f76"/>
                <a:gd name="f81" fmla="*/ f77 f71 1"/>
                <a:gd name="f82" fmla="*/ f78 f71 1"/>
                <a:gd name="f83" fmla="*/ f80 f72 1"/>
                <a:gd name="f84" fmla="*/ f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C91C2AD5-700E-454E-BE20-51BA4C39A3A5}"/>
                </a:ext>
              </a:extLst>
            </p:cNvPr>
            <p:cNvSpPr/>
            <p:nvPr/>
          </p:nvSpPr>
          <p:spPr>
            <a:xfrm>
              <a:off x="6286618" y="4774567"/>
              <a:ext cx="45271" cy="72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+- f4 0 f2"/>
                <a:gd name="f22" fmla="+- f3 0 f2"/>
                <a:gd name="f23" fmla="*/ f22 1 1040"/>
                <a:gd name="f24" fmla="*/ f21 1 1513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71EACC90-EF3C-44D4-AC9D-6FCA9CCEB20D}"/>
                </a:ext>
              </a:extLst>
            </p:cNvPr>
            <p:cNvSpPr/>
            <p:nvPr/>
          </p:nvSpPr>
          <p:spPr>
            <a:xfrm>
              <a:off x="6002734" y="4778617"/>
              <a:ext cx="43918" cy="703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+- f4 0 f2"/>
                <a:gd name="f29" fmla="+- f3 0 f2"/>
                <a:gd name="f30" fmla="*/ f29 1 1009"/>
                <a:gd name="f31" fmla="*/ f28 1 1460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1AC21411-18C3-4887-8B0C-0006554BD54B}"/>
                </a:ext>
              </a:extLst>
            </p:cNvPr>
            <p:cNvSpPr/>
            <p:nvPr/>
          </p:nvSpPr>
          <p:spPr>
            <a:xfrm>
              <a:off x="6106984" y="4644027"/>
              <a:ext cx="119310" cy="132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+- f4 0 f2"/>
                <a:gd name="f15" fmla="+- f3 0 f2"/>
                <a:gd name="f16" fmla="*/ f15 1 2741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1D7EE8A6-879B-4DCC-8749-817FB9A99316}"/>
                </a:ext>
              </a:extLst>
            </p:cNvPr>
            <p:cNvSpPr/>
            <p:nvPr/>
          </p:nvSpPr>
          <p:spPr>
            <a:xfrm>
              <a:off x="6072676" y="4809451"/>
              <a:ext cx="187918" cy="132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+- f4 0 f2"/>
                <a:gd name="f27" fmla="+- f3 0 f2"/>
                <a:gd name="f28" fmla="*/ f27 1 4317"/>
                <a:gd name="f29" fmla="*/ f26 1 274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E03340C5-1DD0-4F7B-9160-FB2C5FA701E5}"/>
              </a:ext>
            </a:extLst>
          </p:cNvPr>
          <p:cNvGrpSpPr/>
          <p:nvPr/>
        </p:nvGrpSpPr>
        <p:grpSpPr>
          <a:xfrm>
            <a:off x="3057859" y="1324261"/>
            <a:ext cx="495835" cy="494883"/>
            <a:chOff x="4974592" y="1314733"/>
            <a:chExt cx="498081" cy="497122"/>
          </a:xfrm>
          <a:solidFill>
            <a:srgbClr val="BA1A18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E097BAAF-5B92-4F3E-AA67-13D641DE94F1}"/>
                </a:ext>
              </a:extLst>
            </p:cNvPr>
            <p:cNvSpPr/>
            <p:nvPr/>
          </p:nvSpPr>
          <p:spPr>
            <a:xfrm>
              <a:off x="5077964" y="1314733"/>
              <a:ext cx="175903" cy="581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+- f4 0 f2"/>
                <a:gd name="f28" fmla="+- f3 0 f2"/>
                <a:gd name="f29" fmla="*/ f28 1 4128"/>
                <a:gd name="f30" fmla="*/ f27 1 136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7DE6D32F-DF64-4E81-97CB-79948D7CBB16}"/>
                </a:ext>
              </a:extLst>
            </p:cNvPr>
            <p:cNvSpPr/>
            <p:nvPr/>
          </p:nvSpPr>
          <p:spPr>
            <a:xfrm>
              <a:off x="5063179" y="1574157"/>
              <a:ext cx="28209" cy="309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+- f4 0 f2"/>
                <a:gd name="f10" fmla="+- f3 0 f2"/>
                <a:gd name="f11" fmla="*/ f10 1 662"/>
                <a:gd name="f12" fmla="*/ f9 1 726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AE66D892-7EE0-4F8C-AB9D-B8B0959069B0}"/>
                </a:ext>
              </a:extLst>
            </p:cNvPr>
            <p:cNvSpPr/>
            <p:nvPr/>
          </p:nvSpPr>
          <p:spPr>
            <a:xfrm>
              <a:off x="5063179" y="1458724"/>
              <a:ext cx="28209" cy="282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+- f3 0 f2"/>
                <a:gd name="f8" fmla="*/ f7 1 662"/>
                <a:gd name="f9" fmla="*/ f2 1 f8"/>
                <a:gd name="f10" fmla="*/ f3 1 f8"/>
                <a:gd name="f11" fmla="*/ f9 f5 1"/>
                <a:gd name="f12" fmla="*/ f10 f5 1"/>
                <a:gd name="f13" fmla="*/ f10 f6 1"/>
                <a:gd name="f14" fmla="*/ f9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" t="f14" r="f12" b="f13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F3D97B82-55E4-4CA8-9FAC-B6756180D9C0}"/>
                </a:ext>
              </a:extLst>
            </p:cNvPr>
            <p:cNvSpPr/>
            <p:nvPr/>
          </p:nvSpPr>
          <p:spPr>
            <a:xfrm>
              <a:off x="5063179" y="1693642"/>
              <a:ext cx="28209" cy="282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+- f4 0 f2"/>
                <a:gd name="f9" fmla="+- f3 0 f2"/>
                <a:gd name="f10" fmla="*/ f9 1 662"/>
                <a:gd name="f11" fmla="*/ f8 1 663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D3F7C74D-4522-407D-AB83-FD9D88C9876A}"/>
                </a:ext>
              </a:extLst>
            </p:cNvPr>
            <p:cNvSpPr/>
            <p:nvPr/>
          </p:nvSpPr>
          <p:spPr>
            <a:xfrm>
              <a:off x="4974592" y="1343253"/>
              <a:ext cx="379924" cy="4686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+- f4 0 f2"/>
                <a:gd name="f77" fmla="+- f3 0 f2"/>
                <a:gd name="f78" fmla="*/ f77 1 8916"/>
                <a:gd name="f79" fmla="*/ f76 1 10997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64B75054-55C8-41AD-A7CE-072ED32D2104}"/>
                </a:ext>
              </a:extLst>
            </p:cNvPr>
            <p:cNvSpPr/>
            <p:nvPr/>
          </p:nvSpPr>
          <p:spPr>
            <a:xfrm>
              <a:off x="5385367" y="1486887"/>
              <a:ext cx="87306" cy="177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+- f4 0 f2"/>
                <a:gd name="f9" fmla="+- f3 0 f2"/>
                <a:gd name="f10" fmla="*/ f9 1 2049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5A61AF1A-D616-448A-B873-E475C86BE380}"/>
                </a:ext>
              </a:extLst>
            </p:cNvPr>
            <p:cNvSpPr/>
            <p:nvPr/>
          </p:nvSpPr>
          <p:spPr>
            <a:xfrm>
              <a:off x="5385367" y="1371453"/>
              <a:ext cx="87306" cy="87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+- f3 0 f2"/>
                <a:gd name="f13" fmla="*/ f12 1 204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013371C3-08E1-457C-B413-5AA8942CACD6}"/>
                </a:ext>
              </a:extLst>
            </p:cNvPr>
            <p:cNvSpPr/>
            <p:nvPr/>
          </p:nvSpPr>
          <p:spPr>
            <a:xfrm>
              <a:off x="5388065" y="1693642"/>
              <a:ext cx="79260" cy="87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+- f4 0 f2"/>
                <a:gd name="f19" fmla="+- f3 0 f2"/>
                <a:gd name="f20" fmla="*/ f19 1 1860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095DB651-2189-4C26-A19C-AC17194B01D9}"/>
              </a:ext>
            </a:extLst>
          </p:cNvPr>
          <p:cNvGrpSpPr/>
          <p:nvPr/>
        </p:nvGrpSpPr>
        <p:grpSpPr>
          <a:xfrm>
            <a:off x="8975989" y="3411261"/>
            <a:ext cx="602159" cy="603087"/>
            <a:chOff x="10919517" y="3411178"/>
            <a:chExt cx="604884" cy="605817"/>
          </a:xfrm>
          <a:solidFill>
            <a:srgbClr val="BA1A18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3E5B9048-CA43-4486-AB86-626384626173}"/>
                </a:ext>
              </a:extLst>
            </p:cNvPr>
            <p:cNvSpPr/>
            <p:nvPr/>
          </p:nvSpPr>
          <p:spPr>
            <a:xfrm>
              <a:off x="11089550" y="3811685"/>
              <a:ext cx="16395" cy="26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+- f4 0 f2"/>
                <a:gd name="f11" fmla="+- f3 0 f2"/>
                <a:gd name="f12" fmla="*/ f11 1 316"/>
                <a:gd name="f13" fmla="*/ f10 1 505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58389BC4-09C5-4C0A-9962-61B020821933}"/>
                </a:ext>
              </a:extLst>
            </p:cNvPr>
            <p:cNvSpPr/>
            <p:nvPr/>
          </p:nvSpPr>
          <p:spPr>
            <a:xfrm>
              <a:off x="10919517" y="3658048"/>
              <a:ext cx="356396" cy="358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+- f4 0 f2"/>
                <a:gd name="f119" fmla="+- f3 0 f2"/>
                <a:gd name="f120" fmla="*/ f119 1 6869"/>
                <a:gd name="f121" fmla="*/ f118 1 6918"/>
                <a:gd name="f122" fmla="*/ f2 1 f120"/>
                <a:gd name="f123" fmla="*/ f3 1 f120"/>
                <a:gd name="f124" fmla="*/ f2 1 f121"/>
                <a:gd name="f125" fmla="*/ f4 1 f121"/>
                <a:gd name="f126" fmla="*/ f122 f116 1"/>
                <a:gd name="f127" fmla="*/ f123 f116 1"/>
                <a:gd name="f128" fmla="*/ f125 f117 1"/>
                <a:gd name="f129" fmla="*/ f124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3FAF2D68-B7A4-42C9-BDDB-3C9F8534ADD3}"/>
                </a:ext>
              </a:extLst>
            </p:cNvPr>
            <p:cNvSpPr/>
            <p:nvPr/>
          </p:nvSpPr>
          <p:spPr>
            <a:xfrm>
              <a:off x="11329827" y="3553394"/>
              <a:ext cx="32735" cy="540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+- f4 0 f2"/>
                <a:gd name="f17" fmla="+- f3 0 f2"/>
                <a:gd name="f18" fmla="*/ f17 1 631"/>
                <a:gd name="f19" fmla="*/ f16 1 10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4E9532A8-796E-408E-8CF4-508DC30AF1FC}"/>
                </a:ext>
              </a:extLst>
            </p:cNvPr>
            <p:cNvSpPr/>
            <p:nvPr/>
          </p:nvSpPr>
          <p:spPr>
            <a:xfrm>
              <a:off x="11166332" y="3411178"/>
              <a:ext cx="358069" cy="3577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+- f4 0 f2"/>
                <a:gd name="f92" fmla="+- f3 0 f2"/>
                <a:gd name="f93" fmla="*/ f92 1 6901"/>
                <a:gd name="f94" fmla="*/ f91 1 6896"/>
                <a:gd name="f95" fmla="*/ f2 1 f93"/>
                <a:gd name="f96" fmla="*/ f3 1 f93"/>
                <a:gd name="f97" fmla="*/ f2 1 f94"/>
                <a:gd name="f98" fmla="*/ f4 1 f94"/>
                <a:gd name="f99" fmla="*/ f95 f89 1"/>
                <a:gd name="f100" fmla="*/ f96 f89 1"/>
                <a:gd name="f101" fmla="*/ f98 f90 1"/>
                <a:gd name="f102" fmla="*/ f97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0E49B46B-3241-4C3E-8701-F16D728BC3D7}"/>
              </a:ext>
            </a:extLst>
          </p:cNvPr>
          <p:cNvGrpSpPr/>
          <p:nvPr/>
        </p:nvGrpSpPr>
        <p:grpSpPr>
          <a:xfrm>
            <a:off x="2289631" y="1256849"/>
            <a:ext cx="497703" cy="597863"/>
            <a:chOff x="4202884" y="1247013"/>
            <a:chExt cx="499957" cy="600568"/>
          </a:xfrm>
          <a:solidFill>
            <a:srgbClr val="BA1A18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E51F7589-B54F-4BD2-9542-1E7D58CAC695}"/>
                </a:ext>
              </a:extLst>
            </p:cNvPr>
            <p:cNvSpPr/>
            <p:nvPr/>
          </p:nvSpPr>
          <p:spPr>
            <a:xfrm>
              <a:off x="4202884" y="1247013"/>
              <a:ext cx="105558" cy="41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+- f4 0 f2"/>
                <a:gd name="f19" fmla="+- f3 0 f2"/>
                <a:gd name="f20" fmla="*/ f19 1 2049"/>
                <a:gd name="f21" fmla="*/ f18 1 8098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693FFF10-966A-4331-B882-EC585DF17561}"/>
                </a:ext>
              </a:extLst>
            </p:cNvPr>
            <p:cNvSpPr/>
            <p:nvPr/>
          </p:nvSpPr>
          <p:spPr>
            <a:xfrm>
              <a:off x="4202884" y="1670617"/>
              <a:ext cx="499957" cy="141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+- f4 0 f2"/>
                <a:gd name="f35" fmla="+- f3 0 f2"/>
                <a:gd name="f36" fmla="*/ f35 1 9705"/>
                <a:gd name="f37" fmla="*/ f34 1 2742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4C90BA6B-A53B-4C6A-9974-181C6D5630AF}"/>
                </a:ext>
              </a:extLst>
            </p:cNvPr>
            <p:cNvSpPr/>
            <p:nvPr/>
          </p:nvSpPr>
          <p:spPr>
            <a:xfrm>
              <a:off x="4589190" y="1759845"/>
              <a:ext cx="113641" cy="520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+- f4 0 f2"/>
                <a:gd name="f19" fmla="+- f3 0 f2"/>
                <a:gd name="f20" fmla="*/ f19 1 2206"/>
                <a:gd name="f21" fmla="*/ f18 1 101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7E242E14-F8AF-4D2C-9CB2-C44A24F3FC3C}"/>
                </a:ext>
              </a:extLst>
            </p:cNvPr>
            <p:cNvSpPr/>
            <p:nvPr/>
          </p:nvSpPr>
          <p:spPr>
            <a:xfrm>
              <a:off x="4431767" y="1459611"/>
              <a:ext cx="173708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+- f4 0 f2"/>
                <a:gd name="f15" fmla="+- f3 0 f2"/>
                <a:gd name="f16" fmla="*/ f15 1 3372"/>
                <a:gd name="f17" fmla="*/ f14 1 1387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CBEC6833-25F7-4E5E-81BB-90692A36BDFB}"/>
                </a:ext>
              </a:extLst>
            </p:cNvPr>
            <p:cNvSpPr/>
            <p:nvPr/>
          </p:nvSpPr>
          <p:spPr>
            <a:xfrm>
              <a:off x="4485287" y="1354107"/>
              <a:ext cx="68205" cy="68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+- f3 0 f2"/>
                <a:gd name="f12" fmla="*/ f11 1 1324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022900CB-75C4-4094-8489-A30AD306C800}"/>
                </a:ext>
              </a:extLst>
            </p:cNvPr>
            <p:cNvSpPr/>
            <p:nvPr/>
          </p:nvSpPr>
          <p:spPr>
            <a:xfrm>
              <a:off x="4342485" y="1247013"/>
              <a:ext cx="353863" cy="3895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+- f4 0 f2"/>
                <a:gd name="f39" fmla="+- f3 0 f2"/>
                <a:gd name="f40" fmla="*/ f39 1 6869"/>
                <a:gd name="f41" fmla="*/ f38 1 7562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1B9B6EC3-8F21-4A22-98B8-E4F5F5C8128B}"/>
                </a:ext>
              </a:extLst>
            </p:cNvPr>
            <p:cNvSpPr/>
            <p:nvPr/>
          </p:nvSpPr>
          <p:spPr>
            <a:xfrm>
              <a:off x="4485287" y="1759845"/>
              <a:ext cx="71460" cy="87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+- f4 0 f2"/>
                <a:gd name="f24" fmla="+- f3 0 f2"/>
                <a:gd name="f25" fmla="*/ f24 1 1387"/>
                <a:gd name="f26" fmla="*/ f23 1 170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0D7CFB8F-9475-4488-86A2-7FE33479D308}"/>
              </a:ext>
            </a:extLst>
          </p:cNvPr>
          <p:cNvGrpSpPr/>
          <p:nvPr/>
        </p:nvGrpSpPr>
        <p:grpSpPr>
          <a:xfrm>
            <a:off x="6239165" y="1221283"/>
            <a:ext cx="597852" cy="597863"/>
            <a:chOff x="8170301" y="1211287"/>
            <a:chExt cx="600559" cy="600568"/>
          </a:xfrm>
          <a:solidFill>
            <a:srgbClr val="BA1A18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25551EC1-A917-4271-AEC0-33ED636630EB}"/>
                </a:ext>
              </a:extLst>
            </p:cNvPr>
            <p:cNvSpPr/>
            <p:nvPr/>
          </p:nvSpPr>
          <p:spPr>
            <a:xfrm>
              <a:off x="8481919" y="1389842"/>
              <a:ext cx="264627" cy="1022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+- f4 0 f2"/>
                <a:gd name="f19" fmla="+- f3 0 f2"/>
                <a:gd name="f20" fmla="*/ f19 1 5137"/>
                <a:gd name="f21" fmla="*/ f18 1 198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47695234-1702-4DCB-AA6F-A90C703577BB}"/>
                </a:ext>
              </a:extLst>
            </p:cNvPr>
            <p:cNvSpPr/>
            <p:nvPr/>
          </p:nvSpPr>
          <p:spPr>
            <a:xfrm>
              <a:off x="8454359" y="1420648"/>
              <a:ext cx="316501" cy="212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+- f4 0 f2"/>
                <a:gd name="f32" fmla="+- f3 0 f2"/>
                <a:gd name="f33" fmla="*/ f32 1 6144"/>
                <a:gd name="f34" fmla="*/ f31 1 412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B51EF9F8-4E7D-4328-A49E-A85FB35DC49E}"/>
                </a:ext>
              </a:extLst>
            </p:cNvPr>
            <p:cNvSpPr/>
            <p:nvPr/>
          </p:nvSpPr>
          <p:spPr>
            <a:xfrm>
              <a:off x="8170301" y="1318381"/>
              <a:ext cx="389561" cy="3879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+- f4 0 f2"/>
                <a:gd name="f43" fmla="+- f3 0 f2"/>
                <a:gd name="f44" fmla="*/ f43 1 7562"/>
                <a:gd name="f45" fmla="*/ f42 1 7531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F6BB244C-2C83-46DB-9E8E-697707EF49DC}"/>
                </a:ext>
              </a:extLst>
            </p:cNvPr>
            <p:cNvSpPr/>
            <p:nvPr/>
          </p:nvSpPr>
          <p:spPr>
            <a:xfrm>
              <a:off x="8170301" y="1211287"/>
              <a:ext cx="389561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+- f4 0 f2"/>
                <a:gd name="f14" fmla="+- f3 0 f2"/>
                <a:gd name="f15" fmla="*/ f14 1 7562"/>
                <a:gd name="f16" fmla="*/ f13 1 1387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733DDF2C-FEB8-4650-B61F-1E9E8C0B07B0}"/>
                </a:ext>
              </a:extLst>
            </p:cNvPr>
            <p:cNvSpPr/>
            <p:nvPr/>
          </p:nvSpPr>
          <p:spPr>
            <a:xfrm>
              <a:off x="8170301" y="1740395"/>
              <a:ext cx="389561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+- f4 0 f2"/>
                <a:gd name="f17" fmla="+- f3 0 f2"/>
                <a:gd name="f18" fmla="*/ f17 1 7562"/>
                <a:gd name="f19" fmla="*/ f16 1 138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E67616CC-1BA8-4E22-AC72-2673DD771245}"/>
              </a:ext>
            </a:extLst>
          </p:cNvPr>
          <p:cNvGrpSpPr/>
          <p:nvPr/>
        </p:nvGrpSpPr>
        <p:grpSpPr>
          <a:xfrm>
            <a:off x="6992043" y="1231764"/>
            <a:ext cx="604307" cy="596213"/>
            <a:chOff x="8926592" y="1221812"/>
            <a:chExt cx="607042" cy="598913"/>
          </a:xfrm>
          <a:solidFill>
            <a:srgbClr val="BA1A18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52C8855-6214-4191-AA1F-76B97D8E355A}"/>
                </a:ext>
              </a:extLst>
            </p:cNvPr>
            <p:cNvSpPr/>
            <p:nvPr/>
          </p:nvSpPr>
          <p:spPr>
            <a:xfrm>
              <a:off x="9316090" y="1291562"/>
              <a:ext cx="173708" cy="1753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+- f4 0 f2"/>
                <a:gd name="f49" fmla="+- f3 0 f2"/>
                <a:gd name="f50" fmla="*/ f49 1 3372"/>
                <a:gd name="f51" fmla="*/ f48 1 3404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8A829A5D-423D-4702-9A61-71B59A5D2606}"/>
                </a:ext>
              </a:extLst>
            </p:cNvPr>
            <p:cNvSpPr/>
            <p:nvPr/>
          </p:nvSpPr>
          <p:spPr>
            <a:xfrm>
              <a:off x="9071030" y="1645371"/>
              <a:ext cx="175308" cy="1753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+- f4 0 f2"/>
                <a:gd name="f51" fmla="+- f3 0 f2"/>
                <a:gd name="f52" fmla="*/ f51 1 3403"/>
                <a:gd name="f53" fmla="*/ f50 1 3404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3FEC586D-F66E-4F9A-8E25-5F3680AEAC10}"/>
                </a:ext>
              </a:extLst>
            </p:cNvPr>
            <p:cNvSpPr/>
            <p:nvPr/>
          </p:nvSpPr>
          <p:spPr>
            <a:xfrm>
              <a:off x="8926592" y="1221812"/>
              <a:ext cx="425260" cy="316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+- f4 0 f2"/>
                <a:gd name="f45" fmla="+- f3 0 f2"/>
                <a:gd name="f46" fmla="*/ f45 1 8255"/>
                <a:gd name="f47" fmla="*/ f44 1 614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D950BF5C-7CEE-490D-8174-9B98AAD03548}"/>
                </a:ext>
              </a:extLst>
            </p:cNvPr>
            <p:cNvSpPr/>
            <p:nvPr/>
          </p:nvSpPr>
          <p:spPr>
            <a:xfrm>
              <a:off x="9033686" y="1327260"/>
              <a:ext cx="215898" cy="107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+- f4 0 f2"/>
                <a:gd name="f40" fmla="+- f3 0 f2"/>
                <a:gd name="f41" fmla="*/ f40 1 4191"/>
                <a:gd name="f42" fmla="*/ f39 1 209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D2EFC514-F3C5-4782-A0CF-7EFB21DBB5B9}"/>
                </a:ext>
              </a:extLst>
            </p:cNvPr>
            <p:cNvSpPr/>
            <p:nvPr/>
          </p:nvSpPr>
          <p:spPr>
            <a:xfrm>
              <a:off x="9033686" y="1455477"/>
              <a:ext cx="215898" cy="152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+- f4 0 f2"/>
                <a:gd name="f24" fmla="+- f3 0 f2"/>
                <a:gd name="f25" fmla="*/ f24 1 4191"/>
                <a:gd name="f26" fmla="*/ f23 1 296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8B7F9E74-2F7A-460F-A9F4-342A2E8B40FC}"/>
                </a:ext>
              </a:extLst>
            </p:cNvPr>
            <p:cNvSpPr/>
            <p:nvPr/>
          </p:nvSpPr>
          <p:spPr>
            <a:xfrm>
              <a:off x="9317736" y="1538267"/>
              <a:ext cx="215898" cy="107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+- f4 0 f2"/>
                <a:gd name="f39" fmla="+- f3 0 f2"/>
                <a:gd name="f40" fmla="*/ f39 1 4191"/>
                <a:gd name="f41" fmla="*/ f38 1 209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E5CCD93-8A96-4E86-991D-038108AED008}"/>
                </a:ext>
              </a:extLst>
            </p:cNvPr>
            <p:cNvSpPr/>
            <p:nvPr/>
          </p:nvSpPr>
          <p:spPr>
            <a:xfrm>
              <a:off x="9316090" y="1666484"/>
              <a:ext cx="211052" cy="154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+- f4 0 f2"/>
                <a:gd name="f24" fmla="+- f3 0 f2"/>
                <a:gd name="f25" fmla="*/ f24 1 4097"/>
                <a:gd name="f26" fmla="*/ f23 1 299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0259D2DD-1243-485E-B7DB-F5F25FCDECB1}"/>
              </a:ext>
            </a:extLst>
          </p:cNvPr>
          <p:cNvGrpSpPr/>
          <p:nvPr/>
        </p:nvGrpSpPr>
        <p:grpSpPr>
          <a:xfrm>
            <a:off x="3939435" y="1232462"/>
            <a:ext cx="578419" cy="597863"/>
            <a:chOff x="5860161" y="1222516"/>
            <a:chExt cx="581036" cy="600568"/>
          </a:xfrm>
          <a:solidFill>
            <a:srgbClr val="BA1A18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4A0827D4-6513-42DC-B504-4261E3763F12}"/>
                </a:ext>
              </a:extLst>
            </p:cNvPr>
            <p:cNvSpPr/>
            <p:nvPr/>
          </p:nvSpPr>
          <p:spPr>
            <a:xfrm>
              <a:off x="6087398" y="1222516"/>
              <a:ext cx="353799" cy="352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+- f4 0 f2"/>
                <a:gd name="f70" fmla="+- f3 0 f2"/>
                <a:gd name="f71" fmla="*/ f70 1 6868"/>
                <a:gd name="f72" fmla="*/ f69 1 6850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7E9A4BDD-6A15-4D5D-B416-32DFF0D85E44}"/>
                </a:ext>
              </a:extLst>
            </p:cNvPr>
            <p:cNvSpPr/>
            <p:nvPr/>
          </p:nvSpPr>
          <p:spPr>
            <a:xfrm>
              <a:off x="6231791" y="1329629"/>
              <a:ext cx="68259" cy="1396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+- f4 0 f2"/>
                <a:gd name="f41" fmla="+- f3 0 f2"/>
                <a:gd name="f42" fmla="*/ f41 1 1325"/>
                <a:gd name="f43" fmla="*/ f40 1 2711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C8EAC4BE-1CD8-444B-B39B-5521AA637690}"/>
                </a:ext>
              </a:extLst>
            </p:cNvPr>
            <p:cNvSpPr/>
            <p:nvPr/>
          </p:nvSpPr>
          <p:spPr>
            <a:xfrm>
              <a:off x="5928311" y="1503273"/>
              <a:ext cx="142856" cy="1429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+- f4 0 f2"/>
                <a:gd name="f13" fmla="+- f3 0 f2"/>
                <a:gd name="f14" fmla="*/ f13 1 2773"/>
                <a:gd name="f15" fmla="*/ f12 1 2774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E36FC703-3FA4-4FAB-9291-EFAF0BB972A1}"/>
                </a:ext>
              </a:extLst>
            </p:cNvPr>
            <p:cNvSpPr/>
            <p:nvPr/>
          </p:nvSpPr>
          <p:spPr>
            <a:xfrm>
              <a:off x="5860161" y="1680182"/>
              <a:ext cx="282449" cy="1429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+- f4 0 f2"/>
                <a:gd name="f24" fmla="+- f3 0 f2"/>
                <a:gd name="f25" fmla="*/ f24 1 5483"/>
                <a:gd name="f26" fmla="*/ f23 1 277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C8E6C6FC-993E-430D-B960-E95D3B6098DF}"/>
              </a:ext>
            </a:extLst>
          </p:cNvPr>
          <p:cNvGrpSpPr/>
          <p:nvPr/>
        </p:nvGrpSpPr>
        <p:grpSpPr>
          <a:xfrm>
            <a:off x="8054195" y="1231760"/>
            <a:ext cx="568779" cy="598672"/>
            <a:chOff x="9993550" y="1221812"/>
            <a:chExt cx="571354" cy="601382"/>
          </a:xfrm>
          <a:solidFill>
            <a:srgbClr val="BA1A18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485BB30A-4859-4B1C-8D69-802915DCEF1F}"/>
                </a:ext>
              </a:extLst>
            </p:cNvPr>
            <p:cNvSpPr/>
            <p:nvPr/>
          </p:nvSpPr>
          <p:spPr>
            <a:xfrm>
              <a:off x="10418765" y="1662461"/>
              <a:ext cx="68205" cy="69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+- f4 0 f2"/>
                <a:gd name="f15" fmla="+- f3 0 f2"/>
                <a:gd name="f16" fmla="*/ f15 1 1324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BCD727B6-9257-46AA-B633-94126DEB073D}"/>
                </a:ext>
              </a:extLst>
            </p:cNvPr>
            <p:cNvSpPr/>
            <p:nvPr/>
          </p:nvSpPr>
          <p:spPr>
            <a:xfrm>
              <a:off x="10240255" y="1222635"/>
              <a:ext cx="35743" cy="212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+- f4 0 f2"/>
                <a:gd name="f18" fmla="+- f3 0 f2"/>
                <a:gd name="f19" fmla="*/ f18 1 694"/>
                <a:gd name="f20" fmla="*/ f17 1 412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DA6943C-7608-4235-B4E0-9A728511E374}"/>
                </a:ext>
              </a:extLst>
            </p:cNvPr>
            <p:cNvSpPr/>
            <p:nvPr/>
          </p:nvSpPr>
          <p:spPr>
            <a:xfrm>
              <a:off x="10204557" y="1470684"/>
              <a:ext cx="105494" cy="1058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+- f4 0 f2"/>
                <a:gd name="f22" fmla="+- f3 0 f2"/>
                <a:gd name="f23" fmla="*/ f22 1 2048"/>
                <a:gd name="f24" fmla="*/ f21 1 20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36763C3E-3712-4815-8DA2-20D8C8156ADE}"/>
                </a:ext>
              </a:extLst>
            </p:cNvPr>
            <p:cNvSpPr/>
            <p:nvPr/>
          </p:nvSpPr>
          <p:spPr>
            <a:xfrm>
              <a:off x="10102309" y="1587828"/>
              <a:ext cx="329485" cy="235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+- f4 0 f2"/>
                <a:gd name="f41" fmla="+- f3 0 f2"/>
                <a:gd name="f42" fmla="*/ f41 1 6396"/>
                <a:gd name="f43" fmla="*/ f40 1 456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B7F8538D-3C81-48F5-A19A-EFA20C07116A}"/>
                </a:ext>
              </a:extLst>
            </p:cNvPr>
            <p:cNvSpPr/>
            <p:nvPr/>
          </p:nvSpPr>
          <p:spPr>
            <a:xfrm>
              <a:off x="10274308" y="1397934"/>
              <a:ext cx="262981" cy="2856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+- f4 0 f2"/>
                <a:gd name="f46" fmla="+- f3 0 f2"/>
                <a:gd name="f47" fmla="*/ f46 1 5105"/>
                <a:gd name="f48" fmla="*/ f45 1 5545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D25E28F3-9C23-4685-87D0-3C8B2E8257EA}"/>
                </a:ext>
              </a:extLst>
            </p:cNvPr>
            <p:cNvSpPr/>
            <p:nvPr/>
          </p:nvSpPr>
          <p:spPr>
            <a:xfrm>
              <a:off x="10313252" y="1221812"/>
              <a:ext cx="251652" cy="172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+- f4 0 f2"/>
                <a:gd name="f27" fmla="+- f3 0 f2"/>
                <a:gd name="f28" fmla="*/ f27 1 4885"/>
                <a:gd name="f29" fmla="*/ f26 1 335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2C0FCC7B-8EBB-4DDC-9950-37ECC86AE1E5}"/>
                </a:ext>
              </a:extLst>
            </p:cNvPr>
            <p:cNvSpPr/>
            <p:nvPr/>
          </p:nvSpPr>
          <p:spPr>
            <a:xfrm>
              <a:off x="9993550" y="1259979"/>
              <a:ext cx="211006" cy="4090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+- f4 0 f2"/>
                <a:gd name="f27" fmla="+- f3 0 f2"/>
                <a:gd name="f28" fmla="*/ f27 1 4096"/>
                <a:gd name="f29" fmla="*/ f26 1 794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7388E387-D07F-4E06-8CE4-19B80B0427F3}"/>
              </a:ext>
            </a:extLst>
          </p:cNvPr>
          <p:cNvGrpSpPr/>
          <p:nvPr/>
        </p:nvGrpSpPr>
        <p:grpSpPr>
          <a:xfrm>
            <a:off x="4703396" y="1232462"/>
            <a:ext cx="562252" cy="597863"/>
            <a:chOff x="6627580" y="1222516"/>
            <a:chExt cx="564797" cy="600568"/>
          </a:xfrm>
          <a:solidFill>
            <a:srgbClr val="BA1A18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796DB2B-9937-411D-98D4-5A4C219D0216}"/>
                </a:ext>
              </a:extLst>
            </p:cNvPr>
            <p:cNvSpPr/>
            <p:nvPr/>
          </p:nvSpPr>
          <p:spPr>
            <a:xfrm>
              <a:off x="6734674" y="1608786"/>
              <a:ext cx="173708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+- f4 0 f2"/>
                <a:gd name="f16" fmla="+- f3 0 f2"/>
                <a:gd name="f17" fmla="*/ f16 1 3372"/>
                <a:gd name="f18" fmla="*/ f15 1 138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5E067440-BD93-4CF8-8106-44A4FA253A3F}"/>
                </a:ext>
              </a:extLst>
            </p:cNvPr>
            <p:cNvSpPr/>
            <p:nvPr/>
          </p:nvSpPr>
          <p:spPr>
            <a:xfrm>
              <a:off x="6872630" y="1524405"/>
              <a:ext cx="142856" cy="1558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+- f4 0 f2"/>
                <a:gd name="f34" fmla="+- f3 0 f2"/>
                <a:gd name="f35" fmla="*/ f34 1 2773"/>
                <a:gd name="f36" fmla="*/ f33 1 3025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FDA8B8D-002C-4A94-A74C-DC30087BF79E}"/>
                </a:ext>
              </a:extLst>
            </p:cNvPr>
            <p:cNvSpPr/>
            <p:nvPr/>
          </p:nvSpPr>
          <p:spPr>
            <a:xfrm>
              <a:off x="6632426" y="1328028"/>
              <a:ext cx="259735" cy="3521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+- f4 0 f2"/>
                <a:gd name="f42" fmla="+- f3 0 f2"/>
                <a:gd name="f43" fmla="*/ f42 1 5042"/>
                <a:gd name="f44" fmla="*/ f41 1 6837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3D3AFD4E-5453-4DEF-8C13-A562F59A76A0}"/>
                </a:ext>
              </a:extLst>
            </p:cNvPr>
            <p:cNvSpPr/>
            <p:nvPr/>
          </p:nvSpPr>
          <p:spPr>
            <a:xfrm>
              <a:off x="6788249" y="1503273"/>
              <a:ext cx="69796" cy="69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+- f4 0 f2"/>
                <a:gd name="f14" fmla="+- f3 0 f2"/>
                <a:gd name="f15" fmla="*/ f14 1 1355"/>
                <a:gd name="f16" fmla="*/ f13 1 1356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5E1E9FD-FDEB-4E27-A30D-FE07EC2D0323}"/>
                </a:ext>
              </a:extLst>
            </p:cNvPr>
            <p:cNvSpPr/>
            <p:nvPr/>
          </p:nvSpPr>
          <p:spPr>
            <a:xfrm>
              <a:off x="6909928" y="1223394"/>
              <a:ext cx="282449" cy="279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+- f4 0 f2"/>
                <a:gd name="f66" fmla="+- f3 0 f2"/>
                <a:gd name="f67" fmla="*/ f66 1 5483"/>
                <a:gd name="f68" fmla="*/ f65 1 5434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5F86C872-6351-4548-95AD-23D3A655F134}"/>
                </a:ext>
              </a:extLst>
            </p:cNvPr>
            <p:cNvSpPr/>
            <p:nvPr/>
          </p:nvSpPr>
          <p:spPr>
            <a:xfrm>
              <a:off x="6627580" y="1714280"/>
              <a:ext cx="387915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+- f4 0 f2"/>
                <a:gd name="f16" fmla="+- f3 0 f2"/>
                <a:gd name="f17" fmla="*/ f16 1 7530"/>
                <a:gd name="f18" fmla="*/ f15 1 211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201162D2-8D3D-4F08-8C17-75C818F0D0EC}"/>
                </a:ext>
              </a:extLst>
            </p:cNvPr>
            <p:cNvSpPr/>
            <p:nvPr/>
          </p:nvSpPr>
          <p:spPr>
            <a:xfrm>
              <a:off x="6629180" y="1222516"/>
              <a:ext cx="316501" cy="69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+- f4 0 f2"/>
                <a:gd name="f18" fmla="+- f3 0 f2"/>
                <a:gd name="f19" fmla="*/ f18 1 6144"/>
                <a:gd name="f20" fmla="*/ f17 1 135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37284843-D6E2-4245-9D20-8989EA471A80}"/>
              </a:ext>
            </a:extLst>
          </p:cNvPr>
          <p:cNvGrpSpPr/>
          <p:nvPr/>
        </p:nvGrpSpPr>
        <p:grpSpPr>
          <a:xfrm>
            <a:off x="5426255" y="1232035"/>
            <a:ext cx="605899" cy="598735"/>
            <a:chOff x="7353714" y="1222086"/>
            <a:chExt cx="608642" cy="601446"/>
          </a:xfrm>
          <a:solidFill>
            <a:srgbClr val="BA1A18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AAB9DF54-E566-4744-B041-34E7B839C3FD}"/>
                </a:ext>
              </a:extLst>
            </p:cNvPr>
            <p:cNvSpPr/>
            <p:nvPr/>
          </p:nvSpPr>
          <p:spPr>
            <a:xfrm>
              <a:off x="7629625" y="1222086"/>
              <a:ext cx="332731" cy="3327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+- f3 0 f2"/>
                <a:gd name="f68" fmla="*/ f67 1 6459"/>
                <a:gd name="f69" fmla="*/ f2 1 f68"/>
                <a:gd name="f70" fmla="*/ f3 1 f68"/>
                <a:gd name="f71" fmla="*/ f69 f65 1"/>
                <a:gd name="f72" fmla="*/ f70 f65 1"/>
                <a:gd name="f73" fmla="*/ f70 f66 1"/>
                <a:gd name="f74" fmla="*/ f69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4F876DBC-02A9-4461-BE16-F172E7AF210B}"/>
                </a:ext>
              </a:extLst>
            </p:cNvPr>
            <p:cNvSpPr/>
            <p:nvPr/>
          </p:nvSpPr>
          <p:spPr>
            <a:xfrm>
              <a:off x="7415381" y="1347999"/>
              <a:ext cx="157487" cy="1516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+- f4 0 f2"/>
                <a:gd name="f27" fmla="+- f3 0 f2"/>
                <a:gd name="f28" fmla="*/ f27 1 3057"/>
                <a:gd name="f29" fmla="*/ f26 1 2944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B3F0F579-1981-46BC-89AE-7F4ED75B4A6C}"/>
                </a:ext>
              </a:extLst>
            </p:cNvPr>
            <p:cNvSpPr/>
            <p:nvPr/>
          </p:nvSpPr>
          <p:spPr>
            <a:xfrm>
              <a:off x="7679908" y="1614062"/>
              <a:ext cx="159133" cy="1533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+- f4 0 f2"/>
                <a:gd name="f32" fmla="+- f3 0 f2"/>
                <a:gd name="f33" fmla="*/ f32 1 3089"/>
                <a:gd name="f34" fmla="*/ f31 1 297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A7ADE5C5-3C90-4AA7-9B6B-3E15C727EB3A}"/>
                </a:ext>
              </a:extLst>
            </p:cNvPr>
            <p:cNvSpPr/>
            <p:nvPr/>
          </p:nvSpPr>
          <p:spPr>
            <a:xfrm>
              <a:off x="7353714" y="1403832"/>
              <a:ext cx="426851" cy="419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+- f4 0 f2"/>
                <a:gd name="f28" fmla="+- f3 0 f2"/>
                <a:gd name="f29" fmla="*/ f28 1 8286"/>
                <a:gd name="f30" fmla="*/ f27 1 8147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121E07EF-A944-484D-A3DF-A04D8968B3A6}"/>
              </a:ext>
            </a:extLst>
          </p:cNvPr>
          <p:cNvGrpSpPr/>
          <p:nvPr/>
        </p:nvGrpSpPr>
        <p:grpSpPr>
          <a:xfrm>
            <a:off x="8950993" y="2244830"/>
            <a:ext cx="661799" cy="658868"/>
            <a:chOff x="10894408" y="2239466"/>
            <a:chExt cx="664796" cy="661851"/>
          </a:xfrm>
          <a:solidFill>
            <a:srgbClr val="BA1A18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C840872F-9C62-4914-A713-62987E92A718}"/>
                </a:ext>
              </a:extLst>
            </p:cNvPr>
            <p:cNvSpPr/>
            <p:nvPr/>
          </p:nvSpPr>
          <p:spPr>
            <a:xfrm>
              <a:off x="11170356" y="2474247"/>
              <a:ext cx="388848" cy="4270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+- f4 0 f2"/>
                <a:gd name="f70" fmla="+- f3 0 f2"/>
                <a:gd name="f71" fmla="*/ f70 1 6837"/>
                <a:gd name="f72" fmla="*/ f69 1 7509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2C090890-0EF2-44DB-A8F3-5D1D049B2297}"/>
                </a:ext>
              </a:extLst>
            </p:cNvPr>
            <p:cNvSpPr/>
            <p:nvPr/>
          </p:nvSpPr>
          <p:spPr>
            <a:xfrm>
              <a:off x="10894408" y="2239466"/>
              <a:ext cx="428332" cy="466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+- f4 0 f2"/>
                <a:gd name="f86" fmla="+- f3 0 f2"/>
                <a:gd name="f87" fmla="*/ f86 1 7531"/>
                <a:gd name="f88" fmla="*/ f85 1 8203"/>
                <a:gd name="f89" fmla="*/ f2 1 f87"/>
                <a:gd name="f90" fmla="*/ f3 1 f87"/>
                <a:gd name="f91" fmla="*/ f2 1 f88"/>
                <a:gd name="f92" fmla="*/ f4 1 f88"/>
                <a:gd name="f93" fmla="*/ f89 f83 1"/>
                <a:gd name="f94" fmla="*/ f90 f83 1"/>
                <a:gd name="f95" fmla="*/ f92 f84 1"/>
                <a:gd name="f96" fmla="*/ f91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BBD5DA46-BE14-4DB7-83AF-0015C7C7FBF2}"/>
              </a:ext>
            </a:extLst>
          </p:cNvPr>
          <p:cNvSpPr/>
          <p:nvPr/>
        </p:nvSpPr>
        <p:spPr>
          <a:xfrm>
            <a:off x="3875036" y="2282407"/>
            <a:ext cx="590943" cy="592519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+- f4 0 f2"/>
              <a:gd name="f134" fmla="+- f3 0 f2"/>
              <a:gd name="f135" fmla="*/ f134 1 11658"/>
              <a:gd name="f136" fmla="*/ f133 1 11689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19" tIns="91019" rIns="91019" bIns="91019" anchor="ctr" anchorCtr="0" compatLnSpc="1">
            <a:noAutofit/>
          </a:bodyPr>
          <a:lstStyle/>
          <a:p>
            <a:pPr algn="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95" dirty="0"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2D44DE69-4FEC-4991-8358-58BEF9A5C2FD}"/>
              </a:ext>
            </a:extLst>
          </p:cNvPr>
          <p:cNvGrpSpPr/>
          <p:nvPr/>
        </p:nvGrpSpPr>
        <p:grpSpPr>
          <a:xfrm>
            <a:off x="4619779" y="2280384"/>
            <a:ext cx="611671" cy="596269"/>
            <a:chOff x="6543583" y="2275182"/>
            <a:chExt cx="614440" cy="598968"/>
          </a:xfrm>
          <a:solidFill>
            <a:srgbClr val="BA1A18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46053F45-7F23-48D7-B6A7-1A1CF74BE751}"/>
                </a:ext>
              </a:extLst>
            </p:cNvPr>
            <p:cNvSpPr/>
            <p:nvPr/>
          </p:nvSpPr>
          <p:spPr>
            <a:xfrm>
              <a:off x="6543583" y="2278291"/>
              <a:ext cx="614440" cy="595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+- f4 0 f2"/>
                <a:gd name="f153" fmla="+- f3 0 f2"/>
                <a:gd name="f154" fmla="*/ f153 1 12067"/>
                <a:gd name="f155" fmla="*/ f152 1 11702"/>
                <a:gd name="f156" fmla="*/ f2 1 f154"/>
                <a:gd name="f157" fmla="*/ f3 1 f154"/>
                <a:gd name="f158" fmla="*/ f2 1 f155"/>
                <a:gd name="f159" fmla="*/ f4 1 f155"/>
                <a:gd name="f160" fmla="*/ f156 f150 1"/>
                <a:gd name="f161" fmla="*/ f157 f150 1"/>
                <a:gd name="f162" fmla="*/ f159 f151 1"/>
                <a:gd name="f163" fmla="*/ f158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0" t="f163" r="f161" b="f162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0D0C36AA-B83B-4DE0-947E-1BACA5A2CB52}"/>
                </a:ext>
              </a:extLst>
            </p:cNvPr>
            <p:cNvSpPr/>
            <p:nvPr/>
          </p:nvSpPr>
          <p:spPr>
            <a:xfrm>
              <a:off x="6545202" y="2586673"/>
              <a:ext cx="293595" cy="286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+- f4 0 f2"/>
                <a:gd name="f47" fmla="+- f3 0 f2"/>
                <a:gd name="f48" fmla="*/ f47 1 5766"/>
                <a:gd name="f49" fmla="*/ f46 1 562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4964ED33-407B-405C-A7B9-310E5E2EC620}"/>
                </a:ext>
              </a:extLst>
            </p:cNvPr>
            <p:cNvSpPr/>
            <p:nvPr/>
          </p:nvSpPr>
          <p:spPr>
            <a:xfrm>
              <a:off x="6888504" y="2275182"/>
              <a:ext cx="263100" cy="2601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+- f4 0 f2"/>
                <a:gd name="f52" fmla="+- f3 0 f2"/>
                <a:gd name="f53" fmla="*/ f52 1 5167"/>
                <a:gd name="f54" fmla="*/ f51 1 5109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2CB53EB9-ABBF-44E3-8357-4AF3886C2205}"/>
              </a:ext>
            </a:extLst>
          </p:cNvPr>
          <p:cNvGrpSpPr/>
          <p:nvPr/>
        </p:nvGrpSpPr>
        <p:grpSpPr>
          <a:xfrm>
            <a:off x="5373278" y="2280668"/>
            <a:ext cx="597325" cy="595713"/>
            <a:chOff x="7300496" y="2275466"/>
            <a:chExt cx="600029" cy="598410"/>
          </a:xfrm>
          <a:solidFill>
            <a:srgbClr val="BA1A18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B0A782DF-D05D-4FB6-9B2E-46E94AB6DB7C}"/>
                </a:ext>
              </a:extLst>
            </p:cNvPr>
            <p:cNvSpPr/>
            <p:nvPr/>
          </p:nvSpPr>
          <p:spPr>
            <a:xfrm>
              <a:off x="7300496" y="2275466"/>
              <a:ext cx="600029" cy="598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+- f4 0 f2"/>
                <a:gd name="f142" fmla="+- f3 0 f2"/>
                <a:gd name="f143" fmla="*/ f142 1 11784"/>
                <a:gd name="f144" fmla="*/ f141 1 11752"/>
                <a:gd name="f145" fmla="*/ f2 1 f143"/>
                <a:gd name="f146" fmla="*/ f3 1 f143"/>
                <a:gd name="f147" fmla="*/ f2 1 f144"/>
                <a:gd name="f148" fmla="*/ f4 1 f144"/>
                <a:gd name="f149" fmla="*/ f145 f139 1"/>
                <a:gd name="f150" fmla="*/ f146 f139 1"/>
                <a:gd name="f151" fmla="*/ f148 f140 1"/>
                <a:gd name="f152" fmla="*/ f147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9" t="f152" r="f150" b="f151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8E655ABF-5A03-434C-90EC-464FEB8DA031}"/>
                </a:ext>
              </a:extLst>
            </p:cNvPr>
            <p:cNvSpPr/>
            <p:nvPr/>
          </p:nvSpPr>
          <p:spPr>
            <a:xfrm>
              <a:off x="7300496" y="2454697"/>
              <a:ext cx="438006" cy="417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+- f4 0 f2"/>
                <a:gd name="f93" fmla="+- f3 0 f2"/>
                <a:gd name="f94" fmla="*/ f93 1 8602"/>
                <a:gd name="f95" fmla="*/ f92 1 8201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E026C82D-B17F-4BCF-8B5C-D8A07F5B67E5}"/>
              </a:ext>
            </a:extLst>
          </p:cNvPr>
          <p:cNvGrpSpPr/>
          <p:nvPr/>
        </p:nvGrpSpPr>
        <p:grpSpPr>
          <a:xfrm>
            <a:off x="2283903" y="2306128"/>
            <a:ext cx="592499" cy="594139"/>
            <a:chOff x="4197132" y="2301041"/>
            <a:chExt cx="595182" cy="596829"/>
          </a:xfrm>
          <a:solidFill>
            <a:srgbClr val="BA1A18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4B24D011-AA4C-43AD-A4C6-11E04405E20D}"/>
                </a:ext>
              </a:extLst>
            </p:cNvPr>
            <p:cNvSpPr/>
            <p:nvPr/>
          </p:nvSpPr>
          <p:spPr>
            <a:xfrm>
              <a:off x="4197132" y="2301041"/>
              <a:ext cx="141192" cy="59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+- f4 0 f2"/>
                <a:gd name="f34" fmla="+- f3 0 f2"/>
                <a:gd name="f35" fmla="*/ f34 1 2773"/>
                <a:gd name="f36" fmla="*/ f33 1 11689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6B8D1E78-4398-474F-B47B-F7F9DDCC4E1E}"/>
                </a:ext>
              </a:extLst>
            </p:cNvPr>
            <p:cNvSpPr/>
            <p:nvPr/>
          </p:nvSpPr>
          <p:spPr>
            <a:xfrm>
              <a:off x="4619045" y="2530437"/>
              <a:ext cx="173269" cy="51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+- f4 0 f2"/>
                <a:gd name="f15" fmla="+- f3 0 f2"/>
                <a:gd name="f16" fmla="*/ f15 1 3403"/>
                <a:gd name="f17" fmla="*/ f14 1 10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B5D207E5-969D-46E6-9082-B8DEFFE2E615}"/>
                </a:ext>
              </a:extLst>
            </p:cNvPr>
            <p:cNvSpPr/>
            <p:nvPr/>
          </p:nvSpPr>
          <p:spPr>
            <a:xfrm>
              <a:off x="4619045" y="2617049"/>
              <a:ext cx="173269" cy="51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+- f4 0 f2"/>
                <a:gd name="f14" fmla="+- f3 0 f2"/>
                <a:gd name="f15" fmla="*/ f14 1 3403"/>
                <a:gd name="f16" fmla="*/ f13 1 100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F8319263-406D-4B2F-82D1-E4D9EEDE5436}"/>
                </a:ext>
              </a:extLst>
            </p:cNvPr>
            <p:cNvSpPr/>
            <p:nvPr/>
          </p:nvSpPr>
          <p:spPr>
            <a:xfrm>
              <a:off x="4619045" y="2702088"/>
              <a:ext cx="137992" cy="530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+- f4 0 f2"/>
                <a:gd name="f18" fmla="+- f3 0 f2"/>
                <a:gd name="f19" fmla="*/ f18 1 2710"/>
                <a:gd name="f20" fmla="*/ f17 1 10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813B47F6-6AF4-4B75-A6B3-7D6E618A3A1B}"/>
                </a:ext>
              </a:extLst>
            </p:cNvPr>
            <p:cNvSpPr/>
            <p:nvPr/>
          </p:nvSpPr>
          <p:spPr>
            <a:xfrm>
              <a:off x="4550054" y="2301041"/>
              <a:ext cx="104342" cy="1059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+- f4 0 f2"/>
                <a:gd name="f13" fmla="+- f3 0 f2"/>
                <a:gd name="f14" fmla="*/ f13 1 2049"/>
                <a:gd name="f15" fmla="*/ f12 1 208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5DC2BECE-85CC-43E7-9975-EF1A6A087B55}"/>
                </a:ext>
              </a:extLst>
            </p:cNvPr>
            <p:cNvSpPr/>
            <p:nvPr/>
          </p:nvSpPr>
          <p:spPr>
            <a:xfrm>
              <a:off x="4686418" y="2301041"/>
              <a:ext cx="70628" cy="1123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+- f4 0 f2"/>
                <a:gd name="f18" fmla="+- f3 0 f2"/>
                <a:gd name="f19" fmla="*/ f18 1 1387"/>
                <a:gd name="f20" fmla="*/ f17 1 220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284836A0-6541-4548-9FD5-CCF09C81B0D7}"/>
                </a:ext>
              </a:extLst>
            </p:cNvPr>
            <p:cNvSpPr/>
            <p:nvPr/>
          </p:nvSpPr>
          <p:spPr>
            <a:xfrm>
              <a:off x="4335133" y="2442188"/>
              <a:ext cx="421913" cy="31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+- f4 0 f2"/>
                <a:gd name="f56" fmla="+- f3 0 f2"/>
                <a:gd name="f57" fmla="*/ f56 1 8286"/>
                <a:gd name="f58" fmla="*/ f55 1 614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3FA59189-A8F6-415F-8DDB-D8F1F4129BA2}"/>
                </a:ext>
              </a:extLst>
            </p:cNvPr>
            <p:cNvSpPr/>
            <p:nvPr/>
          </p:nvSpPr>
          <p:spPr>
            <a:xfrm>
              <a:off x="4548481" y="2527237"/>
              <a:ext cx="104278" cy="369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+- f4 0 f2"/>
                <a:gd name="f37" fmla="+- f3 0 f2"/>
                <a:gd name="f38" fmla="*/ f37 1 2048"/>
                <a:gd name="f39" fmla="*/ f36 1 72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2CE07CD0-994E-4EA5-A127-71AD0F472A23}"/>
                </a:ext>
              </a:extLst>
            </p:cNvPr>
            <p:cNvSpPr/>
            <p:nvPr/>
          </p:nvSpPr>
          <p:spPr>
            <a:xfrm>
              <a:off x="4688055" y="2785500"/>
              <a:ext cx="70628" cy="1123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+- f4 0 f2"/>
                <a:gd name="f20" fmla="+- f3 0 f2"/>
                <a:gd name="f21" fmla="*/ f20 1 1387"/>
                <a:gd name="f22" fmla="*/ f19 1 220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A887FB2C-4391-4554-8E97-116E2EEEC87B}"/>
              </a:ext>
            </a:extLst>
          </p:cNvPr>
          <p:cNvGrpSpPr/>
          <p:nvPr/>
        </p:nvGrpSpPr>
        <p:grpSpPr>
          <a:xfrm>
            <a:off x="6212657" y="2272202"/>
            <a:ext cx="590943" cy="590889"/>
            <a:chOff x="8143673" y="2266962"/>
            <a:chExt cx="593619" cy="593564"/>
          </a:xfrm>
          <a:solidFill>
            <a:srgbClr val="BA1A18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9DCB1E35-0E8D-4437-8B6E-C66563E96014}"/>
                </a:ext>
              </a:extLst>
            </p:cNvPr>
            <p:cNvSpPr/>
            <p:nvPr/>
          </p:nvSpPr>
          <p:spPr>
            <a:xfrm>
              <a:off x="8143673" y="2266962"/>
              <a:ext cx="593619" cy="5935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+- f4 0 f2"/>
                <a:gd name="f73" fmla="+- f3 0 f2"/>
                <a:gd name="f74" fmla="*/ f73 1 11658"/>
                <a:gd name="f75" fmla="*/ f72 1 11657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87D94FF3-17CF-438F-B184-3EC3EF1CCECD}"/>
                </a:ext>
              </a:extLst>
            </p:cNvPr>
            <p:cNvSpPr/>
            <p:nvPr/>
          </p:nvSpPr>
          <p:spPr>
            <a:xfrm>
              <a:off x="8281656" y="2406527"/>
              <a:ext cx="319262" cy="3141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+- f4 0 f2"/>
                <a:gd name="f52" fmla="+- f3 0 f2"/>
                <a:gd name="f53" fmla="*/ f52 1 6270"/>
                <a:gd name="f54" fmla="*/ f51 1 6170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ED0080BA-D8F8-4E0F-A020-CD21D58B4E5B}"/>
              </a:ext>
            </a:extLst>
          </p:cNvPr>
          <p:cNvGrpSpPr/>
          <p:nvPr/>
        </p:nvGrpSpPr>
        <p:grpSpPr>
          <a:xfrm>
            <a:off x="3125001" y="2282460"/>
            <a:ext cx="622895" cy="592117"/>
            <a:chOff x="5042038" y="2277267"/>
            <a:chExt cx="625714" cy="594798"/>
          </a:xfrm>
          <a:solidFill>
            <a:srgbClr val="BA1A18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9F2159A6-F503-4191-9C86-7E56DFF05CF9}"/>
                </a:ext>
              </a:extLst>
            </p:cNvPr>
            <p:cNvSpPr/>
            <p:nvPr/>
          </p:nvSpPr>
          <p:spPr>
            <a:xfrm>
              <a:off x="5232946" y="2277267"/>
              <a:ext cx="434806" cy="4371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+- f4 0 f2"/>
                <a:gd name="f75" fmla="+- f3 0 f2"/>
                <a:gd name="f76" fmla="*/ f75 1 8539"/>
                <a:gd name="f77" fmla="*/ f74 1 8586"/>
                <a:gd name="f78" fmla="*/ f2 1 f76"/>
                <a:gd name="f79" fmla="*/ f3 1 f76"/>
                <a:gd name="f80" fmla="*/ f2 1 f77"/>
                <a:gd name="f81" fmla="*/ f4 1 f77"/>
                <a:gd name="f82" fmla="*/ f78 f72 1"/>
                <a:gd name="f83" fmla="*/ f79 f72 1"/>
                <a:gd name="f84" fmla="*/ f81 f73 1"/>
                <a:gd name="f85" fmla="*/ f80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31EBED74-F720-4FB7-B03B-16C046551EAE}"/>
                </a:ext>
              </a:extLst>
            </p:cNvPr>
            <p:cNvSpPr/>
            <p:nvPr/>
          </p:nvSpPr>
          <p:spPr>
            <a:xfrm>
              <a:off x="5042038" y="2431252"/>
              <a:ext cx="439634" cy="440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+- f4 0 f2"/>
                <a:gd name="f78" fmla="+- f3 0 f2"/>
                <a:gd name="f79" fmla="*/ f78 1 8634"/>
                <a:gd name="f80" fmla="*/ f77 1 8657"/>
                <a:gd name="f81" fmla="*/ f2 1 f79"/>
                <a:gd name="f82" fmla="*/ f3 1 f79"/>
                <a:gd name="f83" fmla="*/ f2 1 f80"/>
                <a:gd name="f84" fmla="*/ f4 1 f80"/>
                <a:gd name="f85" fmla="*/ f81 f75 1"/>
                <a:gd name="f86" fmla="*/ f82 f75 1"/>
                <a:gd name="f87" fmla="*/ f84 f76 1"/>
                <a:gd name="f88" fmla="*/ f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421D7FEF-AE29-4FCE-B783-1B637A43CEAA}"/>
              </a:ext>
            </a:extLst>
          </p:cNvPr>
          <p:cNvGrpSpPr/>
          <p:nvPr/>
        </p:nvGrpSpPr>
        <p:grpSpPr>
          <a:xfrm>
            <a:off x="7039045" y="2281515"/>
            <a:ext cx="592519" cy="590943"/>
            <a:chOff x="8973802" y="2276316"/>
            <a:chExt cx="595201" cy="593619"/>
          </a:xfrm>
          <a:solidFill>
            <a:srgbClr val="BA1A18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FB31AD0A-8040-4591-8389-7C463A43EAF0}"/>
                </a:ext>
              </a:extLst>
            </p:cNvPr>
            <p:cNvSpPr/>
            <p:nvPr/>
          </p:nvSpPr>
          <p:spPr>
            <a:xfrm>
              <a:off x="9079662" y="2382185"/>
              <a:ext cx="383471" cy="3802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+- f4 0 f2"/>
                <a:gd name="f42" fmla="+- f3 0 f2"/>
                <a:gd name="f43" fmla="*/ f42 1 7531"/>
                <a:gd name="f44" fmla="*/ f41 1 746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9F267E78-6170-4001-99FF-0DEE578728EB}"/>
                </a:ext>
              </a:extLst>
            </p:cNvPr>
            <p:cNvSpPr/>
            <p:nvPr/>
          </p:nvSpPr>
          <p:spPr>
            <a:xfrm>
              <a:off x="8973802" y="2276316"/>
              <a:ext cx="595201" cy="593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+- f4 0 f2"/>
                <a:gd name="f24" fmla="+- f3 0 f2"/>
                <a:gd name="f25" fmla="*/ f24 1 11689"/>
                <a:gd name="f26" fmla="*/ f23 1 11658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F3EFF301-D7B7-4FDA-AC63-CF3FDF578835}"/>
              </a:ext>
            </a:extLst>
          </p:cNvPr>
          <p:cNvSpPr/>
          <p:nvPr/>
        </p:nvSpPr>
        <p:spPr>
          <a:xfrm>
            <a:off x="3865974" y="3436103"/>
            <a:ext cx="598672" cy="614775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19" tIns="91019" rIns="91019" bIns="91019" anchor="ctr" anchorCtr="0" compatLnSpc="1">
            <a:noAutofit/>
          </a:bodyPr>
          <a:lstStyle/>
          <a:p>
            <a:pPr algn="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95" dirty="0"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70CF1F15-7DD6-47B1-A0B8-B9C128533953}"/>
              </a:ext>
            </a:extLst>
          </p:cNvPr>
          <p:cNvSpPr/>
          <p:nvPr/>
        </p:nvSpPr>
        <p:spPr>
          <a:xfrm>
            <a:off x="4582203" y="3532191"/>
            <a:ext cx="609239" cy="518676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+- f4 0 f2"/>
              <a:gd name="f53" fmla="+- f3 0 f2"/>
              <a:gd name="f54" fmla="*/ f53 1 12666"/>
              <a:gd name="f55" fmla="*/ f52 1 10713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BA1A18"/>
          </a:solidFill>
          <a:ln cap="flat">
            <a:noFill/>
            <a:prstDash val="solid"/>
          </a:ln>
        </p:spPr>
        <p:txBody>
          <a:bodyPr vert="horz" wrap="square" lIns="91019" tIns="91019" rIns="91019" bIns="91019" anchor="ctr" anchorCtr="0" compatLnSpc="1">
            <a:noAutofit/>
          </a:bodyPr>
          <a:lstStyle/>
          <a:p>
            <a:pPr algn="r" defTabSz="1213664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395" dirty="0"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DD574102-B7BC-4262-9DB6-3049E2C7301A}"/>
              </a:ext>
            </a:extLst>
          </p:cNvPr>
          <p:cNvGrpSpPr/>
          <p:nvPr/>
        </p:nvGrpSpPr>
        <p:grpSpPr>
          <a:xfrm>
            <a:off x="5441589" y="3452204"/>
            <a:ext cx="612271" cy="613245"/>
            <a:chOff x="7369113" y="3452308"/>
            <a:chExt cx="615043" cy="616021"/>
          </a:xfrm>
          <a:solidFill>
            <a:srgbClr val="BA1A18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606DC801-681A-4BA4-93D1-956FE6453BF5}"/>
                </a:ext>
              </a:extLst>
            </p:cNvPr>
            <p:cNvSpPr/>
            <p:nvPr/>
          </p:nvSpPr>
          <p:spPr>
            <a:xfrm>
              <a:off x="7369113" y="3452308"/>
              <a:ext cx="491736" cy="493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EEFE4405-67D0-49E3-BACE-2BE73D10E07E}"/>
                </a:ext>
              </a:extLst>
            </p:cNvPr>
            <p:cNvSpPr/>
            <p:nvPr/>
          </p:nvSpPr>
          <p:spPr>
            <a:xfrm>
              <a:off x="7451299" y="3700311"/>
              <a:ext cx="532857" cy="3680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84835BA7-4E41-4FE9-B05A-DAF4C13B4663}"/>
              </a:ext>
            </a:extLst>
          </p:cNvPr>
          <p:cNvGrpSpPr/>
          <p:nvPr/>
        </p:nvGrpSpPr>
        <p:grpSpPr>
          <a:xfrm>
            <a:off x="7866631" y="3428811"/>
            <a:ext cx="618299" cy="616287"/>
            <a:chOff x="9805138" y="3428807"/>
            <a:chExt cx="621097" cy="619077"/>
          </a:xfrm>
          <a:solidFill>
            <a:srgbClr val="BA1A18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829F15BA-2154-4101-9A89-D726735B3C5F}"/>
                </a:ext>
              </a:extLst>
            </p:cNvPr>
            <p:cNvSpPr/>
            <p:nvPr/>
          </p:nvSpPr>
          <p:spPr>
            <a:xfrm>
              <a:off x="10181112" y="3808796"/>
              <a:ext cx="245123" cy="2390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+- f4 0 f2"/>
                <a:gd name="f28" fmla="+- f3 0 f2"/>
                <a:gd name="f29" fmla="*/ f28 1 5073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57971946-55F2-44BC-85D8-E89A53AE7DBB}"/>
                </a:ext>
              </a:extLst>
            </p:cNvPr>
            <p:cNvSpPr/>
            <p:nvPr/>
          </p:nvSpPr>
          <p:spPr>
            <a:xfrm>
              <a:off x="9805138" y="3428807"/>
              <a:ext cx="479557" cy="484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+- f4 0 f2"/>
                <a:gd name="f46" fmla="+- f3 0 f2"/>
                <a:gd name="f47" fmla="*/ f46 1 9925"/>
                <a:gd name="f48" fmla="*/ f45 1 9958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7BCB9D0D-3E7C-4F10-8994-180D34FBE109}"/>
              </a:ext>
            </a:extLst>
          </p:cNvPr>
          <p:cNvGrpSpPr/>
          <p:nvPr/>
        </p:nvGrpSpPr>
        <p:grpSpPr>
          <a:xfrm>
            <a:off x="4611365" y="4654847"/>
            <a:ext cx="539276" cy="542743"/>
            <a:chOff x="6535134" y="4660395"/>
            <a:chExt cx="541717" cy="545200"/>
          </a:xfrm>
          <a:solidFill>
            <a:srgbClr val="BA1A18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297429A8-F072-4089-B6BD-A5D3E072CD4E}"/>
                </a:ext>
              </a:extLst>
            </p:cNvPr>
            <p:cNvSpPr/>
            <p:nvPr/>
          </p:nvSpPr>
          <p:spPr>
            <a:xfrm>
              <a:off x="6535134" y="4660395"/>
              <a:ext cx="541717" cy="400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+- f4 0 f2"/>
                <a:gd name="f96" fmla="+- f3 0 f2"/>
                <a:gd name="f97" fmla="*/ f96 1 12666"/>
                <a:gd name="f98" fmla="*/ f95 1 9294"/>
                <a:gd name="f99" fmla="*/ f2 1 f97"/>
                <a:gd name="f100" fmla="*/ f3 1 f97"/>
                <a:gd name="f101" fmla="*/ f2 1 f98"/>
                <a:gd name="f102" fmla="*/ f4 1 f98"/>
                <a:gd name="f103" fmla="*/ f99 f93 1"/>
                <a:gd name="f104" fmla="*/ f100 f93 1"/>
                <a:gd name="f105" fmla="*/ f102 f94 1"/>
                <a:gd name="f106" fmla="*/ f101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699684ED-B93E-4BD2-AD93-E47A6D29617D}"/>
                </a:ext>
              </a:extLst>
            </p:cNvPr>
            <p:cNvSpPr/>
            <p:nvPr/>
          </p:nvSpPr>
          <p:spPr>
            <a:xfrm>
              <a:off x="6638900" y="5097075"/>
              <a:ext cx="332878" cy="1085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+- f4 0 f2"/>
                <a:gd name="f20" fmla="+- f3 0 f2"/>
                <a:gd name="f21" fmla="*/ f20 1 7783"/>
                <a:gd name="f22" fmla="*/ f19 1 2521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04C9558-4F3B-4A5E-A9D0-F42182188DBE}"/>
              </a:ext>
            </a:extLst>
          </p:cNvPr>
          <p:cNvGrpSpPr/>
          <p:nvPr/>
        </p:nvGrpSpPr>
        <p:grpSpPr>
          <a:xfrm>
            <a:off x="6266491" y="3443956"/>
            <a:ext cx="362255" cy="613219"/>
            <a:chOff x="8197751" y="3444023"/>
            <a:chExt cx="363894" cy="615994"/>
          </a:xfrm>
          <a:solidFill>
            <a:srgbClr val="BA1A18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2D0361B4-9B33-42A8-B33A-9DA6136C6F7C}"/>
                </a:ext>
              </a:extLst>
            </p:cNvPr>
            <p:cNvSpPr/>
            <p:nvPr/>
          </p:nvSpPr>
          <p:spPr>
            <a:xfrm>
              <a:off x="8197751" y="3444023"/>
              <a:ext cx="363894" cy="4291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+- f4 0 f2"/>
                <a:gd name="f36" fmla="+- f3 0 f2"/>
                <a:gd name="f37" fmla="*/ f36 1 7531"/>
                <a:gd name="f38" fmla="*/ f35 1 8823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82CF92DF-8CA5-469E-8D1E-0A4641C35475}"/>
                </a:ext>
              </a:extLst>
            </p:cNvPr>
            <p:cNvSpPr/>
            <p:nvPr/>
          </p:nvSpPr>
          <p:spPr>
            <a:xfrm>
              <a:off x="8279937" y="3912900"/>
              <a:ext cx="202512" cy="147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+- f4 0 f2"/>
                <a:gd name="f16" fmla="+- f3 0 f2"/>
                <a:gd name="f17" fmla="*/ f16 1 4191"/>
                <a:gd name="f18" fmla="*/ f15 1 302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95D26A5B-F8AF-4BC7-890B-C868C69ED808}"/>
              </a:ext>
            </a:extLst>
          </p:cNvPr>
          <p:cNvGrpSpPr/>
          <p:nvPr/>
        </p:nvGrpSpPr>
        <p:grpSpPr>
          <a:xfrm>
            <a:off x="3144287" y="3472465"/>
            <a:ext cx="603187" cy="614011"/>
            <a:chOff x="5061414" y="3472662"/>
            <a:chExt cx="605918" cy="616790"/>
          </a:xfrm>
          <a:solidFill>
            <a:srgbClr val="BA1A18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62BE40E-295A-43D5-A832-62F7E2D74DE0}"/>
                </a:ext>
              </a:extLst>
            </p:cNvPr>
            <p:cNvSpPr/>
            <p:nvPr/>
          </p:nvSpPr>
          <p:spPr>
            <a:xfrm>
              <a:off x="5061414" y="3472662"/>
              <a:ext cx="184242" cy="29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+- f4 0 f2"/>
                <a:gd name="f33" fmla="+- f3 0 f2"/>
                <a:gd name="f34" fmla="*/ f33 1 3813"/>
                <a:gd name="f35" fmla="*/ f32 1 6159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7DDB3E98-CE38-40E6-9258-4951F20813E4}"/>
                </a:ext>
              </a:extLst>
            </p:cNvPr>
            <p:cNvSpPr/>
            <p:nvPr/>
          </p:nvSpPr>
          <p:spPr>
            <a:xfrm>
              <a:off x="5174086" y="3549993"/>
              <a:ext cx="418639" cy="5394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+- f4 0 f2"/>
                <a:gd name="f84" fmla="+- f3 0 f2"/>
                <a:gd name="f85" fmla="*/ f84 1 8664"/>
                <a:gd name="f86" fmla="*/ f83 1 11092"/>
                <a:gd name="f87" fmla="*/ f2 1 f85"/>
                <a:gd name="f88" fmla="*/ f3 1 f85"/>
                <a:gd name="f89" fmla="*/ f2 1 f86"/>
                <a:gd name="f90" fmla="*/ f4 1 f86"/>
                <a:gd name="f91" fmla="*/ f87 f81 1"/>
                <a:gd name="f92" fmla="*/ f88 f81 1"/>
                <a:gd name="f93" fmla="*/ f90 f82 1"/>
                <a:gd name="f94" fmla="*/ f89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A5D2A877-3D87-4F57-BF24-73FF2BB369CD}"/>
                </a:ext>
              </a:extLst>
            </p:cNvPr>
            <p:cNvSpPr/>
            <p:nvPr/>
          </p:nvSpPr>
          <p:spPr>
            <a:xfrm>
              <a:off x="5542471" y="3671050"/>
              <a:ext cx="124861" cy="1392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+- f4 0 f2"/>
                <a:gd name="f30" fmla="+- f3 0 f2"/>
                <a:gd name="f31" fmla="*/ f30 1 2584"/>
                <a:gd name="f32" fmla="*/ f29 1 2864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482378D2-8490-4B65-BBA8-F2C4950BA620}"/>
              </a:ext>
            </a:extLst>
          </p:cNvPr>
          <p:cNvGrpSpPr/>
          <p:nvPr/>
        </p:nvGrpSpPr>
        <p:grpSpPr>
          <a:xfrm>
            <a:off x="7005774" y="3435010"/>
            <a:ext cx="606217" cy="616276"/>
            <a:chOff x="8940381" y="3435035"/>
            <a:chExt cx="608962" cy="619066"/>
          </a:xfrm>
          <a:solidFill>
            <a:srgbClr val="BA1A18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5B26E8D6-EADE-4CEC-B24A-A97A79B65E4A}"/>
                </a:ext>
              </a:extLst>
            </p:cNvPr>
            <p:cNvSpPr/>
            <p:nvPr/>
          </p:nvSpPr>
          <p:spPr>
            <a:xfrm>
              <a:off x="9308811" y="3438107"/>
              <a:ext cx="240532" cy="362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+- f4 0 f2"/>
                <a:gd name="f42" fmla="+- f3 0 f2"/>
                <a:gd name="f43" fmla="*/ f42 1 4978"/>
                <a:gd name="f44" fmla="*/ f41 1 744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02C3850C-D6D9-44A5-AA9C-B6A85D2AC1FA}"/>
                </a:ext>
              </a:extLst>
            </p:cNvPr>
            <p:cNvSpPr/>
            <p:nvPr/>
          </p:nvSpPr>
          <p:spPr>
            <a:xfrm>
              <a:off x="9024122" y="3974393"/>
              <a:ext cx="522186" cy="79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+- f4 0 f2"/>
                <a:gd name="f18" fmla="+- f3 0 f2"/>
                <a:gd name="f19" fmla="*/ f18 1 10807"/>
                <a:gd name="f20" fmla="*/ f17 1 163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848B7E39-97C7-4D5C-9D44-C40267A003F6}"/>
                </a:ext>
              </a:extLst>
            </p:cNvPr>
            <p:cNvSpPr/>
            <p:nvPr/>
          </p:nvSpPr>
          <p:spPr>
            <a:xfrm>
              <a:off x="8940381" y="3435035"/>
              <a:ext cx="529812" cy="5752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+- f4 0 f2"/>
                <a:gd name="f58" fmla="+- f3 0 f2"/>
                <a:gd name="f59" fmla="*/ f58 1 10965"/>
                <a:gd name="f60" fmla="*/ f57 1 11827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D88C3AC9-CDD4-4D7F-A71E-AADD681FB26C}"/>
              </a:ext>
            </a:extLst>
          </p:cNvPr>
          <p:cNvGrpSpPr/>
          <p:nvPr/>
        </p:nvGrpSpPr>
        <p:grpSpPr>
          <a:xfrm>
            <a:off x="5496010" y="4692351"/>
            <a:ext cx="653544" cy="514908"/>
            <a:chOff x="7423784" y="4698068"/>
            <a:chExt cx="656503" cy="517239"/>
          </a:xfrm>
          <a:solidFill>
            <a:srgbClr val="BA1A18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8A59939-9608-4DE0-87D1-979FBB26C818}"/>
                </a:ext>
              </a:extLst>
            </p:cNvPr>
            <p:cNvSpPr/>
            <p:nvPr/>
          </p:nvSpPr>
          <p:spPr>
            <a:xfrm>
              <a:off x="7588267" y="4698068"/>
              <a:ext cx="146971" cy="1866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+- f4 0 f2"/>
                <a:gd name="f19" fmla="+- f3 0 f2"/>
                <a:gd name="f20" fmla="*/ f19 1 4518"/>
                <a:gd name="f21" fmla="*/ f18 1 573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579CFCDB-9071-42A1-80FF-2B992BBB2CAC}"/>
                </a:ext>
              </a:extLst>
            </p:cNvPr>
            <p:cNvSpPr/>
            <p:nvPr/>
          </p:nvSpPr>
          <p:spPr>
            <a:xfrm>
              <a:off x="7423784" y="4852428"/>
              <a:ext cx="182925" cy="1771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+- f4 0 f2"/>
                <a:gd name="f37" fmla="+- f3 0 f2"/>
                <a:gd name="f38" fmla="*/ f37 1 5623"/>
                <a:gd name="f39" fmla="*/ f36 1 54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50729B3F-62FE-46B3-B380-BAB05FC3BF16}"/>
                </a:ext>
              </a:extLst>
            </p:cNvPr>
            <p:cNvSpPr/>
            <p:nvPr/>
          </p:nvSpPr>
          <p:spPr>
            <a:xfrm>
              <a:off x="7771933" y="4698068"/>
              <a:ext cx="146971" cy="1866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+- f4 0 f2"/>
                <a:gd name="f18" fmla="+- f3 0 f2"/>
                <a:gd name="f19" fmla="*/ f18 1 4518"/>
                <a:gd name="f20" fmla="*/ f17 1 573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B4D95F5E-E03D-49A5-840E-3EB61FBFD57B}"/>
                </a:ext>
              </a:extLst>
            </p:cNvPr>
            <p:cNvSpPr/>
            <p:nvPr/>
          </p:nvSpPr>
          <p:spPr>
            <a:xfrm>
              <a:off x="7900187" y="4851769"/>
              <a:ext cx="180100" cy="1772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+- f4 0 f2"/>
                <a:gd name="f38" fmla="+- f3 0 f2"/>
                <a:gd name="f39" fmla="*/ f38 1 5536"/>
                <a:gd name="f40" fmla="*/ f37 1 5448"/>
                <a:gd name="f41" fmla="*/ f2 1 f39"/>
                <a:gd name="f42" fmla="*/ f3 1 f39"/>
                <a:gd name="f43" fmla="*/ f2 1 f40"/>
                <a:gd name="f44" fmla="*/ f4 1 f40"/>
                <a:gd name="f45" fmla="*/ f41 f35 1"/>
                <a:gd name="f46" fmla="*/ f42 f35 1"/>
                <a:gd name="f47" fmla="*/ f44 f36 1"/>
                <a:gd name="f48" fmla="*/ f4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7652FA50-16CD-4036-98EC-9AF74B4C3FE8}"/>
                </a:ext>
              </a:extLst>
            </p:cNvPr>
            <p:cNvSpPr/>
            <p:nvPr/>
          </p:nvSpPr>
          <p:spPr>
            <a:xfrm>
              <a:off x="7551544" y="4921383"/>
              <a:ext cx="404137" cy="2939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+- f4 0 f2"/>
                <a:gd name="f56" fmla="+- f3 0 f2"/>
                <a:gd name="f57" fmla="*/ f56 1 12423"/>
                <a:gd name="f58" fmla="*/ f55 1 903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B5DC78D7-F4C7-420F-A3EA-4DD9F88D37AE}"/>
              </a:ext>
            </a:extLst>
          </p:cNvPr>
          <p:cNvGrpSpPr/>
          <p:nvPr/>
        </p:nvGrpSpPr>
        <p:grpSpPr>
          <a:xfrm>
            <a:off x="2191120" y="3460979"/>
            <a:ext cx="738609" cy="607092"/>
            <a:chOff x="4103927" y="3461122"/>
            <a:chExt cx="741953" cy="609841"/>
          </a:xfrm>
          <a:solidFill>
            <a:srgbClr val="BA1A18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27591F-BDE1-460B-BD4E-F586FB2255F9}"/>
                </a:ext>
              </a:extLst>
            </p:cNvPr>
            <p:cNvSpPr/>
            <p:nvPr/>
          </p:nvSpPr>
          <p:spPr>
            <a:xfrm>
              <a:off x="4425924" y="3461122"/>
              <a:ext cx="196989" cy="1384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+- f4 0 f2"/>
                <a:gd name="f29" fmla="+- f3 0 f2"/>
                <a:gd name="f30" fmla="*/ f29 1 5132"/>
                <a:gd name="f31" fmla="*/ f28 1 36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4ECD7F6F-4C9C-43E6-AF44-91ECCFCBDAC1}"/>
                </a:ext>
              </a:extLst>
            </p:cNvPr>
            <p:cNvSpPr/>
            <p:nvPr/>
          </p:nvSpPr>
          <p:spPr>
            <a:xfrm>
              <a:off x="4426043" y="3932898"/>
              <a:ext cx="196861" cy="1380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+- f4 0 f2"/>
                <a:gd name="f30" fmla="+- f3 0 f2"/>
                <a:gd name="f31" fmla="*/ f30 1 5129"/>
                <a:gd name="f32" fmla="*/ f29 1 359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A9D910C-DE0E-4F36-B2D3-D1AA4B3B6CB5}"/>
                </a:ext>
              </a:extLst>
            </p:cNvPr>
            <p:cNvSpPr/>
            <p:nvPr/>
          </p:nvSpPr>
          <p:spPr>
            <a:xfrm>
              <a:off x="4319488" y="3614230"/>
              <a:ext cx="375772" cy="3034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+- f4 0 f2"/>
                <a:gd name="f77" fmla="+- f3 0 f2"/>
                <a:gd name="f78" fmla="*/ f77 1 9790"/>
                <a:gd name="f79" fmla="*/ f76 1 7906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2A1C66A9-5100-4247-8D32-BB67E94299C7}"/>
                </a:ext>
              </a:extLst>
            </p:cNvPr>
            <p:cNvSpPr/>
            <p:nvPr/>
          </p:nvSpPr>
          <p:spPr>
            <a:xfrm>
              <a:off x="4645782" y="3659456"/>
              <a:ext cx="200098" cy="215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+- f4 0 f2"/>
                <a:gd name="f65" fmla="+- f3 0 f2"/>
                <a:gd name="f66" fmla="*/ f65 1 5213"/>
                <a:gd name="f67" fmla="*/ f64 1 5620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BE6B5AC9-3AEA-4D64-8537-0205C7CA1D08}"/>
                </a:ext>
              </a:extLst>
            </p:cNvPr>
            <p:cNvSpPr/>
            <p:nvPr/>
          </p:nvSpPr>
          <p:spPr>
            <a:xfrm>
              <a:off x="4103927" y="3788423"/>
              <a:ext cx="253398" cy="216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+- f4 0 f2"/>
                <a:gd name="f53" fmla="+- f3 0 f2"/>
                <a:gd name="f54" fmla="*/ f53 1 6602"/>
                <a:gd name="f55" fmla="*/ f52 1 5648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DA7E3817-A72A-46E9-9A59-30D0F40AE9BE}"/>
                </a:ext>
              </a:extLst>
            </p:cNvPr>
            <p:cNvSpPr/>
            <p:nvPr/>
          </p:nvSpPr>
          <p:spPr>
            <a:xfrm>
              <a:off x="4103927" y="3528376"/>
              <a:ext cx="253398" cy="2167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+- f4 0 f2"/>
                <a:gd name="f53" fmla="+- f3 0 f2"/>
                <a:gd name="f54" fmla="*/ f53 1 6602"/>
                <a:gd name="f55" fmla="*/ f52 1 5647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019" tIns="91019" rIns="91019" bIns="91019" anchor="ctr" anchorCtr="0" compatLnSpc="1">
              <a:noAutofit/>
            </a:bodyPr>
            <a:lstStyle/>
            <a:p>
              <a:pPr algn="r" defTabSz="1213664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395" dirty="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4" name="Text Placeholder 1">
            <a:extLst>
              <a:ext uri="{FF2B5EF4-FFF2-40B4-BE49-F238E27FC236}">
                <a16:creationId xmlns:a16="http://schemas.microsoft.com/office/drawing/2014/main" id="{C529AA07-8931-457B-A2D4-EEBB3444D4E1}"/>
              </a:ext>
            </a:extLst>
          </p:cNvPr>
          <p:cNvSpPr txBox="1">
            <a:spLocks/>
          </p:cNvSpPr>
          <p:nvPr/>
        </p:nvSpPr>
        <p:spPr>
          <a:xfrm>
            <a:off x="499336" y="180861"/>
            <a:ext cx="11521035" cy="720983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5400" dirty="0">
                <a:solidFill>
                  <a:schemeClr val="bg2">
                    <a:lumMod val="10000"/>
                  </a:schemeClr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5400" dirty="0">
                <a:solidFill>
                  <a:schemeClr val="bg2">
                    <a:lumMod val="10000"/>
                  </a:schemeClr>
                </a:solidFill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8780661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683552" y="250209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4897625" y="431800"/>
            <a:ext cx="4497200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7891817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346113" y="185196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>
            <a:extLst>
              <a:ext uri="{FF2B5EF4-FFF2-40B4-BE49-F238E27FC236}">
                <a16:creationId xmlns:a16="http://schemas.microsoft.com/office/drawing/2014/main" id="{38E338C1-831F-4703-A78E-C2ECCDA0A5BD}"/>
              </a:ext>
            </a:extLst>
          </p:cNvPr>
          <p:cNvGrpSpPr/>
          <p:nvPr/>
        </p:nvGrpSpPr>
        <p:grpSpPr>
          <a:xfrm>
            <a:off x="5147610" y="4208883"/>
            <a:ext cx="1307543" cy="1604502"/>
            <a:chOff x="2079596" y="4282215"/>
            <a:chExt cx="3303213" cy="1604502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2D4E437C-12CE-4942-A99D-5B733C896FA5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98F052B8-0A0E-4E7C-8DC9-06390C465462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35878759-BBC9-409A-99FE-BD14A3A4026D}"/>
              </a:ext>
            </a:extLst>
          </p:cNvPr>
          <p:cNvGrpSpPr/>
          <p:nvPr/>
        </p:nvGrpSpPr>
        <p:grpSpPr>
          <a:xfrm>
            <a:off x="6788481" y="4208883"/>
            <a:ext cx="1307543" cy="1604502"/>
            <a:chOff x="2079596" y="4282215"/>
            <a:chExt cx="3303213" cy="1604502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0F24B3DB-FD4F-4657-AA14-AD899C7856F4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36ED22B-2783-46BA-9664-EE37E32E9F58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43F5C1CC-9929-49E5-9E8D-11A941FB6F68}"/>
              </a:ext>
            </a:extLst>
          </p:cNvPr>
          <p:cNvGrpSpPr/>
          <p:nvPr/>
        </p:nvGrpSpPr>
        <p:grpSpPr>
          <a:xfrm>
            <a:off x="8429352" y="4208883"/>
            <a:ext cx="1307543" cy="1604502"/>
            <a:chOff x="2079596" y="4282215"/>
            <a:chExt cx="3303213" cy="1604502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3CD03EA7-B8C4-40E7-B44A-CE7793D3511D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F6B3C26E-8DFC-4B2E-84D3-34B109340541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37DC8D32-C349-4978-886B-87048401B8A2}"/>
              </a:ext>
            </a:extLst>
          </p:cNvPr>
          <p:cNvGrpSpPr/>
          <p:nvPr/>
        </p:nvGrpSpPr>
        <p:grpSpPr>
          <a:xfrm>
            <a:off x="10070223" y="4208883"/>
            <a:ext cx="1307543" cy="1604502"/>
            <a:chOff x="2079596" y="4282215"/>
            <a:chExt cx="3303213" cy="1604502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1B332417-2B7E-48B5-AE5C-95A4D02B1355}"/>
                </a:ext>
              </a:extLst>
            </p:cNvPr>
            <p:cNvSpPr txBox="1"/>
            <p:nvPr/>
          </p:nvSpPr>
          <p:spPr>
            <a:xfrm>
              <a:off x="2079596" y="4501722"/>
              <a:ext cx="330321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04631B4E-6EB8-4823-A5D1-36BF3AE0E8C3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DF76B346-ABB5-4D72-919C-973D8FA4BA8A}"/>
              </a:ext>
            </a:extLst>
          </p:cNvPr>
          <p:cNvSpPr txBox="1"/>
          <p:nvPr/>
        </p:nvSpPr>
        <p:spPr>
          <a:xfrm>
            <a:off x="474139" y="1314123"/>
            <a:ext cx="4578841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b="1" dirty="0">
                <a:solidFill>
                  <a:schemeClr val="accent1"/>
                </a:solidFill>
                <a:cs typeface="B Nazanin" panose="00000700000000000000" pitchFamily="2" charset="-78"/>
              </a:rPr>
              <a:t>عالی </a:t>
            </a:r>
            <a:r>
              <a:rPr lang="fa-IR" altLang="ko-KR" sz="5400" b="1" dirty="0">
                <a:cs typeface="B Nazanin" panose="00000700000000000000" pitchFamily="2" charset="-78"/>
              </a:rPr>
              <a:t>اسلاید</a:t>
            </a:r>
            <a:endParaRPr lang="ko-KR" altLang="en-US" sz="5400" b="1" dirty="0">
              <a:cs typeface="B Nazanin" panose="000007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300340B0-F4A1-5340-5005-918C4F78B0D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77900" y="3378200"/>
            <a:ext cx="3197224" cy="3027363"/>
            <a:chOff x="616" y="2128"/>
            <a:chExt cx="2014" cy="1907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4C83CB80-4E93-4DA0-4EBE-4A28EB9BA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3617"/>
              <a:ext cx="2014" cy="381"/>
            </a:xfrm>
            <a:custGeom>
              <a:avLst/>
              <a:gdLst>
                <a:gd name="T0" fmla="*/ 6 w 1084"/>
                <a:gd name="T1" fmla="*/ 135 h 205"/>
                <a:gd name="T2" fmla="*/ 41 w 1084"/>
                <a:gd name="T3" fmla="*/ 87 h 205"/>
                <a:gd name="T4" fmla="*/ 112 w 1084"/>
                <a:gd name="T5" fmla="*/ 81 h 205"/>
                <a:gd name="T6" fmla="*/ 149 w 1084"/>
                <a:gd name="T7" fmla="*/ 59 h 205"/>
                <a:gd name="T8" fmla="*/ 220 w 1084"/>
                <a:gd name="T9" fmla="*/ 24 h 205"/>
                <a:gd name="T10" fmla="*/ 483 w 1084"/>
                <a:gd name="T11" fmla="*/ 21 h 205"/>
                <a:gd name="T12" fmla="*/ 623 w 1084"/>
                <a:gd name="T13" fmla="*/ 3 h 205"/>
                <a:gd name="T14" fmla="*/ 694 w 1084"/>
                <a:gd name="T15" fmla="*/ 9 h 205"/>
                <a:gd name="T16" fmla="*/ 849 w 1084"/>
                <a:gd name="T17" fmla="*/ 29 h 205"/>
                <a:gd name="T18" fmla="*/ 1012 w 1084"/>
                <a:gd name="T19" fmla="*/ 62 h 205"/>
                <a:gd name="T20" fmla="*/ 1044 w 1084"/>
                <a:gd name="T21" fmla="*/ 72 h 205"/>
                <a:gd name="T22" fmla="*/ 1079 w 1084"/>
                <a:gd name="T23" fmla="*/ 131 h 205"/>
                <a:gd name="T24" fmla="*/ 1062 w 1084"/>
                <a:gd name="T25" fmla="*/ 129 h 205"/>
                <a:gd name="T26" fmla="*/ 1033 w 1084"/>
                <a:gd name="T27" fmla="*/ 140 h 205"/>
                <a:gd name="T28" fmla="*/ 888 w 1084"/>
                <a:gd name="T29" fmla="*/ 165 h 205"/>
                <a:gd name="T30" fmla="*/ 813 w 1084"/>
                <a:gd name="T31" fmla="*/ 167 h 205"/>
                <a:gd name="T32" fmla="*/ 705 w 1084"/>
                <a:gd name="T33" fmla="*/ 165 h 205"/>
                <a:gd name="T34" fmla="*/ 593 w 1084"/>
                <a:gd name="T35" fmla="*/ 174 h 205"/>
                <a:gd name="T36" fmla="*/ 464 w 1084"/>
                <a:gd name="T37" fmla="*/ 200 h 205"/>
                <a:gd name="T38" fmla="*/ 379 w 1084"/>
                <a:gd name="T39" fmla="*/ 183 h 205"/>
                <a:gd name="T40" fmla="*/ 275 w 1084"/>
                <a:gd name="T41" fmla="*/ 159 h 205"/>
                <a:gd name="T42" fmla="*/ 70 w 1084"/>
                <a:gd name="T43" fmla="*/ 145 h 205"/>
                <a:gd name="T44" fmla="*/ 26 w 1084"/>
                <a:gd name="T45" fmla="*/ 134 h 205"/>
                <a:gd name="T46" fmla="*/ 6 w 1084"/>
                <a:gd name="T47" fmla="*/ 13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84" h="205">
                  <a:moveTo>
                    <a:pt x="6" y="135"/>
                  </a:moveTo>
                  <a:cubicBezTo>
                    <a:pt x="0" y="97"/>
                    <a:pt x="4" y="93"/>
                    <a:pt x="41" y="87"/>
                  </a:cubicBezTo>
                  <a:cubicBezTo>
                    <a:pt x="64" y="83"/>
                    <a:pt x="88" y="87"/>
                    <a:pt x="112" y="81"/>
                  </a:cubicBezTo>
                  <a:cubicBezTo>
                    <a:pt x="126" y="77"/>
                    <a:pt x="142" y="72"/>
                    <a:pt x="149" y="59"/>
                  </a:cubicBezTo>
                  <a:cubicBezTo>
                    <a:pt x="164" y="29"/>
                    <a:pt x="193" y="29"/>
                    <a:pt x="220" y="24"/>
                  </a:cubicBezTo>
                  <a:cubicBezTo>
                    <a:pt x="308" y="9"/>
                    <a:pt x="395" y="24"/>
                    <a:pt x="483" y="21"/>
                  </a:cubicBezTo>
                  <a:cubicBezTo>
                    <a:pt x="530" y="19"/>
                    <a:pt x="576" y="8"/>
                    <a:pt x="623" y="3"/>
                  </a:cubicBezTo>
                  <a:cubicBezTo>
                    <a:pt x="647" y="0"/>
                    <a:pt x="671" y="1"/>
                    <a:pt x="694" y="9"/>
                  </a:cubicBezTo>
                  <a:cubicBezTo>
                    <a:pt x="745" y="25"/>
                    <a:pt x="796" y="33"/>
                    <a:pt x="849" y="29"/>
                  </a:cubicBezTo>
                  <a:cubicBezTo>
                    <a:pt x="906" y="25"/>
                    <a:pt x="958" y="48"/>
                    <a:pt x="1012" y="62"/>
                  </a:cubicBezTo>
                  <a:cubicBezTo>
                    <a:pt x="1023" y="65"/>
                    <a:pt x="1033" y="69"/>
                    <a:pt x="1044" y="72"/>
                  </a:cubicBezTo>
                  <a:cubicBezTo>
                    <a:pt x="1080" y="86"/>
                    <a:pt x="1084" y="92"/>
                    <a:pt x="1079" y="131"/>
                  </a:cubicBezTo>
                  <a:cubicBezTo>
                    <a:pt x="1074" y="128"/>
                    <a:pt x="1069" y="126"/>
                    <a:pt x="1062" y="129"/>
                  </a:cubicBezTo>
                  <a:cubicBezTo>
                    <a:pt x="1053" y="133"/>
                    <a:pt x="1041" y="134"/>
                    <a:pt x="1033" y="140"/>
                  </a:cubicBezTo>
                  <a:cubicBezTo>
                    <a:pt x="988" y="170"/>
                    <a:pt x="938" y="169"/>
                    <a:pt x="888" y="165"/>
                  </a:cubicBezTo>
                  <a:cubicBezTo>
                    <a:pt x="862" y="163"/>
                    <a:pt x="837" y="164"/>
                    <a:pt x="813" y="167"/>
                  </a:cubicBezTo>
                  <a:cubicBezTo>
                    <a:pt x="776" y="173"/>
                    <a:pt x="741" y="168"/>
                    <a:pt x="705" y="165"/>
                  </a:cubicBezTo>
                  <a:cubicBezTo>
                    <a:pt x="667" y="161"/>
                    <a:pt x="630" y="167"/>
                    <a:pt x="593" y="174"/>
                  </a:cubicBezTo>
                  <a:cubicBezTo>
                    <a:pt x="549" y="181"/>
                    <a:pt x="507" y="193"/>
                    <a:pt x="464" y="200"/>
                  </a:cubicBezTo>
                  <a:cubicBezTo>
                    <a:pt x="433" y="205"/>
                    <a:pt x="405" y="203"/>
                    <a:pt x="379" y="183"/>
                  </a:cubicBezTo>
                  <a:cubicBezTo>
                    <a:pt x="349" y="161"/>
                    <a:pt x="311" y="160"/>
                    <a:pt x="275" y="159"/>
                  </a:cubicBezTo>
                  <a:cubicBezTo>
                    <a:pt x="207" y="157"/>
                    <a:pt x="139" y="148"/>
                    <a:pt x="70" y="145"/>
                  </a:cubicBezTo>
                  <a:cubicBezTo>
                    <a:pt x="55" y="145"/>
                    <a:pt x="40" y="141"/>
                    <a:pt x="26" y="134"/>
                  </a:cubicBezTo>
                  <a:cubicBezTo>
                    <a:pt x="19" y="131"/>
                    <a:pt x="12" y="131"/>
                    <a:pt x="6" y="135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360A67CC-FCE6-AF04-E0B5-D891EFC2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" y="3831"/>
              <a:ext cx="1997" cy="204"/>
            </a:xfrm>
            <a:custGeom>
              <a:avLst/>
              <a:gdLst>
                <a:gd name="T0" fmla="*/ 0 w 1075"/>
                <a:gd name="T1" fmla="*/ 20 h 110"/>
                <a:gd name="T2" fmla="*/ 1 w 1075"/>
                <a:gd name="T3" fmla="*/ 3 h 110"/>
                <a:gd name="T4" fmla="*/ 99 w 1075"/>
                <a:gd name="T5" fmla="*/ 27 h 110"/>
                <a:gd name="T6" fmla="*/ 332 w 1075"/>
                <a:gd name="T7" fmla="*/ 46 h 110"/>
                <a:gd name="T8" fmla="*/ 390 w 1075"/>
                <a:gd name="T9" fmla="*/ 72 h 110"/>
                <a:gd name="T10" fmla="*/ 457 w 1075"/>
                <a:gd name="T11" fmla="*/ 79 h 110"/>
                <a:gd name="T12" fmla="*/ 599 w 1075"/>
                <a:gd name="T13" fmla="*/ 50 h 110"/>
                <a:gd name="T14" fmla="*/ 723 w 1075"/>
                <a:gd name="T15" fmla="*/ 46 h 110"/>
                <a:gd name="T16" fmla="*/ 820 w 1075"/>
                <a:gd name="T17" fmla="*/ 45 h 110"/>
                <a:gd name="T18" fmla="*/ 927 w 1075"/>
                <a:gd name="T19" fmla="*/ 46 h 110"/>
                <a:gd name="T20" fmla="*/ 1011 w 1075"/>
                <a:gd name="T21" fmla="*/ 26 h 110"/>
                <a:gd name="T22" fmla="*/ 1069 w 1075"/>
                <a:gd name="T23" fmla="*/ 0 h 110"/>
                <a:gd name="T24" fmla="*/ 1073 w 1075"/>
                <a:gd name="T25" fmla="*/ 16 h 110"/>
                <a:gd name="T26" fmla="*/ 1060 w 1075"/>
                <a:gd name="T27" fmla="*/ 33 h 110"/>
                <a:gd name="T28" fmla="*/ 974 w 1075"/>
                <a:gd name="T29" fmla="*/ 69 h 110"/>
                <a:gd name="T30" fmla="*/ 901 w 1075"/>
                <a:gd name="T31" fmla="*/ 73 h 110"/>
                <a:gd name="T32" fmla="*/ 818 w 1075"/>
                <a:gd name="T33" fmla="*/ 73 h 110"/>
                <a:gd name="T34" fmla="*/ 690 w 1075"/>
                <a:gd name="T35" fmla="*/ 71 h 110"/>
                <a:gd name="T36" fmla="*/ 572 w 1075"/>
                <a:gd name="T37" fmla="*/ 83 h 110"/>
                <a:gd name="T38" fmla="*/ 422 w 1075"/>
                <a:gd name="T39" fmla="*/ 110 h 110"/>
                <a:gd name="T40" fmla="*/ 392 w 1075"/>
                <a:gd name="T41" fmla="*/ 101 h 110"/>
                <a:gd name="T42" fmla="*/ 278 w 1075"/>
                <a:gd name="T43" fmla="*/ 66 h 110"/>
                <a:gd name="T44" fmla="*/ 50 w 1075"/>
                <a:gd name="T45" fmla="*/ 49 h 110"/>
                <a:gd name="T46" fmla="*/ 0 w 1075"/>
                <a:gd name="T47" fmla="*/ 2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75" h="110">
                  <a:moveTo>
                    <a:pt x="0" y="20"/>
                  </a:moveTo>
                  <a:cubicBezTo>
                    <a:pt x="0" y="15"/>
                    <a:pt x="1" y="10"/>
                    <a:pt x="1" y="3"/>
                  </a:cubicBezTo>
                  <a:cubicBezTo>
                    <a:pt x="32" y="23"/>
                    <a:pt x="65" y="23"/>
                    <a:pt x="99" y="27"/>
                  </a:cubicBezTo>
                  <a:cubicBezTo>
                    <a:pt x="176" y="36"/>
                    <a:pt x="255" y="32"/>
                    <a:pt x="332" y="46"/>
                  </a:cubicBezTo>
                  <a:cubicBezTo>
                    <a:pt x="353" y="50"/>
                    <a:pt x="373" y="59"/>
                    <a:pt x="390" y="72"/>
                  </a:cubicBezTo>
                  <a:cubicBezTo>
                    <a:pt x="410" y="89"/>
                    <a:pt x="434" y="83"/>
                    <a:pt x="457" y="79"/>
                  </a:cubicBezTo>
                  <a:cubicBezTo>
                    <a:pt x="504" y="71"/>
                    <a:pt x="551" y="60"/>
                    <a:pt x="599" y="50"/>
                  </a:cubicBezTo>
                  <a:cubicBezTo>
                    <a:pt x="640" y="41"/>
                    <a:pt x="682" y="41"/>
                    <a:pt x="723" y="46"/>
                  </a:cubicBezTo>
                  <a:cubicBezTo>
                    <a:pt x="756" y="50"/>
                    <a:pt x="788" y="49"/>
                    <a:pt x="820" y="45"/>
                  </a:cubicBezTo>
                  <a:cubicBezTo>
                    <a:pt x="856" y="41"/>
                    <a:pt x="892" y="46"/>
                    <a:pt x="927" y="46"/>
                  </a:cubicBezTo>
                  <a:cubicBezTo>
                    <a:pt x="958" y="46"/>
                    <a:pt x="986" y="42"/>
                    <a:pt x="1011" y="26"/>
                  </a:cubicBezTo>
                  <a:cubicBezTo>
                    <a:pt x="1029" y="14"/>
                    <a:pt x="1052" y="14"/>
                    <a:pt x="1069" y="0"/>
                  </a:cubicBezTo>
                  <a:cubicBezTo>
                    <a:pt x="1075" y="5"/>
                    <a:pt x="1071" y="11"/>
                    <a:pt x="1073" y="16"/>
                  </a:cubicBezTo>
                  <a:cubicBezTo>
                    <a:pt x="1072" y="24"/>
                    <a:pt x="1067" y="31"/>
                    <a:pt x="1060" y="33"/>
                  </a:cubicBezTo>
                  <a:cubicBezTo>
                    <a:pt x="1030" y="42"/>
                    <a:pt x="1004" y="59"/>
                    <a:pt x="974" y="69"/>
                  </a:cubicBezTo>
                  <a:cubicBezTo>
                    <a:pt x="951" y="77"/>
                    <a:pt x="926" y="75"/>
                    <a:pt x="901" y="73"/>
                  </a:cubicBezTo>
                  <a:cubicBezTo>
                    <a:pt x="873" y="71"/>
                    <a:pt x="846" y="70"/>
                    <a:pt x="818" y="73"/>
                  </a:cubicBezTo>
                  <a:cubicBezTo>
                    <a:pt x="775" y="78"/>
                    <a:pt x="733" y="75"/>
                    <a:pt x="690" y="71"/>
                  </a:cubicBezTo>
                  <a:cubicBezTo>
                    <a:pt x="650" y="66"/>
                    <a:pt x="611" y="77"/>
                    <a:pt x="572" y="83"/>
                  </a:cubicBezTo>
                  <a:cubicBezTo>
                    <a:pt x="522" y="90"/>
                    <a:pt x="474" y="110"/>
                    <a:pt x="422" y="110"/>
                  </a:cubicBezTo>
                  <a:cubicBezTo>
                    <a:pt x="411" y="110"/>
                    <a:pt x="400" y="108"/>
                    <a:pt x="392" y="101"/>
                  </a:cubicBezTo>
                  <a:cubicBezTo>
                    <a:pt x="359" y="74"/>
                    <a:pt x="319" y="68"/>
                    <a:pt x="278" y="66"/>
                  </a:cubicBezTo>
                  <a:cubicBezTo>
                    <a:pt x="202" y="62"/>
                    <a:pt x="126" y="58"/>
                    <a:pt x="50" y="49"/>
                  </a:cubicBezTo>
                  <a:cubicBezTo>
                    <a:pt x="30" y="47"/>
                    <a:pt x="9" y="43"/>
                    <a:pt x="0" y="20"/>
                  </a:cubicBezTo>
                  <a:close/>
                </a:path>
              </a:pathLst>
            </a:custGeom>
            <a:solidFill>
              <a:srgbClr val="8319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41BBF3A-0E2E-DDDA-D16B-C09773787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998"/>
              <a:ext cx="356" cy="478"/>
            </a:xfrm>
            <a:custGeom>
              <a:avLst/>
              <a:gdLst>
                <a:gd name="T0" fmla="*/ 99 w 192"/>
                <a:gd name="T1" fmla="*/ 1 h 257"/>
                <a:gd name="T2" fmla="*/ 174 w 192"/>
                <a:gd name="T3" fmla="*/ 106 h 257"/>
                <a:gd name="T4" fmla="*/ 146 w 192"/>
                <a:gd name="T5" fmla="*/ 221 h 257"/>
                <a:gd name="T6" fmla="*/ 38 w 192"/>
                <a:gd name="T7" fmla="*/ 228 h 257"/>
                <a:gd name="T8" fmla="*/ 19 w 192"/>
                <a:gd name="T9" fmla="*/ 122 h 257"/>
                <a:gd name="T10" fmla="*/ 83 w 192"/>
                <a:gd name="T11" fmla="*/ 11 h 257"/>
                <a:gd name="T12" fmla="*/ 99 w 192"/>
                <a:gd name="T13" fmla="*/ 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257">
                  <a:moveTo>
                    <a:pt x="99" y="1"/>
                  </a:moveTo>
                  <a:cubicBezTo>
                    <a:pt x="129" y="32"/>
                    <a:pt x="156" y="66"/>
                    <a:pt x="174" y="106"/>
                  </a:cubicBezTo>
                  <a:cubicBezTo>
                    <a:pt x="192" y="145"/>
                    <a:pt x="181" y="189"/>
                    <a:pt x="146" y="221"/>
                  </a:cubicBezTo>
                  <a:cubicBezTo>
                    <a:pt x="120" y="244"/>
                    <a:pt x="80" y="257"/>
                    <a:pt x="38" y="228"/>
                  </a:cubicBezTo>
                  <a:cubicBezTo>
                    <a:pt x="5" y="193"/>
                    <a:pt x="0" y="167"/>
                    <a:pt x="19" y="122"/>
                  </a:cubicBezTo>
                  <a:cubicBezTo>
                    <a:pt x="36" y="82"/>
                    <a:pt x="59" y="46"/>
                    <a:pt x="83" y="11"/>
                  </a:cubicBezTo>
                  <a:cubicBezTo>
                    <a:pt x="87" y="6"/>
                    <a:pt x="90" y="0"/>
                    <a:pt x="99" y="1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AD3A8700-A468-2201-604F-FD2F24B08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2524"/>
              <a:ext cx="304" cy="404"/>
            </a:xfrm>
            <a:custGeom>
              <a:avLst/>
              <a:gdLst>
                <a:gd name="T0" fmla="*/ 81 w 164"/>
                <a:gd name="T1" fmla="*/ 0 h 217"/>
                <a:gd name="T2" fmla="*/ 147 w 164"/>
                <a:gd name="T3" fmla="*/ 89 h 217"/>
                <a:gd name="T4" fmla="*/ 121 w 164"/>
                <a:gd name="T5" fmla="*/ 193 h 217"/>
                <a:gd name="T6" fmla="*/ 22 w 164"/>
                <a:gd name="T7" fmla="*/ 189 h 217"/>
                <a:gd name="T8" fmla="*/ 18 w 164"/>
                <a:gd name="T9" fmla="*/ 98 h 217"/>
                <a:gd name="T10" fmla="*/ 71 w 164"/>
                <a:gd name="T11" fmla="*/ 9 h 217"/>
                <a:gd name="T12" fmla="*/ 81 w 164"/>
                <a:gd name="T1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17">
                  <a:moveTo>
                    <a:pt x="81" y="0"/>
                  </a:moveTo>
                  <a:cubicBezTo>
                    <a:pt x="109" y="25"/>
                    <a:pt x="131" y="56"/>
                    <a:pt x="147" y="89"/>
                  </a:cubicBezTo>
                  <a:cubicBezTo>
                    <a:pt x="164" y="124"/>
                    <a:pt x="153" y="168"/>
                    <a:pt x="121" y="193"/>
                  </a:cubicBezTo>
                  <a:cubicBezTo>
                    <a:pt x="91" y="217"/>
                    <a:pt x="58" y="216"/>
                    <a:pt x="22" y="189"/>
                  </a:cubicBezTo>
                  <a:cubicBezTo>
                    <a:pt x="0" y="160"/>
                    <a:pt x="2" y="130"/>
                    <a:pt x="18" y="98"/>
                  </a:cubicBezTo>
                  <a:cubicBezTo>
                    <a:pt x="33" y="66"/>
                    <a:pt x="51" y="37"/>
                    <a:pt x="71" y="9"/>
                  </a:cubicBezTo>
                  <a:cubicBezTo>
                    <a:pt x="73" y="5"/>
                    <a:pt x="76" y="1"/>
                    <a:pt x="81" y="0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35E69753-CBEA-9A03-F848-79CF39567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145"/>
              <a:ext cx="255" cy="333"/>
            </a:xfrm>
            <a:custGeom>
              <a:avLst/>
              <a:gdLst>
                <a:gd name="T0" fmla="*/ 70 w 137"/>
                <a:gd name="T1" fmla="*/ 0 h 179"/>
                <a:gd name="T2" fmla="*/ 122 w 137"/>
                <a:gd name="T3" fmla="*/ 69 h 179"/>
                <a:gd name="T4" fmla="*/ 105 w 137"/>
                <a:gd name="T5" fmla="*/ 156 h 179"/>
                <a:gd name="T6" fmla="*/ 25 w 137"/>
                <a:gd name="T7" fmla="*/ 159 h 179"/>
                <a:gd name="T8" fmla="*/ 12 w 137"/>
                <a:gd name="T9" fmla="*/ 88 h 179"/>
                <a:gd name="T10" fmla="*/ 54 w 137"/>
                <a:gd name="T11" fmla="*/ 14 h 179"/>
                <a:gd name="T12" fmla="*/ 70 w 137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9">
                  <a:moveTo>
                    <a:pt x="70" y="0"/>
                  </a:moveTo>
                  <a:cubicBezTo>
                    <a:pt x="92" y="20"/>
                    <a:pt x="109" y="43"/>
                    <a:pt x="122" y="69"/>
                  </a:cubicBezTo>
                  <a:cubicBezTo>
                    <a:pt x="137" y="100"/>
                    <a:pt x="131" y="132"/>
                    <a:pt x="105" y="156"/>
                  </a:cubicBezTo>
                  <a:cubicBezTo>
                    <a:pt x="81" y="178"/>
                    <a:pt x="58" y="179"/>
                    <a:pt x="25" y="159"/>
                  </a:cubicBezTo>
                  <a:cubicBezTo>
                    <a:pt x="5" y="138"/>
                    <a:pt x="0" y="116"/>
                    <a:pt x="12" y="88"/>
                  </a:cubicBezTo>
                  <a:cubicBezTo>
                    <a:pt x="23" y="62"/>
                    <a:pt x="38" y="37"/>
                    <a:pt x="54" y="14"/>
                  </a:cubicBezTo>
                  <a:cubicBezTo>
                    <a:pt x="58" y="7"/>
                    <a:pt x="62" y="2"/>
                    <a:pt x="70" y="0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D57D0C23-1208-D337-B3FC-1040851F5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970"/>
              <a:ext cx="205" cy="452"/>
            </a:xfrm>
            <a:custGeom>
              <a:avLst/>
              <a:gdLst>
                <a:gd name="T0" fmla="*/ 110 w 110"/>
                <a:gd name="T1" fmla="*/ 16 h 243"/>
                <a:gd name="T2" fmla="*/ 27 w 110"/>
                <a:gd name="T3" fmla="*/ 160 h 243"/>
                <a:gd name="T4" fmla="*/ 49 w 110"/>
                <a:gd name="T5" fmla="*/ 243 h 243"/>
                <a:gd name="T6" fmla="*/ 12 w 110"/>
                <a:gd name="T7" fmla="*/ 148 h 243"/>
                <a:gd name="T8" fmla="*/ 88 w 110"/>
                <a:gd name="T9" fmla="*/ 12 h 243"/>
                <a:gd name="T10" fmla="*/ 110 w 110"/>
                <a:gd name="T11" fmla="*/ 1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243">
                  <a:moveTo>
                    <a:pt x="110" y="16"/>
                  </a:moveTo>
                  <a:cubicBezTo>
                    <a:pt x="74" y="60"/>
                    <a:pt x="44" y="107"/>
                    <a:pt x="27" y="160"/>
                  </a:cubicBezTo>
                  <a:cubicBezTo>
                    <a:pt x="17" y="190"/>
                    <a:pt x="28" y="219"/>
                    <a:pt x="49" y="243"/>
                  </a:cubicBezTo>
                  <a:cubicBezTo>
                    <a:pt x="15" y="223"/>
                    <a:pt x="0" y="186"/>
                    <a:pt x="12" y="148"/>
                  </a:cubicBezTo>
                  <a:cubicBezTo>
                    <a:pt x="28" y="98"/>
                    <a:pt x="58" y="55"/>
                    <a:pt x="88" y="12"/>
                  </a:cubicBezTo>
                  <a:cubicBezTo>
                    <a:pt x="97" y="0"/>
                    <a:pt x="103" y="12"/>
                    <a:pt x="110" y="16"/>
                  </a:cubicBezTo>
                  <a:close/>
                </a:path>
              </a:pathLst>
            </a:custGeom>
            <a:solidFill>
              <a:srgbClr val="831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38F2A4EC-587B-271B-78FB-294E7AFF6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504"/>
              <a:ext cx="167" cy="372"/>
            </a:xfrm>
            <a:custGeom>
              <a:avLst/>
              <a:gdLst>
                <a:gd name="T0" fmla="*/ 90 w 90"/>
                <a:gd name="T1" fmla="*/ 11 h 200"/>
                <a:gd name="T2" fmla="*/ 37 w 90"/>
                <a:gd name="T3" fmla="*/ 97 h 200"/>
                <a:gd name="T4" fmla="*/ 31 w 90"/>
                <a:gd name="T5" fmla="*/ 200 h 200"/>
                <a:gd name="T6" fmla="*/ 8 w 90"/>
                <a:gd name="T7" fmla="*/ 128 h 200"/>
                <a:gd name="T8" fmla="*/ 73 w 90"/>
                <a:gd name="T9" fmla="*/ 10 h 200"/>
                <a:gd name="T10" fmla="*/ 90 w 90"/>
                <a:gd name="T11" fmla="*/ 1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200">
                  <a:moveTo>
                    <a:pt x="90" y="11"/>
                  </a:moveTo>
                  <a:cubicBezTo>
                    <a:pt x="73" y="40"/>
                    <a:pt x="54" y="68"/>
                    <a:pt x="37" y="97"/>
                  </a:cubicBezTo>
                  <a:cubicBezTo>
                    <a:pt x="17" y="130"/>
                    <a:pt x="14" y="165"/>
                    <a:pt x="31" y="200"/>
                  </a:cubicBezTo>
                  <a:cubicBezTo>
                    <a:pt x="7" y="181"/>
                    <a:pt x="0" y="156"/>
                    <a:pt x="8" y="128"/>
                  </a:cubicBezTo>
                  <a:cubicBezTo>
                    <a:pt x="21" y="84"/>
                    <a:pt x="48" y="47"/>
                    <a:pt x="73" y="10"/>
                  </a:cubicBezTo>
                  <a:cubicBezTo>
                    <a:pt x="80" y="0"/>
                    <a:pt x="85" y="7"/>
                    <a:pt x="90" y="11"/>
                  </a:cubicBezTo>
                  <a:close/>
                </a:path>
              </a:pathLst>
            </a:custGeom>
            <a:solidFill>
              <a:srgbClr val="831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2C09B4D6-4005-339C-D8B7-AF4ABF540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128"/>
              <a:ext cx="143" cy="313"/>
            </a:xfrm>
            <a:custGeom>
              <a:avLst/>
              <a:gdLst>
                <a:gd name="T0" fmla="*/ 77 w 77"/>
                <a:gd name="T1" fmla="*/ 9 h 168"/>
                <a:gd name="T2" fmla="*/ 28 w 77"/>
                <a:gd name="T3" fmla="*/ 88 h 168"/>
                <a:gd name="T4" fmla="*/ 32 w 77"/>
                <a:gd name="T5" fmla="*/ 168 h 168"/>
                <a:gd name="T6" fmla="*/ 11 w 77"/>
                <a:gd name="T7" fmla="*/ 97 h 168"/>
                <a:gd name="T8" fmla="*/ 60 w 77"/>
                <a:gd name="T9" fmla="*/ 9 h 168"/>
                <a:gd name="T10" fmla="*/ 77 w 77"/>
                <a:gd name="T11" fmla="*/ 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8">
                  <a:moveTo>
                    <a:pt x="77" y="9"/>
                  </a:moveTo>
                  <a:cubicBezTo>
                    <a:pt x="58" y="34"/>
                    <a:pt x="42" y="60"/>
                    <a:pt x="28" y="88"/>
                  </a:cubicBezTo>
                  <a:cubicBezTo>
                    <a:pt x="14" y="116"/>
                    <a:pt x="14" y="142"/>
                    <a:pt x="32" y="168"/>
                  </a:cubicBezTo>
                  <a:cubicBezTo>
                    <a:pt x="8" y="151"/>
                    <a:pt x="0" y="127"/>
                    <a:pt x="11" y="97"/>
                  </a:cubicBezTo>
                  <a:cubicBezTo>
                    <a:pt x="22" y="65"/>
                    <a:pt x="42" y="37"/>
                    <a:pt x="60" y="9"/>
                  </a:cubicBezTo>
                  <a:cubicBezTo>
                    <a:pt x="67" y="0"/>
                    <a:pt x="71" y="3"/>
                    <a:pt x="77" y="9"/>
                  </a:cubicBezTo>
                  <a:close/>
                </a:path>
              </a:pathLst>
            </a:custGeom>
            <a:solidFill>
              <a:srgbClr val="821D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95DC407E-097D-D025-3934-155F114B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076"/>
              <a:ext cx="139" cy="337"/>
            </a:xfrm>
            <a:custGeom>
              <a:avLst/>
              <a:gdLst>
                <a:gd name="T0" fmla="*/ 1 w 75"/>
                <a:gd name="T1" fmla="*/ 12 h 181"/>
                <a:gd name="T2" fmla="*/ 10 w 75"/>
                <a:gd name="T3" fmla="*/ 11 h 181"/>
                <a:gd name="T4" fmla="*/ 50 w 75"/>
                <a:gd name="T5" fmla="*/ 68 h 181"/>
                <a:gd name="T6" fmla="*/ 0 w 75"/>
                <a:gd name="T7" fmla="*/ 181 h 181"/>
                <a:gd name="T8" fmla="*/ 45 w 75"/>
                <a:gd name="T9" fmla="*/ 99 h 181"/>
                <a:gd name="T10" fmla="*/ 14 w 75"/>
                <a:gd name="T11" fmla="*/ 34 h 181"/>
                <a:gd name="T12" fmla="*/ 1 w 75"/>
                <a:gd name="T13" fmla="*/ 1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81">
                  <a:moveTo>
                    <a:pt x="1" y="12"/>
                  </a:moveTo>
                  <a:cubicBezTo>
                    <a:pt x="3" y="0"/>
                    <a:pt x="8" y="8"/>
                    <a:pt x="10" y="11"/>
                  </a:cubicBezTo>
                  <a:cubicBezTo>
                    <a:pt x="24" y="30"/>
                    <a:pt x="39" y="48"/>
                    <a:pt x="50" y="68"/>
                  </a:cubicBezTo>
                  <a:cubicBezTo>
                    <a:pt x="75" y="118"/>
                    <a:pt x="55" y="165"/>
                    <a:pt x="0" y="181"/>
                  </a:cubicBezTo>
                  <a:cubicBezTo>
                    <a:pt x="30" y="162"/>
                    <a:pt x="46" y="135"/>
                    <a:pt x="45" y="99"/>
                  </a:cubicBezTo>
                  <a:cubicBezTo>
                    <a:pt x="41" y="75"/>
                    <a:pt x="27" y="54"/>
                    <a:pt x="14" y="34"/>
                  </a:cubicBezTo>
                  <a:cubicBezTo>
                    <a:pt x="9" y="27"/>
                    <a:pt x="4" y="20"/>
                    <a:pt x="1" y="12"/>
                  </a:cubicBezTo>
                  <a:close/>
                </a:path>
              </a:pathLst>
            </a:custGeom>
            <a:solidFill>
              <a:srgbClr val="831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B7414BA3-4E0D-9EDC-B064-83B1C5905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3099"/>
              <a:ext cx="87" cy="161"/>
            </a:xfrm>
            <a:custGeom>
              <a:avLst/>
              <a:gdLst>
                <a:gd name="T0" fmla="*/ 3 w 47"/>
                <a:gd name="T1" fmla="*/ 0 h 87"/>
                <a:gd name="T2" fmla="*/ 47 w 47"/>
                <a:gd name="T3" fmla="*/ 87 h 87"/>
                <a:gd name="T4" fmla="*/ 7 w 47"/>
                <a:gd name="T5" fmla="*/ 18 h 87"/>
                <a:gd name="T6" fmla="*/ 3 w 47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87">
                  <a:moveTo>
                    <a:pt x="3" y="0"/>
                  </a:moveTo>
                  <a:cubicBezTo>
                    <a:pt x="23" y="26"/>
                    <a:pt x="45" y="52"/>
                    <a:pt x="47" y="87"/>
                  </a:cubicBezTo>
                  <a:cubicBezTo>
                    <a:pt x="36" y="63"/>
                    <a:pt x="24" y="39"/>
                    <a:pt x="7" y="18"/>
                  </a:cubicBezTo>
                  <a:cubicBezTo>
                    <a:pt x="3" y="13"/>
                    <a:pt x="0" y="7"/>
                    <a:pt x="3" y="0"/>
                  </a:cubicBezTo>
                  <a:close/>
                </a:path>
              </a:pathLst>
            </a:custGeom>
            <a:solidFill>
              <a:srgbClr val="F7E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9BBC88C0-15EF-2952-C7B3-453EB0418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591"/>
              <a:ext cx="112" cy="285"/>
            </a:xfrm>
            <a:custGeom>
              <a:avLst/>
              <a:gdLst>
                <a:gd name="T0" fmla="*/ 1 w 60"/>
                <a:gd name="T1" fmla="*/ 11 h 153"/>
                <a:gd name="T2" fmla="*/ 6 w 60"/>
                <a:gd name="T3" fmla="*/ 6 h 153"/>
                <a:gd name="T4" fmla="*/ 51 w 60"/>
                <a:gd name="T5" fmla="*/ 78 h 153"/>
                <a:gd name="T6" fmla="*/ 8 w 60"/>
                <a:gd name="T7" fmla="*/ 153 h 153"/>
                <a:gd name="T8" fmla="*/ 37 w 60"/>
                <a:gd name="T9" fmla="*/ 77 h 153"/>
                <a:gd name="T10" fmla="*/ 1 w 60"/>
                <a:gd name="T11" fmla="*/ 1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53">
                  <a:moveTo>
                    <a:pt x="1" y="11"/>
                  </a:moveTo>
                  <a:cubicBezTo>
                    <a:pt x="1" y="8"/>
                    <a:pt x="0" y="0"/>
                    <a:pt x="6" y="6"/>
                  </a:cubicBezTo>
                  <a:cubicBezTo>
                    <a:pt x="24" y="28"/>
                    <a:pt x="42" y="50"/>
                    <a:pt x="51" y="78"/>
                  </a:cubicBezTo>
                  <a:cubicBezTo>
                    <a:pt x="60" y="108"/>
                    <a:pt x="41" y="143"/>
                    <a:pt x="8" y="153"/>
                  </a:cubicBezTo>
                  <a:cubicBezTo>
                    <a:pt x="30" y="130"/>
                    <a:pt x="45" y="107"/>
                    <a:pt x="37" y="77"/>
                  </a:cubicBezTo>
                  <a:cubicBezTo>
                    <a:pt x="31" y="51"/>
                    <a:pt x="13" y="33"/>
                    <a:pt x="1" y="11"/>
                  </a:cubicBezTo>
                  <a:close/>
                </a:path>
              </a:pathLst>
            </a:custGeom>
            <a:solidFill>
              <a:srgbClr val="821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F30962AC-AC38-0207-507F-73D411786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2612"/>
              <a:ext cx="67" cy="122"/>
            </a:xfrm>
            <a:custGeom>
              <a:avLst/>
              <a:gdLst>
                <a:gd name="T0" fmla="*/ 0 w 36"/>
                <a:gd name="T1" fmla="*/ 0 h 66"/>
                <a:gd name="T2" fmla="*/ 36 w 36"/>
                <a:gd name="T3" fmla="*/ 66 h 66"/>
                <a:gd name="T4" fmla="*/ 0 w 36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66">
                  <a:moveTo>
                    <a:pt x="0" y="0"/>
                  </a:moveTo>
                  <a:cubicBezTo>
                    <a:pt x="17" y="19"/>
                    <a:pt x="33" y="39"/>
                    <a:pt x="36" y="66"/>
                  </a:cubicBezTo>
                  <a:cubicBezTo>
                    <a:pt x="26" y="43"/>
                    <a:pt x="6" y="25"/>
                    <a:pt x="0" y="0"/>
                  </a:cubicBezTo>
                  <a:close/>
                </a:path>
              </a:pathLst>
            </a:custGeom>
            <a:solidFill>
              <a:srgbClr val="F2E4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5D762C63-0C18-8F70-67EA-6205A6421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210"/>
              <a:ext cx="84" cy="218"/>
            </a:xfrm>
            <a:custGeom>
              <a:avLst/>
              <a:gdLst>
                <a:gd name="T0" fmla="*/ 0 w 45"/>
                <a:gd name="T1" fmla="*/ 3 h 117"/>
                <a:gd name="T2" fmla="*/ 4 w 45"/>
                <a:gd name="T3" fmla="*/ 1 h 117"/>
                <a:gd name="T4" fmla="*/ 40 w 45"/>
                <a:gd name="T5" fmla="*/ 61 h 117"/>
                <a:gd name="T6" fmla="*/ 11 w 45"/>
                <a:gd name="T7" fmla="*/ 117 h 117"/>
                <a:gd name="T8" fmla="*/ 27 w 45"/>
                <a:gd name="T9" fmla="*/ 46 h 117"/>
                <a:gd name="T10" fmla="*/ 0 w 45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7">
                  <a:moveTo>
                    <a:pt x="0" y="3"/>
                  </a:moveTo>
                  <a:cubicBezTo>
                    <a:pt x="1" y="2"/>
                    <a:pt x="4" y="0"/>
                    <a:pt x="4" y="1"/>
                  </a:cubicBezTo>
                  <a:cubicBezTo>
                    <a:pt x="20" y="19"/>
                    <a:pt x="36" y="37"/>
                    <a:pt x="40" y="61"/>
                  </a:cubicBezTo>
                  <a:cubicBezTo>
                    <a:pt x="45" y="86"/>
                    <a:pt x="34" y="105"/>
                    <a:pt x="11" y="117"/>
                  </a:cubicBezTo>
                  <a:cubicBezTo>
                    <a:pt x="28" y="96"/>
                    <a:pt x="34" y="72"/>
                    <a:pt x="27" y="46"/>
                  </a:cubicBezTo>
                  <a:cubicBezTo>
                    <a:pt x="17" y="32"/>
                    <a:pt x="6" y="19"/>
                    <a:pt x="0" y="3"/>
                  </a:cubicBezTo>
                  <a:close/>
                </a:path>
              </a:pathLst>
            </a:custGeom>
            <a:solidFill>
              <a:srgbClr val="84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27CF5D71-861E-FB73-A717-F2BC70652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216"/>
              <a:ext cx="50" cy="80"/>
            </a:xfrm>
            <a:custGeom>
              <a:avLst/>
              <a:gdLst>
                <a:gd name="T0" fmla="*/ 0 w 27"/>
                <a:gd name="T1" fmla="*/ 0 h 43"/>
                <a:gd name="T2" fmla="*/ 27 w 27"/>
                <a:gd name="T3" fmla="*/ 43 h 43"/>
                <a:gd name="T4" fmla="*/ 0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0" y="0"/>
                  </a:moveTo>
                  <a:cubicBezTo>
                    <a:pt x="11" y="13"/>
                    <a:pt x="21" y="27"/>
                    <a:pt x="27" y="43"/>
                  </a:cubicBezTo>
                  <a:cubicBezTo>
                    <a:pt x="13" y="31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1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21">
            <a:extLst>
              <a:ext uri="{FF2B5EF4-FFF2-40B4-BE49-F238E27FC236}">
                <a16:creationId xmlns:a16="http://schemas.microsoft.com/office/drawing/2014/main" id="{A981DDA2-5883-7AEE-219D-7DD082972E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32433" y="3192465"/>
            <a:ext cx="552449" cy="717551"/>
            <a:chOff x="3485" y="2011"/>
            <a:chExt cx="348" cy="452"/>
          </a:xfrm>
        </p:grpSpPr>
        <p:sp>
          <p:nvSpPr>
            <p:cNvPr id="21" name="Freeform 22">
              <a:extLst>
                <a:ext uri="{FF2B5EF4-FFF2-40B4-BE49-F238E27FC236}">
                  <a16:creationId xmlns:a16="http://schemas.microsoft.com/office/drawing/2014/main" id="{D0A0EB13-0DFC-F59F-AC22-6B99B142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032"/>
              <a:ext cx="331" cy="431"/>
            </a:xfrm>
            <a:custGeom>
              <a:avLst/>
              <a:gdLst>
                <a:gd name="T0" fmla="*/ 70 w 137"/>
                <a:gd name="T1" fmla="*/ 0 h 179"/>
                <a:gd name="T2" fmla="*/ 122 w 137"/>
                <a:gd name="T3" fmla="*/ 69 h 179"/>
                <a:gd name="T4" fmla="*/ 105 w 137"/>
                <a:gd name="T5" fmla="*/ 156 h 179"/>
                <a:gd name="T6" fmla="*/ 25 w 137"/>
                <a:gd name="T7" fmla="*/ 159 h 179"/>
                <a:gd name="T8" fmla="*/ 12 w 137"/>
                <a:gd name="T9" fmla="*/ 88 h 179"/>
                <a:gd name="T10" fmla="*/ 54 w 137"/>
                <a:gd name="T11" fmla="*/ 14 h 179"/>
                <a:gd name="T12" fmla="*/ 70 w 137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9">
                  <a:moveTo>
                    <a:pt x="70" y="0"/>
                  </a:moveTo>
                  <a:cubicBezTo>
                    <a:pt x="92" y="20"/>
                    <a:pt x="109" y="43"/>
                    <a:pt x="122" y="69"/>
                  </a:cubicBezTo>
                  <a:cubicBezTo>
                    <a:pt x="137" y="100"/>
                    <a:pt x="131" y="132"/>
                    <a:pt x="105" y="156"/>
                  </a:cubicBezTo>
                  <a:cubicBezTo>
                    <a:pt x="81" y="178"/>
                    <a:pt x="58" y="179"/>
                    <a:pt x="25" y="159"/>
                  </a:cubicBezTo>
                  <a:cubicBezTo>
                    <a:pt x="5" y="138"/>
                    <a:pt x="0" y="116"/>
                    <a:pt x="12" y="88"/>
                  </a:cubicBezTo>
                  <a:cubicBezTo>
                    <a:pt x="23" y="62"/>
                    <a:pt x="38" y="37"/>
                    <a:pt x="54" y="14"/>
                  </a:cubicBezTo>
                  <a:cubicBezTo>
                    <a:pt x="58" y="7"/>
                    <a:pt x="62" y="2"/>
                    <a:pt x="70" y="0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id="{FB629260-906D-BA4D-0002-04B0D57C9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2011"/>
              <a:ext cx="186" cy="404"/>
            </a:xfrm>
            <a:custGeom>
              <a:avLst/>
              <a:gdLst>
                <a:gd name="T0" fmla="*/ 77 w 77"/>
                <a:gd name="T1" fmla="*/ 9 h 168"/>
                <a:gd name="T2" fmla="*/ 28 w 77"/>
                <a:gd name="T3" fmla="*/ 88 h 168"/>
                <a:gd name="T4" fmla="*/ 32 w 77"/>
                <a:gd name="T5" fmla="*/ 168 h 168"/>
                <a:gd name="T6" fmla="*/ 11 w 77"/>
                <a:gd name="T7" fmla="*/ 97 h 168"/>
                <a:gd name="T8" fmla="*/ 60 w 77"/>
                <a:gd name="T9" fmla="*/ 9 h 168"/>
                <a:gd name="T10" fmla="*/ 77 w 77"/>
                <a:gd name="T11" fmla="*/ 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8">
                  <a:moveTo>
                    <a:pt x="77" y="9"/>
                  </a:moveTo>
                  <a:cubicBezTo>
                    <a:pt x="58" y="34"/>
                    <a:pt x="42" y="60"/>
                    <a:pt x="28" y="88"/>
                  </a:cubicBezTo>
                  <a:cubicBezTo>
                    <a:pt x="14" y="116"/>
                    <a:pt x="14" y="142"/>
                    <a:pt x="32" y="168"/>
                  </a:cubicBezTo>
                  <a:cubicBezTo>
                    <a:pt x="8" y="151"/>
                    <a:pt x="0" y="127"/>
                    <a:pt x="11" y="97"/>
                  </a:cubicBezTo>
                  <a:cubicBezTo>
                    <a:pt x="22" y="65"/>
                    <a:pt x="42" y="37"/>
                    <a:pt x="60" y="9"/>
                  </a:cubicBezTo>
                  <a:cubicBezTo>
                    <a:pt x="67" y="0"/>
                    <a:pt x="71" y="3"/>
                    <a:pt x="77" y="9"/>
                  </a:cubicBezTo>
                  <a:close/>
                </a:path>
              </a:pathLst>
            </a:custGeom>
            <a:solidFill>
              <a:srgbClr val="821D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4">
              <a:extLst>
                <a:ext uri="{FF2B5EF4-FFF2-40B4-BE49-F238E27FC236}">
                  <a16:creationId xmlns:a16="http://schemas.microsoft.com/office/drawing/2014/main" id="{097130C4-4381-D057-30B1-A06FC6606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117"/>
              <a:ext cx="109" cy="281"/>
            </a:xfrm>
            <a:custGeom>
              <a:avLst/>
              <a:gdLst>
                <a:gd name="T0" fmla="*/ 0 w 45"/>
                <a:gd name="T1" fmla="*/ 3 h 117"/>
                <a:gd name="T2" fmla="*/ 4 w 45"/>
                <a:gd name="T3" fmla="*/ 1 h 117"/>
                <a:gd name="T4" fmla="*/ 40 w 45"/>
                <a:gd name="T5" fmla="*/ 61 h 117"/>
                <a:gd name="T6" fmla="*/ 11 w 45"/>
                <a:gd name="T7" fmla="*/ 117 h 117"/>
                <a:gd name="T8" fmla="*/ 27 w 45"/>
                <a:gd name="T9" fmla="*/ 46 h 117"/>
                <a:gd name="T10" fmla="*/ 0 w 45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7">
                  <a:moveTo>
                    <a:pt x="0" y="3"/>
                  </a:moveTo>
                  <a:cubicBezTo>
                    <a:pt x="1" y="2"/>
                    <a:pt x="4" y="0"/>
                    <a:pt x="4" y="1"/>
                  </a:cubicBezTo>
                  <a:cubicBezTo>
                    <a:pt x="20" y="19"/>
                    <a:pt x="36" y="37"/>
                    <a:pt x="40" y="61"/>
                  </a:cubicBezTo>
                  <a:cubicBezTo>
                    <a:pt x="45" y="86"/>
                    <a:pt x="34" y="105"/>
                    <a:pt x="11" y="117"/>
                  </a:cubicBezTo>
                  <a:cubicBezTo>
                    <a:pt x="28" y="96"/>
                    <a:pt x="34" y="72"/>
                    <a:pt x="27" y="46"/>
                  </a:cubicBezTo>
                  <a:cubicBezTo>
                    <a:pt x="17" y="32"/>
                    <a:pt x="6" y="19"/>
                    <a:pt x="0" y="3"/>
                  </a:cubicBezTo>
                  <a:close/>
                </a:path>
              </a:pathLst>
            </a:custGeom>
            <a:solidFill>
              <a:srgbClr val="84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5">
              <a:extLst>
                <a:ext uri="{FF2B5EF4-FFF2-40B4-BE49-F238E27FC236}">
                  <a16:creationId xmlns:a16="http://schemas.microsoft.com/office/drawing/2014/main" id="{7183D4CD-AF15-FF84-1334-B911BED69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124"/>
              <a:ext cx="65" cy="103"/>
            </a:xfrm>
            <a:custGeom>
              <a:avLst/>
              <a:gdLst>
                <a:gd name="T0" fmla="*/ 0 w 27"/>
                <a:gd name="T1" fmla="*/ 0 h 43"/>
                <a:gd name="T2" fmla="*/ 27 w 27"/>
                <a:gd name="T3" fmla="*/ 43 h 43"/>
                <a:gd name="T4" fmla="*/ 0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0" y="0"/>
                  </a:moveTo>
                  <a:cubicBezTo>
                    <a:pt x="11" y="13"/>
                    <a:pt x="21" y="27"/>
                    <a:pt x="27" y="43"/>
                  </a:cubicBezTo>
                  <a:cubicBezTo>
                    <a:pt x="13" y="31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1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8">
            <a:extLst>
              <a:ext uri="{FF2B5EF4-FFF2-40B4-BE49-F238E27FC236}">
                <a16:creationId xmlns:a16="http://schemas.microsoft.com/office/drawing/2014/main" id="{D2F637F9-DAC3-0D84-C2B6-C6F41A05BA9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24706" y="3192465"/>
            <a:ext cx="552451" cy="717551"/>
            <a:chOff x="4488" y="2011"/>
            <a:chExt cx="348" cy="452"/>
          </a:xfrm>
        </p:grpSpPr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D08974EF-EFDA-C7D5-C1DE-8C38FC3DF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032"/>
              <a:ext cx="331" cy="431"/>
            </a:xfrm>
            <a:custGeom>
              <a:avLst/>
              <a:gdLst>
                <a:gd name="T0" fmla="*/ 70 w 137"/>
                <a:gd name="T1" fmla="*/ 0 h 179"/>
                <a:gd name="T2" fmla="*/ 122 w 137"/>
                <a:gd name="T3" fmla="*/ 69 h 179"/>
                <a:gd name="T4" fmla="*/ 105 w 137"/>
                <a:gd name="T5" fmla="*/ 156 h 179"/>
                <a:gd name="T6" fmla="*/ 25 w 137"/>
                <a:gd name="T7" fmla="*/ 159 h 179"/>
                <a:gd name="T8" fmla="*/ 12 w 137"/>
                <a:gd name="T9" fmla="*/ 88 h 179"/>
                <a:gd name="T10" fmla="*/ 54 w 137"/>
                <a:gd name="T11" fmla="*/ 14 h 179"/>
                <a:gd name="T12" fmla="*/ 70 w 137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9">
                  <a:moveTo>
                    <a:pt x="70" y="0"/>
                  </a:moveTo>
                  <a:cubicBezTo>
                    <a:pt x="92" y="20"/>
                    <a:pt x="109" y="43"/>
                    <a:pt x="122" y="69"/>
                  </a:cubicBezTo>
                  <a:cubicBezTo>
                    <a:pt x="137" y="100"/>
                    <a:pt x="131" y="132"/>
                    <a:pt x="105" y="156"/>
                  </a:cubicBezTo>
                  <a:cubicBezTo>
                    <a:pt x="81" y="178"/>
                    <a:pt x="58" y="179"/>
                    <a:pt x="25" y="159"/>
                  </a:cubicBezTo>
                  <a:cubicBezTo>
                    <a:pt x="5" y="138"/>
                    <a:pt x="0" y="116"/>
                    <a:pt x="12" y="88"/>
                  </a:cubicBezTo>
                  <a:cubicBezTo>
                    <a:pt x="23" y="62"/>
                    <a:pt x="38" y="37"/>
                    <a:pt x="54" y="14"/>
                  </a:cubicBezTo>
                  <a:cubicBezTo>
                    <a:pt x="58" y="7"/>
                    <a:pt x="62" y="2"/>
                    <a:pt x="70" y="0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BB5E1189-0972-7C7C-74EF-EC5399319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011"/>
              <a:ext cx="186" cy="404"/>
            </a:xfrm>
            <a:custGeom>
              <a:avLst/>
              <a:gdLst>
                <a:gd name="T0" fmla="*/ 77 w 77"/>
                <a:gd name="T1" fmla="*/ 9 h 168"/>
                <a:gd name="T2" fmla="*/ 28 w 77"/>
                <a:gd name="T3" fmla="*/ 88 h 168"/>
                <a:gd name="T4" fmla="*/ 32 w 77"/>
                <a:gd name="T5" fmla="*/ 168 h 168"/>
                <a:gd name="T6" fmla="*/ 11 w 77"/>
                <a:gd name="T7" fmla="*/ 97 h 168"/>
                <a:gd name="T8" fmla="*/ 60 w 77"/>
                <a:gd name="T9" fmla="*/ 9 h 168"/>
                <a:gd name="T10" fmla="*/ 77 w 77"/>
                <a:gd name="T11" fmla="*/ 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8">
                  <a:moveTo>
                    <a:pt x="77" y="9"/>
                  </a:moveTo>
                  <a:cubicBezTo>
                    <a:pt x="58" y="34"/>
                    <a:pt x="42" y="60"/>
                    <a:pt x="28" y="88"/>
                  </a:cubicBezTo>
                  <a:cubicBezTo>
                    <a:pt x="14" y="116"/>
                    <a:pt x="14" y="142"/>
                    <a:pt x="32" y="168"/>
                  </a:cubicBezTo>
                  <a:cubicBezTo>
                    <a:pt x="8" y="151"/>
                    <a:pt x="0" y="127"/>
                    <a:pt x="11" y="97"/>
                  </a:cubicBezTo>
                  <a:cubicBezTo>
                    <a:pt x="22" y="65"/>
                    <a:pt x="42" y="37"/>
                    <a:pt x="60" y="9"/>
                  </a:cubicBezTo>
                  <a:cubicBezTo>
                    <a:pt x="67" y="0"/>
                    <a:pt x="71" y="3"/>
                    <a:pt x="77" y="9"/>
                  </a:cubicBezTo>
                  <a:close/>
                </a:path>
              </a:pathLst>
            </a:custGeom>
            <a:solidFill>
              <a:srgbClr val="821D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ECFE07AC-D84F-ED69-3C05-37131BE7C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2117"/>
              <a:ext cx="109" cy="281"/>
            </a:xfrm>
            <a:custGeom>
              <a:avLst/>
              <a:gdLst>
                <a:gd name="T0" fmla="*/ 0 w 45"/>
                <a:gd name="T1" fmla="*/ 3 h 117"/>
                <a:gd name="T2" fmla="*/ 4 w 45"/>
                <a:gd name="T3" fmla="*/ 1 h 117"/>
                <a:gd name="T4" fmla="*/ 40 w 45"/>
                <a:gd name="T5" fmla="*/ 61 h 117"/>
                <a:gd name="T6" fmla="*/ 11 w 45"/>
                <a:gd name="T7" fmla="*/ 117 h 117"/>
                <a:gd name="T8" fmla="*/ 27 w 45"/>
                <a:gd name="T9" fmla="*/ 46 h 117"/>
                <a:gd name="T10" fmla="*/ 0 w 45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7">
                  <a:moveTo>
                    <a:pt x="0" y="3"/>
                  </a:moveTo>
                  <a:cubicBezTo>
                    <a:pt x="1" y="2"/>
                    <a:pt x="4" y="0"/>
                    <a:pt x="4" y="1"/>
                  </a:cubicBezTo>
                  <a:cubicBezTo>
                    <a:pt x="20" y="19"/>
                    <a:pt x="36" y="37"/>
                    <a:pt x="40" y="61"/>
                  </a:cubicBezTo>
                  <a:cubicBezTo>
                    <a:pt x="45" y="86"/>
                    <a:pt x="34" y="105"/>
                    <a:pt x="11" y="117"/>
                  </a:cubicBezTo>
                  <a:cubicBezTo>
                    <a:pt x="28" y="96"/>
                    <a:pt x="34" y="72"/>
                    <a:pt x="27" y="46"/>
                  </a:cubicBezTo>
                  <a:cubicBezTo>
                    <a:pt x="17" y="32"/>
                    <a:pt x="6" y="19"/>
                    <a:pt x="0" y="3"/>
                  </a:cubicBezTo>
                  <a:close/>
                </a:path>
              </a:pathLst>
            </a:custGeom>
            <a:solidFill>
              <a:srgbClr val="84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4AFECC21-4F66-1293-B606-C9EDD29F9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2124"/>
              <a:ext cx="65" cy="103"/>
            </a:xfrm>
            <a:custGeom>
              <a:avLst/>
              <a:gdLst>
                <a:gd name="T0" fmla="*/ 0 w 27"/>
                <a:gd name="T1" fmla="*/ 0 h 43"/>
                <a:gd name="T2" fmla="*/ 27 w 27"/>
                <a:gd name="T3" fmla="*/ 43 h 43"/>
                <a:gd name="T4" fmla="*/ 0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0" y="0"/>
                  </a:moveTo>
                  <a:cubicBezTo>
                    <a:pt x="11" y="13"/>
                    <a:pt x="21" y="27"/>
                    <a:pt x="27" y="43"/>
                  </a:cubicBezTo>
                  <a:cubicBezTo>
                    <a:pt x="13" y="31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1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5">
            <a:extLst>
              <a:ext uri="{FF2B5EF4-FFF2-40B4-BE49-F238E27FC236}">
                <a16:creationId xmlns:a16="http://schemas.microsoft.com/office/drawing/2014/main" id="{34184527-F8D5-5AFD-B159-3159D5E2170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810632" y="3084515"/>
            <a:ext cx="552451" cy="715963"/>
            <a:chOff x="5550" y="1943"/>
            <a:chExt cx="348" cy="451"/>
          </a:xfrm>
        </p:grpSpPr>
        <p:sp>
          <p:nvSpPr>
            <p:cNvPr id="33" name="Freeform 36">
              <a:extLst>
                <a:ext uri="{FF2B5EF4-FFF2-40B4-BE49-F238E27FC236}">
                  <a16:creationId xmlns:a16="http://schemas.microsoft.com/office/drawing/2014/main" id="{F9C29F6D-DB6F-93E0-12AC-0F499258F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" y="1964"/>
              <a:ext cx="331" cy="430"/>
            </a:xfrm>
            <a:custGeom>
              <a:avLst/>
              <a:gdLst>
                <a:gd name="T0" fmla="*/ 70 w 137"/>
                <a:gd name="T1" fmla="*/ 0 h 179"/>
                <a:gd name="T2" fmla="*/ 122 w 137"/>
                <a:gd name="T3" fmla="*/ 69 h 179"/>
                <a:gd name="T4" fmla="*/ 105 w 137"/>
                <a:gd name="T5" fmla="*/ 156 h 179"/>
                <a:gd name="T6" fmla="*/ 25 w 137"/>
                <a:gd name="T7" fmla="*/ 159 h 179"/>
                <a:gd name="T8" fmla="*/ 12 w 137"/>
                <a:gd name="T9" fmla="*/ 88 h 179"/>
                <a:gd name="T10" fmla="*/ 54 w 137"/>
                <a:gd name="T11" fmla="*/ 14 h 179"/>
                <a:gd name="T12" fmla="*/ 70 w 137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9">
                  <a:moveTo>
                    <a:pt x="70" y="0"/>
                  </a:moveTo>
                  <a:cubicBezTo>
                    <a:pt x="92" y="20"/>
                    <a:pt x="109" y="43"/>
                    <a:pt x="122" y="69"/>
                  </a:cubicBezTo>
                  <a:cubicBezTo>
                    <a:pt x="137" y="100"/>
                    <a:pt x="131" y="132"/>
                    <a:pt x="105" y="156"/>
                  </a:cubicBezTo>
                  <a:cubicBezTo>
                    <a:pt x="81" y="178"/>
                    <a:pt x="58" y="179"/>
                    <a:pt x="25" y="159"/>
                  </a:cubicBezTo>
                  <a:cubicBezTo>
                    <a:pt x="5" y="138"/>
                    <a:pt x="0" y="116"/>
                    <a:pt x="12" y="88"/>
                  </a:cubicBezTo>
                  <a:cubicBezTo>
                    <a:pt x="23" y="62"/>
                    <a:pt x="38" y="37"/>
                    <a:pt x="54" y="14"/>
                  </a:cubicBezTo>
                  <a:cubicBezTo>
                    <a:pt x="58" y="7"/>
                    <a:pt x="62" y="2"/>
                    <a:pt x="70" y="0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7">
              <a:extLst>
                <a:ext uri="{FF2B5EF4-FFF2-40B4-BE49-F238E27FC236}">
                  <a16:creationId xmlns:a16="http://schemas.microsoft.com/office/drawing/2014/main" id="{16EB40FF-4809-78F0-6AA9-F87A42DE4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" y="1943"/>
              <a:ext cx="186" cy="403"/>
            </a:xfrm>
            <a:custGeom>
              <a:avLst/>
              <a:gdLst>
                <a:gd name="T0" fmla="*/ 77 w 77"/>
                <a:gd name="T1" fmla="*/ 9 h 168"/>
                <a:gd name="T2" fmla="*/ 28 w 77"/>
                <a:gd name="T3" fmla="*/ 88 h 168"/>
                <a:gd name="T4" fmla="*/ 32 w 77"/>
                <a:gd name="T5" fmla="*/ 168 h 168"/>
                <a:gd name="T6" fmla="*/ 11 w 77"/>
                <a:gd name="T7" fmla="*/ 97 h 168"/>
                <a:gd name="T8" fmla="*/ 60 w 77"/>
                <a:gd name="T9" fmla="*/ 9 h 168"/>
                <a:gd name="T10" fmla="*/ 77 w 77"/>
                <a:gd name="T11" fmla="*/ 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8">
                  <a:moveTo>
                    <a:pt x="77" y="9"/>
                  </a:moveTo>
                  <a:cubicBezTo>
                    <a:pt x="58" y="34"/>
                    <a:pt x="42" y="60"/>
                    <a:pt x="28" y="88"/>
                  </a:cubicBezTo>
                  <a:cubicBezTo>
                    <a:pt x="14" y="116"/>
                    <a:pt x="14" y="142"/>
                    <a:pt x="32" y="168"/>
                  </a:cubicBezTo>
                  <a:cubicBezTo>
                    <a:pt x="8" y="151"/>
                    <a:pt x="0" y="127"/>
                    <a:pt x="11" y="97"/>
                  </a:cubicBezTo>
                  <a:cubicBezTo>
                    <a:pt x="22" y="65"/>
                    <a:pt x="42" y="37"/>
                    <a:pt x="60" y="9"/>
                  </a:cubicBezTo>
                  <a:cubicBezTo>
                    <a:pt x="67" y="0"/>
                    <a:pt x="71" y="3"/>
                    <a:pt x="77" y="9"/>
                  </a:cubicBezTo>
                  <a:close/>
                </a:path>
              </a:pathLst>
            </a:custGeom>
            <a:solidFill>
              <a:srgbClr val="821D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8">
              <a:extLst>
                <a:ext uri="{FF2B5EF4-FFF2-40B4-BE49-F238E27FC236}">
                  <a16:creationId xmlns:a16="http://schemas.microsoft.com/office/drawing/2014/main" id="{7F1FE869-53EE-60D8-8B3D-C2613723F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" y="2048"/>
              <a:ext cx="109" cy="281"/>
            </a:xfrm>
            <a:custGeom>
              <a:avLst/>
              <a:gdLst>
                <a:gd name="T0" fmla="*/ 0 w 45"/>
                <a:gd name="T1" fmla="*/ 3 h 117"/>
                <a:gd name="T2" fmla="*/ 4 w 45"/>
                <a:gd name="T3" fmla="*/ 1 h 117"/>
                <a:gd name="T4" fmla="*/ 40 w 45"/>
                <a:gd name="T5" fmla="*/ 61 h 117"/>
                <a:gd name="T6" fmla="*/ 11 w 45"/>
                <a:gd name="T7" fmla="*/ 117 h 117"/>
                <a:gd name="T8" fmla="*/ 27 w 45"/>
                <a:gd name="T9" fmla="*/ 46 h 117"/>
                <a:gd name="T10" fmla="*/ 0 w 45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7">
                  <a:moveTo>
                    <a:pt x="0" y="3"/>
                  </a:moveTo>
                  <a:cubicBezTo>
                    <a:pt x="1" y="2"/>
                    <a:pt x="4" y="0"/>
                    <a:pt x="4" y="1"/>
                  </a:cubicBezTo>
                  <a:cubicBezTo>
                    <a:pt x="20" y="19"/>
                    <a:pt x="36" y="37"/>
                    <a:pt x="40" y="61"/>
                  </a:cubicBezTo>
                  <a:cubicBezTo>
                    <a:pt x="45" y="86"/>
                    <a:pt x="34" y="105"/>
                    <a:pt x="11" y="117"/>
                  </a:cubicBezTo>
                  <a:cubicBezTo>
                    <a:pt x="28" y="96"/>
                    <a:pt x="34" y="72"/>
                    <a:pt x="27" y="46"/>
                  </a:cubicBezTo>
                  <a:cubicBezTo>
                    <a:pt x="17" y="32"/>
                    <a:pt x="6" y="19"/>
                    <a:pt x="0" y="3"/>
                  </a:cubicBezTo>
                  <a:close/>
                </a:path>
              </a:pathLst>
            </a:custGeom>
            <a:solidFill>
              <a:srgbClr val="84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9">
              <a:extLst>
                <a:ext uri="{FF2B5EF4-FFF2-40B4-BE49-F238E27FC236}">
                  <a16:creationId xmlns:a16="http://schemas.microsoft.com/office/drawing/2014/main" id="{991CFE7D-CE0A-F6C1-6674-974C63385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" y="2056"/>
              <a:ext cx="65" cy="103"/>
            </a:xfrm>
            <a:custGeom>
              <a:avLst/>
              <a:gdLst>
                <a:gd name="T0" fmla="*/ 0 w 27"/>
                <a:gd name="T1" fmla="*/ 0 h 43"/>
                <a:gd name="T2" fmla="*/ 27 w 27"/>
                <a:gd name="T3" fmla="*/ 43 h 43"/>
                <a:gd name="T4" fmla="*/ 0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0" y="0"/>
                  </a:moveTo>
                  <a:cubicBezTo>
                    <a:pt x="11" y="13"/>
                    <a:pt x="21" y="27"/>
                    <a:pt x="27" y="43"/>
                  </a:cubicBezTo>
                  <a:cubicBezTo>
                    <a:pt x="13" y="31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1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42">
            <a:extLst>
              <a:ext uri="{FF2B5EF4-FFF2-40B4-BE49-F238E27FC236}">
                <a16:creationId xmlns:a16="http://schemas.microsoft.com/office/drawing/2014/main" id="{4CACCBD9-2BDB-BB64-8856-3BE560429F6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20330" y="3084515"/>
            <a:ext cx="552449" cy="715963"/>
            <a:chOff x="6501" y="1943"/>
            <a:chExt cx="348" cy="451"/>
          </a:xfrm>
        </p:grpSpPr>
        <p:sp>
          <p:nvSpPr>
            <p:cNvPr id="39" name="Freeform 43">
              <a:extLst>
                <a:ext uri="{FF2B5EF4-FFF2-40B4-BE49-F238E27FC236}">
                  <a16:creationId xmlns:a16="http://schemas.microsoft.com/office/drawing/2014/main" id="{0C291FFC-6727-2F5E-9B75-9437B646A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" y="1964"/>
              <a:ext cx="331" cy="430"/>
            </a:xfrm>
            <a:custGeom>
              <a:avLst/>
              <a:gdLst>
                <a:gd name="T0" fmla="*/ 70 w 137"/>
                <a:gd name="T1" fmla="*/ 0 h 179"/>
                <a:gd name="T2" fmla="*/ 122 w 137"/>
                <a:gd name="T3" fmla="*/ 69 h 179"/>
                <a:gd name="T4" fmla="*/ 105 w 137"/>
                <a:gd name="T5" fmla="*/ 156 h 179"/>
                <a:gd name="T6" fmla="*/ 25 w 137"/>
                <a:gd name="T7" fmla="*/ 159 h 179"/>
                <a:gd name="T8" fmla="*/ 12 w 137"/>
                <a:gd name="T9" fmla="*/ 88 h 179"/>
                <a:gd name="T10" fmla="*/ 54 w 137"/>
                <a:gd name="T11" fmla="*/ 14 h 179"/>
                <a:gd name="T12" fmla="*/ 70 w 137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79">
                  <a:moveTo>
                    <a:pt x="70" y="0"/>
                  </a:moveTo>
                  <a:cubicBezTo>
                    <a:pt x="92" y="20"/>
                    <a:pt x="109" y="43"/>
                    <a:pt x="122" y="69"/>
                  </a:cubicBezTo>
                  <a:cubicBezTo>
                    <a:pt x="137" y="100"/>
                    <a:pt x="131" y="132"/>
                    <a:pt x="105" y="156"/>
                  </a:cubicBezTo>
                  <a:cubicBezTo>
                    <a:pt x="81" y="178"/>
                    <a:pt x="58" y="179"/>
                    <a:pt x="25" y="159"/>
                  </a:cubicBezTo>
                  <a:cubicBezTo>
                    <a:pt x="5" y="138"/>
                    <a:pt x="0" y="116"/>
                    <a:pt x="12" y="88"/>
                  </a:cubicBezTo>
                  <a:cubicBezTo>
                    <a:pt x="23" y="62"/>
                    <a:pt x="38" y="37"/>
                    <a:pt x="54" y="14"/>
                  </a:cubicBezTo>
                  <a:cubicBezTo>
                    <a:pt x="58" y="7"/>
                    <a:pt x="62" y="2"/>
                    <a:pt x="70" y="0"/>
                  </a:cubicBezTo>
                  <a:close/>
                </a:path>
              </a:pathLst>
            </a:custGeom>
            <a:solidFill>
              <a:srgbClr val="C92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44">
              <a:extLst>
                <a:ext uri="{FF2B5EF4-FFF2-40B4-BE49-F238E27FC236}">
                  <a16:creationId xmlns:a16="http://schemas.microsoft.com/office/drawing/2014/main" id="{129308D3-1A57-62FF-1C79-0B6851A50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1" y="1943"/>
              <a:ext cx="186" cy="403"/>
            </a:xfrm>
            <a:custGeom>
              <a:avLst/>
              <a:gdLst>
                <a:gd name="T0" fmla="*/ 77 w 77"/>
                <a:gd name="T1" fmla="*/ 9 h 168"/>
                <a:gd name="T2" fmla="*/ 28 w 77"/>
                <a:gd name="T3" fmla="*/ 88 h 168"/>
                <a:gd name="T4" fmla="*/ 32 w 77"/>
                <a:gd name="T5" fmla="*/ 168 h 168"/>
                <a:gd name="T6" fmla="*/ 11 w 77"/>
                <a:gd name="T7" fmla="*/ 97 h 168"/>
                <a:gd name="T8" fmla="*/ 60 w 77"/>
                <a:gd name="T9" fmla="*/ 9 h 168"/>
                <a:gd name="T10" fmla="*/ 77 w 77"/>
                <a:gd name="T11" fmla="*/ 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68">
                  <a:moveTo>
                    <a:pt x="77" y="9"/>
                  </a:moveTo>
                  <a:cubicBezTo>
                    <a:pt x="58" y="34"/>
                    <a:pt x="42" y="60"/>
                    <a:pt x="28" y="88"/>
                  </a:cubicBezTo>
                  <a:cubicBezTo>
                    <a:pt x="14" y="116"/>
                    <a:pt x="14" y="142"/>
                    <a:pt x="32" y="168"/>
                  </a:cubicBezTo>
                  <a:cubicBezTo>
                    <a:pt x="8" y="151"/>
                    <a:pt x="0" y="127"/>
                    <a:pt x="11" y="97"/>
                  </a:cubicBezTo>
                  <a:cubicBezTo>
                    <a:pt x="22" y="65"/>
                    <a:pt x="42" y="37"/>
                    <a:pt x="60" y="9"/>
                  </a:cubicBezTo>
                  <a:cubicBezTo>
                    <a:pt x="67" y="0"/>
                    <a:pt x="71" y="3"/>
                    <a:pt x="77" y="9"/>
                  </a:cubicBezTo>
                  <a:close/>
                </a:path>
              </a:pathLst>
            </a:custGeom>
            <a:solidFill>
              <a:srgbClr val="821D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45">
              <a:extLst>
                <a:ext uri="{FF2B5EF4-FFF2-40B4-BE49-F238E27FC236}">
                  <a16:creationId xmlns:a16="http://schemas.microsoft.com/office/drawing/2014/main" id="{72440F34-E0E1-36D2-745C-2547E11C8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" y="2048"/>
              <a:ext cx="109" cy="281"/>
            </a:xfrm>
            <a:custGeom>
              <a:avLst/>
              <a:gdLst>
                <a:gd name="T0" fmla="*/ 0 w 45"/>
                <a:gd name="T1" fmla="*/ 3 h 117"/>
                <a:gd name="T2" fmla="*/ 4 w 45"/>
                <a:gd name="T3" fmla="*/ 1 h 117"/>
                <a:gd name="T4" fmla="*/ 40 w 45"/>
                <a:gd name="T5" fmla="*/ 61 h 117"/>
                <a:gd name="T6" fmla="*/ 11 w 45"/>
                <a:gd name="T7" fmla="*/ 117 h 117"/>
                <a:gd name="T8" fmla="*/ 27 w 45"/>
                <a:gd name="T9" fmla="*/ 46 h 117"/>
                <a:gd name="T10" fmla="*/ 0 w 45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7">
                  <a:moveTo>
                    <a:pt x="0" y="3"/>
                  </a:moveTo>
                  <a:cubicBezTo>
                    <a:pt x="1" y="2"/>
                    <a:pt x="4" y="0"/>
                    <a:pt x="4" y="1"/>
                  </a:cubicBezTo>
                  <a:cubicBezTo>
                    <a:pt x="20" y="19"/>
                    <a:pt x="36" y="37"/>
                    <a:pt x="40" y="61"/>
                  </a:cubicBezTo>
                  <a:cubicBezTo>
                    <a:pt x="45" y="86"/>
                    <a:pt x="34" y="105"/>
                    <a:pt x="11" y="117"/>
                  </a:cubicBezTo>
                  <a:cubicBezTo>
                    <a:pt x="28" y="96"/>
                    <a:pt x="34" y="72"/>
                    <a:pt x="27" y="46"/>
                  </a:cubicBezTo>
                  <a:cubicBezTo>
                    <a:pt x="17" y="32"/>
                    <a:pt x="6" y="19"/>
                    <a:pt x="0" y="3"/>
                  </a:cubicBezTo>
                  <a:close/>
                </a:path>
              </a:pathLst>
            </a:custGeom>
            <a:solidFill>
              <a:srgbClr val="841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46">
              <a:extLst>
                <a:ext uri="{FF2B5EF4-FFF2-40B4-BE49-F238E27FC236}">
                  <a16:creationId xmlns:a16="http://schemas.microsoft.com/office/drawing/2014/main" id="{AF20E509-316A-8B2F-3AE5-C2DA5243C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" y="2056"/>
              <a:ext cx="65" cy="103"/>
            </a:xfrm>
            <a:custGeom>
              <a:avLst/>
              <a:gdLst>
                <a:gd name="T0" fmla="*/ 0 w 27"/>
                <a:gd name="T1" fmla="*/ 0 h 43"/>
                <a:gd name="T2" fmla="*/ 27 w 27"/>
                <a:gd name="T3" fmla="*/ 43 h 43"/>
                <a:gd name="T4" fmla="*/ 0 w 27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43">
                  <a:moveTo>
                    <a:pt x="0" y="0"/>
                  </a:moveTo>
                  <a:cubicBezTo>
                    <a:pt x="11" y="13"/>
                    <a:pt x="21" y="27"/>
                    <a:pt x="27" y="43"/>
                  </a:cubicBezTo>
                  <a:cubicBezTo>
                    <a:pt x="13" y="31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1D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4037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آیکون های آموزشی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پزشکی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6404034" y="2377782"/>
            <a:ext cx="462967" cy="413567"/>
            <a:chOff x="7055563" y="3039906"/>
            <a:chExt cx="347225" cy="310175"/>
          </a:xfrm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7325009" y="2369549"/>
            <a:ext cx="470167" cy="430033"/>
            <a:chOff x="6314113" y="3033731"/>
            <a:chExt cx="352625" cy="322525"/>
          </a:xfrm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8378451" y="2354115"/>
            <a:ext cx="371400" cy="460900"/>
            <a:chOff x="4841988" y="4141656"/>
            <a:chExt cx="278550" cy="345675"/>
          </a:xfrm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9359400" y="2354149"/>
            <a:ext cx="488667" cy="460833"/>
            <a:chOff x="4804963" y="3581531"/>
            <a:chExt cx="366500" cy="345625"/>
          </a:xfrm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10355249" y="2354382"/>
            <a:ext cx="396100" cy="460367"/>
            <a:chOff x="1799788" y="4142056"/>
            <a:chExt cx="297075" cy="345275"/>
          </a:xfrm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10322849" y="3107717"/>
            <a:ext cx="460900" cy="429033"/>
            <a:chOff x="5563388" y="3034481"/>
            <a:chExt cx="345675" cy="321775"/>
          </a:xfrm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9371233" y="3092200"/>
            <a:ext cx="465000" cy="460067"/>
            <a:chOff x="4806513" y="3022356"/>
            <a:chExt cx="348750" cy="345050"/>
          </a:xfrm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8331651" y="3091783"/>
            <a:ext cx="465000" cy="460900"/>
            <a:chOff x="4806513" y="2463556"/>
            <a:chExt cx="348750" cy="345675"/>
          </a:xfrm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7329642" y="3147850"/>
            <a:ext cx="460900" cy="348767"/>
            <a:chOff x="4051938" y="3063831"/>
            <a:chExt cx="345675" cy="261575"/>
          </a:xfrm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6403534" y="3124117"/>
            <a:ext cx="463967" cy="396233"/>
            <a:chOff x="3292738" y="3045206"/>
            <a:chExt cx="347975" cy="297175"/>
          </a:xfrm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6424601" y="3800966"/>
            <a:ext cx="421833" cy="460900"/>
            <a:chOff x="5578038" y="3581531"/>
            <a:chExt cx="316375" cy="345675"/>
          </a:xfrm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7339409" y="3801100"/>
            <a:ext cx="441367" cy="460633"/>
            <a:chOff x="2540463" y="3580956"/>
            <a:chExt cx="331025" cy="345475"/>
          </a:xfrm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8328051" y="3803033"/>
            <a:ext cx="472200" cy="456767"/>
            <a:chOff x="6307938" y="1923106"/>
            <a:chExt cx="354150" cy="342575"/>
          </a:xfrm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9412367" y="3801215"/>
            <a:ext cx="382733" cy="460400"/>
            <a:chOff x="4081238" y="4142031"/>
            <a:chExt cx="287050" cy="345300"/>
          </a:xfrm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10329015" y="3800966"/>
            <a:ext cx="448567" cy="460900"/>
            <a:chOff x="7795463" y="2463556"/>
            <a:chExt cx="336425" cy="345675"/>
          </a:xfrm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10312382" y="4566857"/>
            <a:ext cx="481833" cy="440900"/>
            <a:chOff x="5552838" y="1929231"/>
            <a:chExt cx="361375" cy="330675"/>
          </a:xfrm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9352233" y="4574323"/>
            <a:ext cx="503000" cy="425967"/>
            <a:chOff x="4784188" y="1934881"/>
            <a:chExt cx="377250" cy="319475"/>
          </a:xfrm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8346567" y="4556857"/>
            <a:ext cx="435167" cy="460900"/>
            <a:chOff x="1784363" y="3581531"/>
            <a:chExt cx="326375" cy="345675"/>
          </a:xfrm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7362559" y="4556857"/>
            <a:ext cx="395067" cy="460900"/>
            <a:chOff x="1039038" y="4141656"/>
            <a:chExt cx="296300" cy="345675"/>
          </a:xfrm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6407117" y="4556857"/>
            <a:ext cx="456800" cy="460900"/>
            <a:chOff x="5564163" y="2463556"/>
            <a:chExt cx="342600" cy="345675"/>
          </a:xfrm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6392867" y="5322056"/>
            <a:ext cx="485300" cy="440333"/>
            <a:chOff x="2526038" y="1929656"/>
            <a:chExt cx="363975" cy="330250"/>
          </a:xfrm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7329559" y="5333641"/>
            <a:ext cx="461067" cy="417167"/>
            <a:chOff x="1774963" y="1938531"/>
            <a:chExt cx="345800" cy="312875"/>
          </a:xfrm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8327534" y="5312008"/>
            <a:ext cx="473233" cy="460433"/>
            <a:chOff x="7786988" y="3022331"/>
            <a:chExt cx="354925" cy="345325"/>
          </a:xfrm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9386651" y="5314856"/>
            <a:ext cx="434167" cy="454733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10314115" y="5312289"/>
            <a:ext cx="478367" cy="459867"/>
            <a:chOff x="1008188" y="1921956"/>
            <a:chExt cx="358775" cy="344900"/>
          </a:xfrm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آزمایشگاه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2325801" y="2354382"/>
            <a:ext cx="577167" cy="460367"/>
            <a:chOff x="2480288" y="2463956"/>
            <a:chExt cx="432875" cy="345275"/>
          </a:xfrm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3367626" y="2355149"/>
            <a:ext cx="483533" cy="458833"/>
            <a:chOff x="1766613" y="2464331"/>
            <a:chExt cx="362650" cy="344125"/>
          </a:xfrm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4496159" y="2354499"/>
            <a:ext cx="276733" cy="460133"/>
            <a:chOff x="7124238" y="4142231"/>
            <a:chExt cx="207550" cy="345100"/>
          </a:xfrm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5390292" y="2361065"/>
            <a:ext cx="474233" cy="447000"/>
            <a:chOff x="1055681" y="2468781"/>
            <a:chExt cx="355675" cy="335250"/>
          </a:xfrm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5393358" y="3112283"/>
            <a:ext cx="468100" cy="419900"/>
            <a:chOff x="2532763" y="3037481"/>
            <a:chExt cx="351075" cy="314925"/>
          </a:xfrm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4409725" y="3091617"/>
            <a:ext cx="449600" cy="461233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3368659" y="3090500"/>
            <a:ext cx="481467" cy="463467"/>
            <a:chOff x="1767388" y="3021206"/>
            <a:chExt cx="361100" cy="347600"/>
          </a:xfrm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2375251" y="3093100"/>
            <a:ext cx="478267" cy="458267"/>
            <a:chOff x="1002088" y="3024131"/>
            <a:chExt cx="358700" cy="343700"/>
          </a:xfrm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396140" y="3091783"/>
            <a:ext cx="450433" cy="460900"/>
            <a:chOff x="1014488" y="3581531"/>
            <a:chExt cx="337825" cy="345675"/>
          </a:xfrm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425890" y="3800966"/>
            <a:ext cx="390933" cy="460900"/>
            <a:chOff x="2561313" y="4141656"/>
            <a:chExt cx="293200" cy="345675"/>
          </a:xfrm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2381868" y="3801100"/>
            <a:ext cx="465033" cy="460633"/>
            <a:chOff x="7790063" y="1921756"/>
            <a:chExt cx="348775" cy="345475"/>
          </a:xfrm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3400026" y="3800966"/>
            <a:ext cx="418733" cy="460900"/>
            <a:chOff x="6329538" y="3581531"/>
            <a:chExt cx="314050" cy="345675"/>
          </a:xfrm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4402525" y="3811733"/>
            <a:ext cx="464000" cy="439367"/>
            <a:chOff x="7054788" y="1930381"/>
            <a:chExt cx="348000" cy="329525"/>
          </a:xfrm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5426275" y="3800966"/>
            <a:ext cx="402267" cy="460900"/>
            <a:chOff x="5584988" y="4141656"/>
            <a:chExt cx="301700" cy="345675"/>
          </a:xfrm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5409808" y="4557490"/>
            <a:ext cx="435200" cy="459633"/>
            <a:chOff x="7065588" y="3581531"/>
            <a:chExt cx="326400" cy="344725"/>
          </a:xfrm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4404075" y="4557340"/>
            <a:ext cx="460900" cy="459933"/>
            <a:chOff x="3294263" y="3582256"/>
            <a:chExt cx="345675" cy="344950"/>
          </a:xfrm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3369176" y="4557640"/>
            <a:ext cx="480433" cy="459333"/>
            <a:chOff x="4038813" y="2463956"/>
            <a:chExt cx="360325" cy="344500"/>
          </a:xfrm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2478584" y="4556857"/>
            <a:ext cx="271600" cy="460900"/>
            <a:chOff x="7861838" y="4141656"/>
            <a:chExt cx="203700" cy="345675"/>
          </a:xfrm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422790" y="4556723"/>
            <a:ext cx="397133" cy="461167"/>
            <a:chOff x="3318963" y="4141656"/>
            <a:chExt cx="297850" cy="345875"/>
          </a:xfrm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397590" y="5311774"/>
            <a:ext cx="447533" cy="460900"/>
            <a:chOff x="6318738" y="2463556"/>
            <a:chExt cx="335650" cy="345675"/>
          </a:xfrm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2383418" y="5332789"/>
            <a:ext cx="461933" cy="418867"/>
            <a:chOff x="4051938" y="1937256"/>
            <a:chExt cx="346450" cy="314150"/>
          </a:xfrm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3376376" y="5311374"/>
            <a:ext cx="466033" cy="461700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4402009" y="5311708"/>
            <a:ext cx="465033" cy="461033"/>
            <a:chOff x="3293488" y="1921231"/>
            <a:chExt cx="348775" cy="345775"/>
          </a:xfrm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5459192" y="5312674"/>
            <a:ext cx="336433" cy="459100"/>
            <a:chOff x="6360388" y="4142256"/>
            <a:chExt cx="252325" cy="344325"/>
          </a:xfrm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403240" y="2354115"/>
            <a:ext cx="436233" cy="460900"/>
            <a:chOff x="4058863" y="3580756"/>
            <a:chExt cx="327175" cy="345675"/>
          </a:xfrm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403434" y="2354551"/>
            <a:ext cx="484567" cy="484567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2271152" y="2354551"/>
            <a:ext cx="516433" cy="484567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3310333" y="2354100"/>
            <a:ext cx="417200" cy="485467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4312468" y="2354551"/>
            <a:ext cx="493833" cy="484567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5354134" y="2354551"/>
            <a:ext cx="417700" cy="484567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6335218" y="2387918"/>
            <a:ext cx="484533" cy="417833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7286634" y="2354551"/>
            <a:ext cx="484567" cy="484567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8306608" y="2355067"/>
            <a:ext cx="483533" cy="483533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9276018" y="2355051"/>
            <a:ext cx="484567" cy="483567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0305292" y="2354685"/>
            <a:ext cx="484533" cy="484300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0305275" y="3104692"/>
            <a:ext cx="484567" cy="486267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9276018" y="3105159"/>
            <a:ext cx="484567" cy="485333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8306093" y="3105542"/>
            <a:ext cx="484567" cy="484567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7285334" y="3105542"/>
            <a:ext cx="487167" cy="484567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6332418" y="3104875"/>
            <a:ext cx="490133" cy="485900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5320718" y="3105542"/>
            <a:ext cx="484533" cy="484567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4407618" y="3105525"/>
            <a:ext cx="303533" cy="48460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3277167" y="3105542"/>
            <a:ext cx="483533" cy="484567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2287085" y="3105542"/>
            <a:ext cx="484567" cy="484567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397784" y="3106059"/>
            <a:ext cx="495867" cy="483533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403451" y="3913628"/>
            <a:ext cx="484533" cy="485333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2286067" y="3913895"/>
            <a:ext cx="486600" cy="4848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3276651" y="3914011"/>
            <a:ext cx="484567" cy="484567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4422034" y="3913495"/>
            <a:ext cx="274700" cy="4856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5320701" y="3914011"/>
            <a:ext cx="484567" cy="484567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6335201" y="3914011"/>
            <a:ext cx="484567" cy="484567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7286634" y="3947945"/>
            <a:ext cx="484567" cy="416700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8266626" y="3913961"/>
            <a:ext cx="563500" cy="484667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9276534" y="3947961"/>
            <a:ext cx="483533" cy="416667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0303209" y="3914011"/>
            <a:ext cx="488700" cy="484567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0305275" y="4606659"/>
            <a:ext cx="484567" cy="484300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8306108" y="4640408"/>
            <a:ext cx="484533" cy="4168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7335501" y="4606142"/>
            <a:ext cx="386833" cy="485333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9276018" y="4640459"/>
            <a:ext cx="484567" cy="416700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6361434" y="4605426"/>
            <a:ext cx="432100" cy="486767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5320201" y="4640426"/>
            <a:ext cx="485567" cy="416767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4311451" y="4606026"/>
            <a:ext cx="495867" cy="485567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3276651" y="4606542"/>
            <a:ext cx="484567" cy="484533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2259618" y="4606642"/>
            <a:ext cx="539500" cy="484333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465667" y="4606193"/>
            <a:ext cx="360100" cy="485233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403451" y="5351634"/>
            <a:ext cx="484533" cy="316233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2306633" y="5267467"/>
            <a:ext cx="445467" cy="484567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3338900" y="5267984"/>
            <a:ext cx="360067" cy="483533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4312951" y="5266434"/>
            <a:ext cx="492867" cy="486633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5344551" y="5266834"/>
            <a:ext cx="436867" cy="485833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6335201" y="5301351"/>
            <a:ext cx="484567" cy="4168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7283834" y="5266901"/>
            <a:ext cx="490167" cy="485700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8340560" y="5267484"/>
            <a:ext cx="415633" cy="484533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9270867" y="5267334"/>
            <a:ext cx="494867" cy="484833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0305292" y="5267967"/>
            <a:ext cx="484533" cy="483567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اهداف و نتایج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5758419" y="431800"/>
            <a:ext cx="3636406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Diamond 20">
            <a:extLst>
              <a:ext uri="{FF2B5EF4-FFF2-40B4-BE49-F238E27FC236}">
                <a16:creationId xmlns:a16="http://schemas.microsoft.com/office/drawing/2014/main" id="{B18255F3-AC13-4662-871C-B4C350987BBF}"/>
              </a:ext>
            </a:extLst>
          </p:cNvPr>
          <p:cNvSpPr/>
          <p:nvPr/>
        </p:nvSpPr>
        <p:spPr>
          <a:xfrm>
            <a:off x="6089452" y="847779"/>
            <a:ext cx="5916871" cy="5916871"/>
          </a:xfrm>
          <a:prstGeom prst="diamond">
            <a:avLst/>
          </a:prstGeom>
          <a:solidFill>
            <a:srgbClr val="6A0B0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876">
              <a:cs typeface="B Nazanin" panose="000007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3249FAB-8B36-4FCB-9C74-B0EF9AB13A32}"/>
              </a:ext>
            </a:extLst>
          </p:cNvPr>
          <p:cNvGrpSpPr/>
          <p:nvPr/>
        </p:nvGrpSpPr>
        <p:grpSpPr>
          <a:xfrm>
            <a:off x="7898845" y="3573815"/>
            <a:ext cx="2298086" cy="1324574"/>
            <a:chOff x="596176" y="4031204"/>
            <a:chExt cx="2967129" cy="134121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805773D-1A19-4C78-ABD6-CC9FD4AB4209}"/>
                </a:ext>
              </a:extLst>
            </p:cNvPr>
            <p:cNvSpPr txBox="1"/>
            <p:nvPr/>
          </p:nvSpPr>
          <p:spPr>
            <a:xfrm>
              <a:off x="596176" y="4355683"/>
              <a:ext cx="2967129" cy="10167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185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185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9348806-6B59-49BC-94C5-DFC5B970704E}"/>
                </a:ext>
              </a:extLst>
            </p:cNvPr>
            <p:cNvSpPr txBox="1"/>
            <p:nvPr/>
          </p:nvSpPr>
          <p:spPr>
            <a:xfrm>
              <a:off x="596176" y="4031204"/>
              <a:ext cx="2967129" cy="3089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383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در اینجا اضافه کنید</a:t>
              </a:r>
              <a:endParaRPr lang="ko-KR" altLang="en-US" sz="1383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A09694FA-BBF8-48D0-AC6E-D9000C436885}"/>
              </a:ext>
            </a:extLst>
          </p:cNvPr>
          <p:cNvSpPr txBox="1"/>
          <p:nvPr/>
        </p:nvSpPr>
        <p:spPr>
          <a:xfrm flipH="1">
            <a:off x="983004" y="1110862"/>
            <a:ext cx="5301037" cy="700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95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 ساده ارائه</a:t>
            </a:r>
            <a:endParaRPr lang="en-US" altLang="ko-KR" sz="395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863FA71-611C-4473-ADBF-033924A5006D}"/>
              </a:ext>
            </a:extLst>
          </p:cNvPr>
          <p:cNvSpPr txBox="1"/>
          <p:nvPr/>
        </p:nvSpPr>
        <p:spPr>
          <a:xfrm>
            <a:off x="983969" y="3473994"/>
            <a:ext cx="3752481" cy="1551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185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en-US" altLang="ko-KR" sz="1185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3FB38F-85F0-4DBD-8D8D-0D73F39569E4}"/>
              </a:ext>
            </a:extLst>
          </p:cNvPr>
          <p:cNvSpPr txBox="1"/>
          <p:nvPr/>
        </p:nvSpPr>
        <p:spPr>
          <a:xfrm>
            <a:off x="989331" y="2727481"/>
            <a:ext cx="4101028" cy="5179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383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383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81DCEB1F-C888-4D3F-84E9-CEC4F57ED048}"/>
              </a:ext>
            </a:extLst>
          </p:cNvPr>
          <p:cNvSpPr txBox="1"/>
          <p:nvPr/>
        </p:nvSpPr>
        <p:spPr>
          <a:xfrm>
            <a:off x="983968" y="508493"/>
            <a:ext cx="4190460" cy="391086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2800" dirty="0">
                <a:solidFill>
                  <a:srgbClr val="A21902"/>
                </a:solidFill>
                <a:cs typeface="B Nazanin" panose="00000700000000000000" pitchFamily="2" charset="-78"/>
              </a:rPr>
              <a:t>ارائه نمونه کارها</a:t>
            </a:r>
            <a:endParaRPr lang="en-US" altLang="ko-KR" sz="2800" dirty="0">
              <a:solidFill>
                <a:srgbClr val="A21902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 Placeholder 15">
            <a:extLst>
              <a:ext uri="{FF2B5EF4-FFF2-40B4-BE49-F238E27FC236}">
                <a16:creationId xmlns:a16="http://schemas.microsoft.com/office/drawing/2014/main" id="{4F3BBDBD-F0D4-49FF-95C9-2B463A8971B7}"/>
              </a:ext>
            </a:extLst>
          </p:cNvPr>
          <p:cNvSpPr txBox="1"/>
          <p:nvPr/>
        </p:nvSpPr>
        <p:spPr>
          <a:xfrm>
            <a:off x="1060593" y="5568179"/>
            <a:ext cx="2060895" cy="355532"/>
          </a:xfrm>
          <a:prstGeom prst="rect">
            <a:avLst/>
          </a:prstGeom>
          <a:solidFill>
            <a:srgbClr val="6A0B05"/>
          </a:solidFill>
          <a:ln w="19050">
            <a:noFill/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altLang="ko-KR" sz="1185" b="1" dirty="0">
                <a:solidFill>
                  <a:schemeClr val="bg1"/>
                </a:solidFill>
                <a:cs typeface="B Nazanin" panose="00000700000000000000" pitchFamily="2" charset="-78"/>
              </a:rPr>
              <a:t>پاورپوینت مدرن</a:t>
            </a:r>
            <a:endParaRPr lang="en-US" altLang="ko-KR" sz="1185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D491425B-FC32-43A8-A423-ADF0148EA789}"/>
              </a:ext>
            </a:extLst>
          </p:cNvPr>
          <p:cNvSpPr/>
          <p:nvPr/>
        </p:nvSpPr>
        <p:spPr>
          <a:xfrm>
            <a:off x="8675312" y="2819019"/>
            <a:ext cx="745151" cy="654976"/>
          </a:xfrm>
          <a:custGeom>
            <a:avLst/>
            <a:gdLst>
              <a:gd name="connsiteX0" fmla="*/ 1665898 w 2579663"/>
              <a:gd name="connsiteY0" fmla="*/ 1588710 h 2267484"/>
              <a:gd name="connsiteX1" fmla="*/ 1665898 w 2579663"/>
              <a:gd name="connsiteY1" fmla="*/ 1762636 h 2267484"/>
              <a:gd name="connsiteX2" fmla="*/ 1932127 w 2579663"/>
              <a:gd name="connsiteY2" fmla="*/ 1762636 h 2267484"/>
              <a:gd name="connsiteX3" fmla="*/ 1932127 w 2579663"/>
              <a:gd name="connsiteY3" fmla="*/ 1588710 h 2267484"/>
              <a:gd name="connsiteX4" fmla="*/ 1665898 w 2579663"/>
              <a:gd name="connsiteY4" fmla="*/ 1588710 h 2267484"/>
              <a:gd name="connsiteX5" fmla="*/ 321652 w 2579663"/>
              <a:gd name="connsiteY5" fmla="*/ 1588710 h 2267484"/>
              <a:gd name="connsiteX6" fmla="*/ 321652 w 2579663"/>
              <a:gd name="connsiteY6" fmla="*/ 1763039 h 2267484"/>
              <a:gd name="connsiteX7" fmla="*/ 588082 w 2579663"/>
              <a:gd name="connsiteY7" fmla="*/ 1763039 h 2267484"/>
              <a:gd name="connsiteX8" fmla="*/ 588082 w 2579663"/>
              <a:gd name="connsiteY8" fmla="*/ 1588710 h 2267484"/>
              <a:gd name="connsiteX9" fmla="*/ 321652 w 2579663"/>
              <a:gd name="connsiteY9" fmla="*/ 1588710 h 2267484"/>
              <a:gd name="connsiteX10" fmla="*/ 623754 w 2579663"/>
              <a:gd name="connsiteY10" fmla="*/ 1588509 h 2267484"/>
              <a:gd name="connsiteX11" fmla="*/ 623754 w 2579663"/>
              <a:gd name="connsiteY11" fmla="*/ 1763039 h 2267484"/>
              <a:gd name="connsiteX12" fmla="*/ 916788 w 2579663"/>
              <a:gd name="connsiteY12" fmla="*/ 1763039 h 2267484"/>
              <a:gd name="connsiteX13" fmla="*/ 916788 w 2579663"/>
              <a:gd name="connsiteY13" fmla="*/ 1588509 h 2267484"/>
              <a:gd name="connsiteX14" fmla="*/ 623754 w 2579663"/>
              <a:gd name="connsiteY14" fmla="*/ 1588509 h 2267484"/>
              <a:gd name="connsiteX15" fmla="*/ 1967598 w 2579663"/>
              <a:gd name="connsiteY15" fmla="*/ 1588307 h 2267484"/>
              <a:gd name="connsiteX16" fmla="*/ 1967598 w 2579663"/>
              <a:gd name="connsiteY16" fmla="*/ 1762636 h 2267484"/>
              <a:gd name="connsiteX17" fmla="*/ 2260430 w 2579663"/>
              <a:gd name="connsiteY17" fmla="*/ 1762636 h 2267484"/>
              <a:gd name="connsiteX18" fmla="*/ 2260430 w 2579663"/>
              <a:gd name="connsiteY18" fmla="*/ 1588307 h 2267484"/>
              <a:gd name="connsiteX19" fmla="*/ 1967598 w 2579663"/>
              <a:gd name="connsiteY19" fmla="*/ 1588307 h 2267484"/>
              <a:gd name="connsiteX20" fmla="*/ 1967396 w 2579663"/>
              <a:gd name="connsiteY20" fmla="*/ 1379112 h 2267484"/>
              <a:gd name="connsiteX21" fmla="*/ 1967396 w 2579663"/>
              <a:gd name="connsiteY21" fmla="*/ 1553038 h 2267484"/>
              <a:gd name="connsiteX22" fmla="*/ 2260631 w 2579663"/>
              <a:gd name="connsiteY22" fmla="*/ 1553038 h 2267484"/>
              <a:gd name="connsiteX23" fmla="*/ 2260631 w 2579663"/>
              <a:gd name="connsiteY23" fmla="*/ 1379112 h 2267484"/>
              <a:gd name="connsiteX24" fmla="*/ 1967396 w 2579663"/>
              <a:gd name="connsiteY24" fmla="*/ 1379112 h 2267484"/>
              <a:gd name="connsiteX25" fmla="*/ 623553 w 2579663"/>
              <a:gd name="connsiteY25" fmla="*/ 1379112 h 2267484"/>
              <a:gd name="connsiteX26" fmla="*/ 623553 w 2579663"/>
              <a:gd name="connsiteY26" fmla="*/ 1552837 h 2267484"/>
              <a:gd name="connsiteX27" fmla="*/ 916990 w 2579663"/>
              <a:gd name="connsiteY27" fmla="*/ 1552837 h 2267484"/>
              <a:gd name="connsiteX28" fmla="*/ 916990 w 2579663"/>
              <a:gd name="connsiteY28" fmla="*/ 1379112 h 2267484"/>
              <a:gd name="connsiteX29" fmla="*/ 623553 w 2579663"/>
              <a:gd name="connsiteY29" fmla="*/ 1379112 h 2267484"/>
              <a:gd name="connsiteX30" fmla="*/ 1665898 w 2579663"/>
              <a:gd name="connsiteY30" fmla="*/ 1378911 h 2267484"/>
              <a:gd name="connsiteX31" fmla="*/ 1665898 w 2579663"/>
              <a:gd name="connsiteY31" fmla="*/ 1553038 h 2267484"/>
              <a:gd name="connsiteX32" fmla="*/ 1931523 w 2579663"/>
              <a:gd name="connsiteY32" fmla="*/ 1553038 h 2267484"/>
              <a:gd name="connsiteX33" fmla="*/ 1931523 w 2579663"/>
              <a:gd name="connsiteY33" fmla="*/ 1378911 h 2267484"/>
              <a:gd name="connsiteX34" fmla="*/ 1665898 w 2579663"/>
              <a:gd name="connsiteY34" fmla="*/ 1378911 h 2267484"/>
              <a:gd name="connsiteX35" fmla="*/ 322055 w 2579663"/>
              <a:gd name="connsiteY35" fmla="*/ 1378911 h 2267484"/>
              <a:gd name="connsiteX36" fmla="*/ 322055 w 2579663"/>
              <a:gd name="connsiteY36" fmla="*/ 1552837 h 2267484"/>
              <a:gd name="connsiteX37" fmla="*/ 588082 w 2579663"/>
              <a:gd name="connsiteY37" fmla="*/ 1552837 h 2267484"/>
              <a:gd name="connsiteX38" fmla="*/ 588082 w 2579663"/>
              <a:gd name="connsiteY38" fmla="*/ 1378911 h 2267484"/>
              <a:gd name="connsiteX39" fmla="*/ 322055 w 2579663"/>
              <a:gd name="connsiteY39" fmla="*/ 1378911 h 2267484"/>
              <a:gd name="connsiteX40" fmla="*/ 1297087 w 2579663"/>
              <a:gd name="connsiteY40" fmla="*/ 1256377 h 2267484"/>
              <a:gd name="connsiteX41" fmla="*/ 2410574 w 2579663"/>
              <a:gd name="connsiteY41" fmla="*/ 1256377 h 2267484"/>
              <a:gd name="connsiteX42" fmla="*/ 2431131 w 2579663"/>
              <a:gd name="connsiteY42" fmla="*/ 1276934 h 2267484"/>
              <a:gd name="connsiteX43" fmla="*/ 2430526 w 2579663"/>
              <a:gd name="connsiteY43" fmla="*/ 2267283 h 2267484"/>
              <a:gd name="connsiteX44" fmla="*/ 1523613 w 2579663"/>
              <a:gd name="connsiteY44" fmla="*/ 2267283 h 2267484"/>
              <a:gd name="connsiteX45" fmla="*/ 1524017 w 2579663"/>
              <a:gd name="connsiteY45" fmla="*/ 2260229 h 2267484"/>
              <a:gd name="connsiteX46" fmla="*/ 1524017 w 2579663"/>
              <a:gd name="connsiteY46" fmla="*/ 1558278 h 2267484"/>
              <a:gd name="connsiteX47" fmla="*/ 1523613 w 2579663"/>
              <a:gd name="connsiteY47" fmla="*/ 1548806 h 2267484"/>
              <a:gd name="connsiteX48" fmla="*/ 1088497 w 2579663"/>
              <a:gd name="connsiteY48" fmla="*/ 1548806 h 2267484"/>
              <a:gd name="connsiteX49" fmla="*/ 1088497 w 2579663"/>
              <a:gd name="connsiteY49" fmla="*/ 1560294 h 2267484"/>
              <a:gd name="connsiteX50" fmla="*/ 1088497 w 2579663"/>
              <a:gd name="connsiteY50" fmla="*/ 1711446 h 2267484"/>
              <a:gd name="connsiteX51" fmla="*/ 1088295 w 2579663"/>
              <a:gd name="connsiteY51" fmla="*/ 2267484 h 2267484"/>
              <a:gd name="connsiteX52" fmla="*/ 141075 w 2579663"/>
              <a:gd name="connsiteY52" fmla="*/ 2267484 h 2267484"/>
              <a:gd name="connsiteX53" fmla="*/ 140672 w 2579663"/>
              <a:gd name="connsiteY53" fmla="*/ 2257407 h 2267484"/>
              <a:gd name="connsiteX54" fmla="*/ 140672 w 2579663"/>
              <a:gd name="connsiteY54" fmla="*/ 1267865 h 2267484"/>
              <a:gd name="connsiteX55" fmla="*/ 141277 w 2579663"/>
              <a:gd name="connsiteY55" fmla="*/ 1256578 h 2267484"/>
              <a:gd name="connsiteX56" fmla="*/ 156392 w 2579663"/>
              <a:gd name="connsiteY56" fmla="*/ 1256578 h 2267484"/>
              <a:gd name="connsiteX57" fmla="*/ 1297087 w 2579663"/>
              <a:gd name="connsiteY57" fmla="*/ 1256377 h 2267484"/>
              <a:gd name="connsiteX58" fmla="*/ 898449 w 2579663"/>
              <a:gd name="connsiteY58" fmla="*/ 687440 h 2267484"/>
              <a:gd name="connsiteX59" fmla="*/ 898449 w 2579663"/>
              <a:gd name="connsiteY59" fmla="*/ 953065 h 2267484"/>
              <a:gd name="connsiteX60" fmla="*/ 1262826 w 2579663"/>
              <a:gd name="connsiteY60" fmla="*/ 953065 h 2267484"/>
              <a:gd name="connsiteX61" fmla="*/ 1262826 w 2579663"/>
              <a:gd name="connsiteY61" fmla="*/ 687440 h 2267484"/>
              <a:gd name="connsiteX62" fmla="*/ 898449 w 2579663"/>
              <a:gd name="connsiteY62" fmla="*/ 687440 h 2267484"/>
              <a:gd name="connsiteX63" fmla="*/ 1312605 w 2579663"/>
              <a:gd name="connsiteY63" fmla="*/ 686835 h 2267484"/>
              <a:gd name="connsiteX64" fmla="*/ 1312605 w 2579663"/>
              <a:gd name="connsiteY64" fmla="*/ 952662 h 2267484"/>
              <a:gd name="connsiteX65" fmla="*/ 1676781 w 2579663"/>
              <a:gd name="connsiteY65" fmla="*/ 952662 h 2267484"/>
              <a:gd name="connsiteX66" fmla="*/ 1676781 w 2579663"/>
              <a:gd name="connsiteY66" fmla="*/ 686835 h 2267484"/>
              <a:gd name="connsiteX67" fmla="*/ 1312605 w 2579663"/>
              <a:gd name="connsiteY67" fmla="*/ 686835 h 2267484"/>
              <a:gd name="connsiteX68" fmla="*/ 1797300 w 2579663"/>
              <a:gd name="connsiteY68" fmla="*/ 491547 h 2267484"/>
              <a:gd name="connsiteX69" fmla="*/ 1797300 w 2579663"/>
              <a:gd name="connsiteY69" fmla="*/ 1012518 h 2267484"/>
              <a:gd name="connsiteX70" fmla="*/ 763016 w 2579663"/>
              <a:gd name="connsiteY70" fmla="*/ 1012518 h 2267484"/>
              <a:gd name="connsiteX71" fmla="*/ 763016 w 2579663"/>
              <a:gd name="connsiteY71" fmla="*/ 496384 h 2267484"/>
              <a:gd name="connsiteX72" fmla="*/ 739033 w 2579663"/>
              <a:gd name="connsiteY72" fmla="*/ 531854 h 2267484"/>
              <a:gd name="connsiteX73" fmla="*/ 739436 w 2579663"/>
              <a:gd name="connsiteY73" fmla="*/ 1033679 h 2267484"/>
              <a:gd name="connsiteX74" fmla="*/ 739436 w 2579663"/>
              <a:gd name="connsiteY74" fmla="*/ 1045167 h 2267484"/>
              <a:gd name="connsiteX75" fmla="*/ 1823298 w 2579663"/>
              <a:gd name="connsiteY75" fmla="*/ 1045167 h 2267484"/>
              <a:gd name="connsiteX76" fmla="*/ 1823903 w 2579663"/>
              <a:gd name="connsiteY76" fmla="*/ 1041539 h 2267484"/>
              <a:gd name="connsiteX77" fmla="*/ 1823903 w 2579663"/>
              <a:gd name="connsiteY77" fmla="*/ 518553 h 2267484"/>
              <a:gd name="connsiteX78" fmla="*/ 1821081 w 2579663"/>
              <a:gd name="connsiteY78" fmla="*/ 510491 h 2267484"/>
              <a:gd name="connsiteX79" fmla="*/ 1797300 w 2579663"/>
              <a:gd name="connsiteY79" fmla="*/ 491547 h 2267484"/>
              <a:gd name="connsiteX80" fmla="*/ 1312202 w 2579663"/>
              <a:gd name="connsiteY80" fmla="*/ 486508 h 2267484"/>
              <a:gd name="connsiteX81" fmla="*/ 1312202 w 2579663"/>
              <a:gd name="connsiteY81" fmla="*/ 660233 h 2267484"/>
              <a:gd name="connsiteX82" fmla="*/ 1676177 w 2579663"/>
              <a:gd name="connsiteY82" fmla="*/ 660233 h 2267484"/>
              <a:gd name="connsiteX83" fmla="*/ 1676177 w 2579663"/>
              <a:gd name="connsiteY83" fmla="*/ 486508 h 2267484"/>
              <a:gd name="connsiteX84" fmla="*/ 1312202 w 2579663"/>
              <a:gd name="connsiteY84" fmla="*/ 486508 h 2267484"/>
              <a:gd name="connsiteX85" fmla="*/ 898449 w 2579663"/>
              <a:gd name="connsiteY85" fmla="*/ 486105 h 2267484"/>
              <a:gd name="connsiteX86" fmla="*/ 898449 w 2579663"/>
              <a:gd name="connsiteY86" fmla="*/ 660434 h 2267484"/>
              <a:gd name="connsiteX87" fmla="*/ 1262624 w 2579663"/>
              <a:gd name="connsiteY87" fmla="*/ 660434 h 2267484"/>
              <a:gd name="connsiteX88" fmla="*/ 1262624 w 2579663"/>
              <a:gd name="connsiteY88" fmla="*/ 486105 h 2267484"/>
              <a:gd name="connsiteX89" fmla="*/ 898449 w 2579663"/>
              <a:gd name="connsiteY89" fmla="*/ 486105 h 2267484"/>
              <a:gd name="connsiteX90" fmla="*/ 1282375 w 2579663"/>
              <a:gd name="connsiteY90" fmla="*/ 30029 h 2267484"/>
              <a:gd name="connsiteX91" fmla="*/ 1329938 w 2579663"/>
              <a:gd name="connsiteY91" fmla="*/ 66104 h 2267484"/>
              <a:gd name="connsiteX92" fmla="*/ 1841033 w 2579663"/>
              <a:gd name="connsiteY92" fmla="*/ 453457 h 2267484"/>
              <a:gd name="connsiteX93" fmla="*/ 1856955 w 2579663"/>
              <a:gd name="connsiteY93" fmla="*/ 495780 h 2267484"/>
              <a:gd name="connsiteX94" fmla="*/ 1810400 w 2579663"/>
              <a:gd name="connsiteY94" fmla="*/ 460511 h 2267484"/>
              <a:gd name="connsiteX95" fmla="*/ 1294669 w 2579663"/>
              <a:gd name="connsiteY95" fmla="*/ 67515 h 2267484"/>
              <a:gd name="connsiteX96" fmla="*/ 1276732 w 2579663"/>
              <a:gd name="connsiteY96" fmla="*/ 67313 h 2267484"/>
              <a:gd name="connsiteX97" fmla="*/ 723314 w 2579663"/>
              <a:gd name="connsiteY97" fmla="*/ 488927 h 2267484"/>
              <a:gd name="connsiteX98" fmla="*/ 714446 w 2579663"/>
              <a:gd name="connsiteY98" fmla="*/ 495578 h 2267484"/>
              <a:gd name="connsiteX99" fmla="*/ 728756 w 2579663"/>
              <a:gd name="connsiteY99" fmla="*/ 454868 h 2267484"/>
              <a:gd name="connsiteX100" fmla="*/ 1277337 w 2579663"/>
              <a:gd name="connsiteY100" fmla="*/ 33657 h 2267484"/>
              <a:gd name="connsiteX101" fmla="*/ 1282375 w 2579663"/>
              <a:gd name="connsiteY101" fmla="*/ 30029 h 2267484"/>
              <a:gd name="connsiteX102" fmla="*/ 1282375 w 2579663"/>
              <a:gd name="connsiteY102" fmla="*/ 4232 h 2267484"/>
              <a:gd name="connsiteX103" fmla="*/ 1275321 w 2579663"/>
              <a:gd name="connsiteY103" fmla="*/ 9271 h 2267484"/>
              <a:gd name="connsiteX104" fmla="*/ 983900 w 2579663"/>
              <a:gd name="connsiteY104" fmla="*/ 231565 h 2267484"/>
              <a:gd name="connsiteX105" fmla="*/ 703563 w 2579663"/>
              <a:gd name="connsiteY105" fmla="*/ 445193 h 2267484"/>
              <a:gd name="connsiteX106" fmla="*/ 691874 w 2579663"/>
              <a:gd name="connsiteY106" fmla="*/ 465952 h 2267484"/>
              <a:gd name="connsiteX107" fmla="*/ 692277 w 2579663"/>
              <a:gd name="connsiteY107" fmla="*/ 527420 h 2267484"/>
              <a:gd name="connsiteX108" fmla="*/ 693688 w 2579663"/>
              <a:gd name="connsiteY108" fmla="*/ 539512 h 2267484"/>
              <a:gd name="connsiteX109" fmla="*/ 1286003 w 2579663"/>
              <a:gd name="connsiteY109" fmla="*/ 100365 h 2267484"/>
              <a:gd name="connsiteX110" fmla="*/ 1876907 w 2579663"/>
              <a:gd name="connsiteY110" fmla="*/ 544954 h 2267484"/>
              <a:gd name="connsiteX111" fmla="*/ 1877108 w 2579663"/>
              <a:gd name="connsiteY111" fmla="*/ 470385 h 2267484"/>
              <a:gd name="connsiteX112" fmla="*/ 1861590 w 2579663"/>
              <a:gd name="connsiteY112" fmla="*/ 438140 h 2267484"/>
              <a:gd name="connsiteX113" fmla="*/ 1373268 w 2579663"/>
              <a:gd name="connsiteY113" fmla="*/ 72351 h 2267484"/>
              <a:gd name="connsiteX114" fmla="*/ 1282375 w 2579663"/>
              <a:gd name="connsiteY114" fmla="*/ 4232 h 2267484"/>
              <a:gd name="connsiteX115" fmla="*/ 1281770 w 2579663"/>
              <a:gd name="connsiteY115" fmla="*/ 0 h 2267484"/>
              <a:gd name="connsiteX116" fmla="*/ 1283786 w 2579663"/>
              <a:gd name="connsiteY116" fmla="*/ 0 h 2267484"/>
              <a:gd name="connsiteX117" fmla="*/ 1290436 w 2579663"/>
              <a:gd name="connsiteY117" fmla="*/ 6046 h 2267484"/>
              <a:gd name="connsiteX118" fmla="*/ 1815438 w 2579663"/>
              <a:gd name="connsiteY118" fmla="*/ 400251 h 2267484"/>
              <a:gd name="connsiteX119" fmla="*/ 1847079 w 2579663"/>
              <a:gd name="connsiteY119" fmla="*/ 410731 h 2267484"/>
              <a:gd name="connsiteX120" fmla="*/ 2220929 w 2579663"/>
              <a:gd name="connsiteY120" fmla="*/ 409925 h 2267484"/>
              <a:gd name="connsiteX121" fmla="*/ 2247330 w 2579663"/>
              <a:gd name="connsiteY121" fmla="*/ 427458 h 2267484"/>
              <a:gd name="connsiteX122" fmla="*/ 2570393 w 2579663"/>
              <a:gd name="connsiteY122" fmla="*/ 1181405 h 2267484"/>
              <a:gd name="connsiteX123" fmla="*/ 2579663 w 2579663"/>
              <a:gd name="connsiteY123" fmla="*/ 1201156 h 2267484"/>
              <a:gd name="connsiteX124" fmla="*/ 2579663 w 2579663"/>
              <a:gd name="connsiteY124" fmla="*/ 1203171 h 2267484"/>
              <a:gd name="connsiteX125" fmla="*/ 2567773 w 2579663"/>
              <a:gd name="connsiteY125" fmla="*/ 1204179 h 2267484"/>
              <a:gd name="connsiteX126" fmla="*/ 11891 w 2579663"/>
              <a:gd name="connsiteY126" fmla="*/ 1204179 h 2267484"/>
              <a:gd name="connsiteX127" fmla="*/ 0 w 2579663"/>
              <a:gd name="connsiteY127" fmla="*/ 1203171 h 2267484"/>
              <a:gd name="connsiteX128" fmla="*/ 0 w 2579663"/>
              <a:gd name="connsiteY128" fmla="*/ 1201156 h 2267484"/>
              <a:gd name="connsiteX129" fmla="*/ 3426 w 2579663"/>
              <a:gd name="connsiteY129" fmla="*/ 1195311 h 2267484"/>
              <a:gd name="connsiteX130" fmla="*/ 332938 w 2579663"/>
              <a:gd name="connsiteY130" fmla="*/ 425846 h 2267484"/>
              <a:gd name="connsiteX131" fmla="*/ 357122 w 2579663"/>
              <a:gd name="connsiteY131" fmla="*/ 410126 h 2267484"/>
              <a:gd name="connsiteX132" fmla="*/ 723717 w 2579663"/>
              <a:gd name="connsiteY132" fmla="*/ 411134 h 2267484"/>
              <a:gd name="connsiteX133" fmla="*/ 758986 w 2579663"/>
              <a:gd name="connsiteY133" fmla="*/ 399243 h 2267484"/>
              <a:gd name="connsiteX134" fmla="*/ 1033478 w 2579663"/>
              <a:gd name="connsiteY134" fmla="*/ 189646 h 2267484"/>
              <a:gd name="connsiteX135" fmla="*/ 1281770 w 2579663"/>
              <a:gd name="connsiteY135" fmla="*/ 0 h 2267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2579663" h="2267484">
                <a:moveTo>
                  <a:pt x="1665898" y="1588710"/>
                </a:moveTo>
                <a:cubicBezTo>
                  <a:pt x="1665898" y="1647155"/>
                  <a:pt x="1665898" y="1704795"/>
                  <a:pt x="1665898" y="1762636"/>
                </a:cubicBezTo>
                <a:cubicBezTo>
                  <a:pt x="1754977" y="1762636"/>
                  <a:pt x="1843250" y="1762636"/>
                  <a:pt x="1932127" y="1762636"/>
                </a:cubicBezTo>
                <a:cubicBezTo>
                  <a:pt x="1932127" y="1704593"/>
                  <a:pt x="1932127" y="1647155"/>
                  <a:pt x="1932127" y="1588710"/>
                </a:cubicBezTo>
                <a:cubicBezTo>
                  <a:pt x="1843048" y="1588710"/>
                  <a:pt x="1754574" y="1588710"/>
                  <a:pt x="1665898" y="1588710"/>
                </a:cubicBezTo>
                <a:close/>
                <a:moveTo>
                  <a:pt x="321652" y="1588710"/>
                </a:moveTo>
                <a:cubicBezTo>
                  <a:pt x="321652" y="1646752"/>
                  <a:pt x="321652" y="1704190"/>
                  <a:pt x="321652" y="1763039"/>
                </a:cubicBezTo>
                <a:cubicBezTo>
                  <a:pt x="410731" y="1763039"/>
                  <a:pt x="499205" y="1763039"/>
                  <a:pt x="588082" y="1763039"/>
                </a:cubicBezTo>
                <a:cubicBezTo>
                  <a:pt x="588082" y="1704795"/>
                  <a:pt x="588082" y="1646954"/>
                  <a:pt x="588082" y="1588710"/>
                </a:cubicBezTo>
                <a:cubicBezTo>
                  <a:pt x="499205" y="1588710"/>
                  <a:pt x="410731" y="1588710"/>
                  <a:pt x="321652" y="1588710"/>
                </a:cubicBezTo>
                <a:close/>
                <a:moveTo>
                  <a:pt x="623754" y="1588509"/>
                </a:moveTo>
                <a:cubicBezTo>
                  <a:pt x="623754" y="1646752"/>
                  <a:pt x="623754" y="1704593"/>
                  <a:pt x="623754" y="1763039"/>
                </a:cubicBezTo>
                <a:cubicBezTo>
                  <a:pt x="721701" y="1763039"/>
                  <a:pt x="818841" y="1763039"/>
                  <a:pt x="916788" y="1763039"/>
                </a:cubicBezTo>
                <a:cubicBezTo>
                  <a:pt x="916788" y="1704392"/>
                  <a:pt x="916788" y="1646551"/>
                  <a:pt x="916788" y="1588509"/>
                </a:cubicBezTo>
                <a:cubicBezTo>
                  <a:pt x="818841" y="1588509"/>
                  <a:pt x="721701" y="1588509"/>
                  <a:pt x="623754" y="1588509"/>
                </a:cubicBezTo>
                <a:close/>
                <a:moveTo>
                  <a:pt x="1967598" y="1588307"/>
                </a:moveTo>
                <a:cubicBezTo>
                  <a:pt x="1967598" y="1647155"/>
                  <a:pt x="1967598" y="1704997"/>
                  <a:pt x="1967598" y="1762636"/>
                </a:cubicBezTo>
                <a:cubicBezTo>
                  <a:pt x="2065746" y="1762636"/>
                  <a:pt x="2163289" y="1762636"/>
                  <a:pt x="2260430" y="1762636"/>
                </a:cubicBezTo>
                <a:cubicBezTo>
                  <a:pt x="2260430" y="1703989"/>
                  <a:pt x="2260430" y="1646148"/>
                  <a:pt x="2260430" y="1588307"/>
                </a:cubicBezTo>
                <a:cubicBezTo>
                  <a:pt x="2162483" y="1588307"/>
                  <a:pt x="2065544" y="1588307"/>
                  <a:pt x="1967598" y="1588307"/>
                </a:cubicBezTo>
                <a:close/>
                <a:moveTo>
                  <a:pt x="1967396" y="1379112"/>
                </a:moveTo>
                <a:cubicBezTo>
                  <a:pt x="1967396" y="1437357"/>
                  <a:pt x="1967396" y="1494996"/>
                  <a:pt x="1967396" y="1553038"/>
                </a:cubicBezTo>
                <a:cubicBezTo>
                  <a:pt x="2065141" y="1553038"/>
                  <a:pt x="2162282" y="1553038"/>
                  <a:pt x="2260631" y="1553038"/>
                </a:cubicBezTo>
                <a:cubicBezTo>
                  <a:pt x="2260631" y="1494593"/>
                  <a:pt x="2260631" y="1436752"/>
                  <a:pt x="2260631" y="1379112"/>
                </a:cubicBezTo>
                <a:cubicBezTo>
                  <a:pt x="2162483" y="1379112"/>
                  <a:pt x="2064940" y="1379112"/>
                  <a:pt x="1967396" y="1379112"/>
                </a:cubicBezTo>
                <a:close/>
                <a:moveTo>
                  <a:pt x="623553" y="1379112"/>
                </a:moveTo>
                <a:cubicBezTo>
                  <a:pt x="623553" y="1437357"/>
                  <a:pt x="623553" y="1494996"/>
                  <a:pt x="623553" y="1552837"/>
                </a:cubicBezTo>
                <a:cubicBezTo>
                  <a:pt x="721701" y="1552837"/>
                  <a:pt x="819244" y="1552837"/>
                  <a:pt x="916990" y="1552837"/>
                </a:cubicBezTo>
                <a:cubicBezTo>
                  <a:pt x="916990" y="1494593"/>
                  <a:pt x="916990" y="1436953"/>
                  <a:pt x="916990" y="1379112"/>
                </a:cubicBezTo>
                <a:cubicBezTo>
                  <a:pt x="818841" y="1379112"/>
                  <a:pt x="721096" y="1379112"/>
                  <a:pt x="623553" y="1379112"/>
                </a:cubicBezTo>
                <a:close/>
                <a:moveTo>
                  <a:pt x="1665898" y="1378911"/>
                </a:moveTo>
                <a:cubicBezTo>
                  <a:pt x="1665898" y="1437155"/>
                  <a:pt x="1665898" y="1494794"/>
                  <a:pt x="1665898" y="1553038"/>
                </a:cubicBezTo>
                <a:cubicBezTo>
                  <a:pt x="1754977" y="1553038"/>
                  <a:pt x="1843250" y="1553038"/>
                  <a:pt x="1931523" y="1553038"/>
                </a:cubicBezTo>
                <a:cubicBezTo>
                  <a:pt x="1931523" y="1494593"/>
                  <a:pt x="1931523" y="1436752"/>
                  <a:pt x="1931523" y="1378911"/>
                </a:cubicBezTo>
                <a:cubicBezTo>
                  <a:pt x="1842645" y="1378911"/>
                  <a:pt x="1754574" y="1378911"/>
                  <a:pt x="1665898" y="1378911"/>
                </a:cubicBezTo>
                <a:close/>
                <a:moveTo>
                  <a:pt x="322055" y="1378911"/>
                </a:moveTo>
                <a:cubicBezTo>
                  <a:pt x="322055" y="1437357"/>
                  <a:pt x="322055" y="1494996"/>
                  <a:pt x="322055" y="1552837"/>
                </a:cubicBezTo>
                <a:cubicBezTo>
                  <a:pt x="411134" y="1552837"/>
                  <a:pt x="499407" y="1552837"/>
                  <a:pt x="588082" y="1552837"/>
                </a:cubicBezTo>
                <a:cubicBezTo>
                  <a:pt x="588082" y="1494593"/>
                  <a:pt x="588082" y="1436953"/>
                  <a:pt x="588082" y="1378911"/>
                </a:cubicBezTo>
                <a:cubicBezTo>
                  <a:pt x="499205" y="1378911"/>
                  <a:pt x="411134" y="1378911"/>
                  <a:pt x="322055" y="1378911"/>
                </a:cubicBezTo>
                <a:close/>
                <a:moveTo>
                  <a:pt x="1297087" y="1256377"/>
                </a:moveTo>
                <a:cubicBezTo>
                  <a:pt x="1668316" y="1256377"/>
                  <a:pt x="2039345" y="1256377"/>
                  <a:pt x="2410574" y="1256377"/>
                </a:cubicBezTo>
                <a:cubicBezTo>
                  <a:pt x="2431131" y="1256377"/>
                  <a:pt x="2431131" y="1256377"/>
                  <a:pt x="2431131" y="1276934"/>
                </a:cubicBezTo>
                <a:cubicBezTo>
                  <a:pt x="2430728" y="1607050"/>
                  <a:pt x="2430526" y="1937166"/>
                  <a:pt x="2430526" y="2267283"/>
                </a:cubicBezTo>
                <a:cubicBezTo>
                  <a:pt x="2128222" y="2267283"/>
                  <a:pt x="1825918" y="2267283"/>
                  <a:pt x="1523613" y="2267283"/>
                </a:cubicBezTo>
                <a:cubicBezTo>
                  <a:pt x="1523815" y="2264864"/>
                  <a:pt x="1524017" y="2262647"/>
                  <a:pt x="1524017" y="2260229"/>
                </a:cubicBezTo>
                <a:cubicBezTo>
                  <a:pt x="1524017" y="2026245"/>
                  <a:pt x="1524017" y="1792262"/>
                  <a:pt x="1524017" y="1558278"/>
                </a:cubicBezTo>
                <a:cubicBezTo>
                  <a:pt x="1524017" y="1555255"/>
                  <a:pt x="1523613" y="1552434"/>
                  <a:pt x="1523613" y="1548806"/>
                </a:cubicBezTo>
                <a:cubicBezTo>
                  <a:pt x="1378507" y="1548806"/>
                  <a:pt x="1234006" y="1548806"/>
                  <a:pt x="1088497" y="1548806"/>
                </a:cubicBezTo>
                <a:cubicBezTo>
                  <a:pt x="1088497" y="1553038"/>
                  <a:pt x="1088497" y="1556666"/>
                  <a:pt x="1088497" y="1560294"/>
                </a:cubicBezTo>
                <a:cubicBezTo>
                  <a:pt x="1088497" y="1610678"/>
                  <a:pt x="1088497" y="1661062"/>
                  <a:pt x="1088497" y="1711446"/>
                </a:cubicBezTo>
                <a:cubicBezTo>
                  <a:pt x="1088497" y="1896859"/>
                  <a:pt x="1088497" y="2082071"/>
                  <a:pt x="1088295" y="2267484"/>
                </a:cubicBezTo>
                <a:cubicBezTo>
                  <a:pt x="772488" y="2267484"/>
                  <a:pt x="456882" y="2267484"/>
                  <a:pt x="141075" y="2267484"/>
                </a:cubicBezTo>
                <a:cubicBezTo>
                  <a:pt x="140874" y="2264058"/>
                  <a:pt x="140672" y="2260833"/>
                  <a:pt x="140672" y="2257407"/>
                </a:cubicBezTo>
                <a:cubicBezTo>
                  <a:pt x="140672" y="1927492"/>
                  <a:pt x="140672" y="1597779"/>
                  <a:pt x="140672" y="1267865"/>
                </a:cubicBezTo>
                <a:cubicBezTo>
                  <a:pt x="140672" y="1264439"/>
                  <a:pt x="141075" y="1260811"/>
                  <a:pt x="141277" y="1256578"/>
                </a:cubicBezTo>
                <a:cubicBezTo>
                  <a:pt x="146920" y="1256578"/>
                  <a:pt x="151555" y="1256578"/>
                  <a:pt x="156392" y="1256578"/>
                </a:cubicBezTo>
                <a:cubicBezTo>
                  <a:pt x="536691" y="1256578"/>
                  <a:pt x="916788" y="1256377"/>
                  <a:pt x="1297087" y="1256377"/>
                </a:cubicBezTo>
                <a:close/>
                <a:moveTo>
                  <a:pt x="898449" y="687440"/>
                </a:moveTo>
                <a:cubicBezTo>
                  <a:pt x="898449" y="776519"/>
                  <a:pt x="898449" y="864590"/>
                  <a:pt x="898449" y="953065"/>
                </a:cubicBezTo>
                <a:cubicBezTo>
                  <a:pt x="1019975" y="953065"/>
                  <a:pt x="1140897" y="953065"/>
                  <a:pt x="1262826" y="953065"/>
                </a:cubicBezTo>
                <a:cubicBezTo>
                  <a:pt x="1262826" y="863986"/>
                  <a:pt x="1262826" y="775713"/>
                  <a:pt x="1262826" y="687440"/>
                </a:cubicBezTo>
                <a:cubicBezTo>
                  <a:pt x="1140897" y="687440"/>
                  <a:pt x="1019572" y="687440"/>
                  <a:pt x="898449" y="687440"/>
                </a:cubicBezTo>
                <a:close/>
                <a:moveTo>
                  <a:pt x="1312605" y="686835"/>
                </a:moveTo>
                <a:cubicBezTo>
                  <a:pt x="1312605" y="776116"/>
                  <a:pt x="1312605" y="864389"/>
                  <a:pt x="1312605" y="952662"/>
                </a:cubicBezTo>
                <a:cubicBezTo>
                  <a:pt x="1434535" y="952662"/>
                  <a:pt x="1555456" y="952662"/>
                  <a:pt x="1676781" y="952662"/>
                </a:cubicBezTo>
                <a:cubicBezTo>
                  <a:pt x="1676781" y="863784"/>
                  <a:pt x="1676781" y="775511"/>
                  <a:pt x="1676781" y="686835"/>
                </a:cubicBezTo>
                <a:cubicBezTo>
                  <a:pt x="1554449" y="686835"/>
                  <a:pt x="1433527" y="686835"/>
                  <a:pt x="1312605" y="686835"/>
                </a:cubicBezTo>
                <a:close/>
                <a:moveTo>
                  <a:pt x="1797300" y="491547"/>
                </a:moveTo>
                <a:cubicBezTo>
                  <a:pt x="1797300" y="667286"/>
                  <a:pt x="1797300" y="839801"/>
                  <a:pt x="1797300" y="1012518"/>
                </a:cubicBezTo>
                <a:cubicBezTo>
                  <a:pt x="1452472" y="1012518"/>
                  <a:pt x="1108449" y="1012518"/>
                  <a:pt x="763016" y="1012518"/>
                </a:cubicBezTo>
                <a:cubicBezTo>
                  <a:pt x="763016" y="840204"/>
                  <a:pt x="763016" y="668496"/>
                  <a:pt x="763016" y="496384"/>
                </a:cubicBezTo>
                <a:cubicBezTo>
                  <a:pt x="745079" y="502430"/>
                  <a:pt x="739033" y="513716"/>
                  <a:pt x="739033" y="531854"/>
                </a:cubicBezTo>
                <a:cubicBezTo>
                  <a:pt x="739638" y="699129"/>
                  <a:pt x="739436" y="866404"/>
                  <a:pt x="739436" y="1033679"/>
                </a:cubicBezTo>
                <a:cubicBezTo>
                  <a:pt x="739436" y="1037508"/>
                  <a:pt x="739436" y="1041539"/>
                  <a:pt x="739436" y="1045167"/>
                </a:cubicBezTo>
                <a:cubicBezTo>
                  <a:pt x="1101798" y="1045167"/>
                  <a:pt x="1462548" y="1045167"/>
                  <a:pt x="1823298" y="1045167"/>
                </a:cubicBezTo>
                <a:cubicBezTo>
                  <a:pt x="1823500" y="1043353"/>
                  <a:pt x="1823903" y="1042345"/>
                  <a:pt x="1823903" y="1041539"/>
                </a:cubicBezTo>
                <a:cubicBezTo>
                  <a:pt x="1823903" y="867210"/>
                  <a:pt x="1823903" y="692882"/>
                  <a:pt x="1823903" y="518553"/>
                </a:cubicBezTo>
                <a:cubicBezTo>
                  <a:pt x="1823903" y="515933"/>
                  <a:pt x="1822895" y="512104"/>
                  <a:pt x="1821081" y="510491"/>
                </a:cubicBezTo>
                <a:cubicBezTo>
                  <a:pt x="1814430" y="504445"/>
                  <a:pt x="1806974" y="499004"/>
                  <a:pt x="1797300" y="491547"/>
                </a:cubicBezTo>
                <a:close/>
                <a:moveTo>
                  <a:pt x="1312202" y="486508"/>
                </a:moveTo>
                <a:cubicBezTo>
                  <a:pt x="1312202" y="544752"/>
                  <a:pt x="1312202" y="602190"/>
                  <a:pt x="1312202" y="660233"/>
                </a:cubicBezTo>
                <a:cubicBezTo>
                  <a:pt x="1434333" y="660233"/>
                  <a:pt x="1555255" y="660233"/>
                  <a:pt x="1676177" y="660233"/>
                </a:cubicBezTo>
                <a:cubicBezTo>
                  <a:pt x="1676177" y="601787"/>
                  <a:pt x="1676177" y="543946"/>
                  <a:pt x="1676177" y="486508"/>
                </a:cubicBezTo>
                <a:cubicBezTo>
                  <a:pt x="1554449" y="486508"/>
                  <a:pt x="1433326" y="486508"/>
                  <a:pt x="1312202" y="486508"/>
                </a:cubicBezTo>
                <a:close/>
                <a:moveTo>
                  <a:pt x="898449" y="486105"/>
                </a:moveTo>
                <a:cubicBezTo>
                  <a:pt x="898449" y="544954"/>
                  <a:pt x="898449" y="602795"/>
                  <a:pt x="898449" y="660434"/>
                </a:cubicBezTo>
                <a:cubicBezTo>
                  <a:pt x="1020378" y="660434"/>
                  <a:pt x="1141501" y="660434"/>
                  <a:pt x="1262624" y="660434"/>
                </a:cubicBezTo>
                <a:cubicBezTo>
                  <a:pt x="1262624" y="601989"/>
                  <a:pt x="1262624" y="544148"/>
                  <a:pt x="1262624" y="486105"/>
                </a:cubicBezTo>
                <a:cubicBezTo>
                  <a:pt x="1140897" y="486105"/>
                  <a:pt x="1020176" y="486105"/>
                  <a:pt x="898449" y="486105"/>
                </a:cubicBezTo>
                <a:close/>
                <a:moveTo>
                  <a:pt x="1282375" y="30029"/>
                </a:moveTo>
                <a:cubicBezTo>
                  <a:pt x="1298095" y="41920"/>
                  <a:pt x="1314016" y="54012"/>
                  <a:pt x="1329938" y="66104"/>
                </a:cubicBezTo>
                <a:cubicBezTo>
                  <a:pt x="1500236" y="195289"/>
                  <a:pt x="1670332" y="324675"/>
                  <a:pt x="1841033" y="453457"/>
                </a:cubicBezTo>
                <a:cubicBezTo>
                  <a:pt x="1855947" y="464743"/>
                  <a:pt x="1861388" y="477037"/>
                  <a:pt x="1856955" y="495780"/>
                </a:cubicBezTo>
                <a:cubicBezTo>
                  <a:pt x="1841235" y="483889"/>
                  <a:pt x="1825717" y="472200"/>
                  <a:pt x="1810400" y="460511"/>
                </a:cubicBezTo>
                <a:cubicBezTo>
                  <a:pt x="1638489" y="329512"/>
                  <a:pt x="1466378" y="198715"/>
                  <a:pt x="1294669" y="67515"/>
                </a:cubicBezTo>
                <a:cubicBezTo>
                  <a:pt x="1288018" y="62477"/>
                  <a:pt x="1283786" y="62073"/>
                  <a:pt x="1276732" y="67313"/>
                </a:cubicBezTo>
                <a:cubicBezTo>
                  <a:pt x="1092327" y="207986"/>
                  <a:pt x="907921" y="348457"/>
                  <a:pt x="723314" y="488927"/>
                </a:cubicBezTo>
                <a:cubicBezTo>
                  <a:pt x="720694" y="490943"/>
                  <a:pt x="718074" y="492958"/>
                  <a:pt x="714446" y="495578"/>
                </a:cubicBezTo>
                <a:cubicBezTo>
                  <a:pt x="711020" y="478246"/>
                  <a:pt x="713842" y="466154"/>
                  <a:pt x="728756" y="454868"/>
                </a:cubicBezTo>
                <a:cubicBezTo>
                  <a:pt x="911952" y="314800"/>
                  <a:pt x="1094544" y="174128"/>
                  <a:pt x="1277337" y="33657"/>
                </a:cubicBezTo>
                <a:cubicBezTo>
                  <a:pt x="1278747" y="32649"/>
                  <a:pt x="1279957" y="31641"/>
                  <a:pt x="1282375" y="30029"/>
                </a:cubicBezTo>
                <a:close/>
                <a:moveTo>
                  <a:pt x="1282375" y="4232"/>
                </a:moveTo>
                <a:cubicBezTo>
                  <a:pt x="1279554" y="6248"/>
                  <a:pt x="1277337" y="7659"/>
                  <a:pt x="1275321" y="9271"/>
                </a:cubicBezTo>
                <a:cubicBezTo>
                  <a:pt x="1178181" y="83235"/>
                  <a:pt x="1081040" y="157400"/>
                  <a:pt x="983900" y="231565"/>
                </a:cubicBezTo>
                <a:cubicBezTo>
                  <a:pt x="890387" y="302707"/>
                  <a:pt x="797076" y="374051"/>
                  <a:pt x="703563" y="445193"/>
                </a:cubicBezTo>
                <a:cubicBezTo>
                  <a:pt x="696509" y="450635"/>
                  <a:pt x="691471" y="456278"/>
                  <a:pt x="691874" y="465952"/>
                </a:cubicBezTo>
                <a:cubicBezTo>
                  <a:pt x="692277" y="486508"/>
                  <a:pt x="692075" y="506864"/>
                  <a:pt x="692277" y="527420"/>
                </a:cubicBezTo>
                <a:cubicBezTo>
                  <a:pt x="692277" y="530846"/>
                  <a:pt x="693083" y="534273"/>
                  <a:pt x="693688" y="539512"/>
                </a:cubicBezTo>
                <a:cubicBezTo>
                  <a:pt x="895224" y="396623"/>
                  <a:pt x="1087893" y="245270"/>
                  <a:pt x="1286003" y="100365"/>
                </a:cubicBezTo>
                <a:cubicBezTo>
                  <a:pt x="1482097" y="248494"/>
                  <a:pt x="1676781" y="398236"/>
                  <a:pt x="1876907" y="544954"/>
                </a:cubicBezTo>
                <a:cubicBezTo>
                  <a:pt x="1876907" y="517948"/>
                  <a:pt x="1876101" y="494167"/>
                  <a:pt x="1877108" y="470385"/>
                </a:cubicBezTo>
                <a:cubicBezTo>
                  <a:pt x="1877713" y="456076"/>
                  <a:pt x="1873078" y="446806"/>
                  <a:pt x="1861590" y="438140"/>
                </a:cubicBezTo>
                <a:cubicBezTo>
                  <a:pt x="1698749" y="316412"/>
                  <a:pt x="1536109" y="194281"/>
                  <a:pt x="1373268" y="72351"/>
                </a:cubicBezTo>
                <a:cubicBezTo>
                  <a:pt x="1343037" y="49578"/>
                  <a:pt x="1312807" y="27006"/>
                  <a:pt x="1282375" y="4232"/>
                </a:cubicBezTo>
                <a:close/>
                <a:moveTo>
                  <a:pt x="1281770" y="0"/>
                </a:moveTo>
                <a:cubicBezTo>
                  <a:pt x="1282375" y="0"/>
                  <a:pt x="1283181" y="0"/>
                  <a:pt x="1283786" y="0"/>
                </a:cubicBezTo>
                <a:cubicBezTo>
                  <a:pt x="1286003" y="2015"/>
                  <a:pt x="1288018" y="4232"/>
                  <a:pt x="1290436" y="6046"/>
                </a:cubicBezTo>
                <a:cubicBezTo>
                  <a:pt x="1465370" y="137448"/>
                  <a:pt x="1640505" y="268849"/>
                  <a:pt x="1815438" y="400251"/>
                </a:cubicBezTo>
                <a:cubicBezTo>
                  <a:pt x="1825112" y="407506"/>
                  <a:pt x="1835189" y="410731"/>
                  <a:pt x="1847079" y="410731"/>
                </a:cubicBezTo>
                <a:cubicBezTo>
                  <a:pt x="1971629" y="410328"/>
                  <a:pt x="2096178" y="410529"/>
                  <a:pt x="2220929" y="409925"/>
                </a:cubicBezTo>
                <a:cubicBezTo>
                  <a:pt x="2234835" y="409925"/>
                  <a:pt x="2241889" y="414762"/>
                  <a:pt x="2247330" y="427458"/>
                </a:cubicBezTo>
                <a:cubicBezTo>
                  <a:pt x="2354749" y="678975"/>
                  <a:pt x="2462571" y="930090"/>
                  <a:pt x="2570393" y="1181405"/>
                </a:cubicBezTo>
                <a:cubicBezTo>
                  <a:pt x="2573214" y="1188056"/>
                  <a:pt x="2576640" y="1194505"/>
                  <a:pt x="2579663" y="1201156"/>
                </a:cubicBezTo>
                <a:cubicBezTo>
                  <a:pt x="2579663" y="1201760"/>
                  <a:pt x="2579663" y="1202566"/>
                  <a:pt x="2579663" y="1203171"/>
                </a:cubicBezTo>
                <a:cubicBezTo>
                  <a:pt x="2575632" y="1203574"/>
                  <a:pt x="2571803" y="1204179"/>
                  <a:pt x="2567773" y="1204179"/>
                </a:cubicBezTo>
                <a:cubicBezTo>
                  <a:pt x="1715879" y="1204179"/>
                  <a:pt x="863986" y="1204179"/>
                  <a:pt x="11891" y="1204179"/>
                </a:cubicBezTo>
                <a:cubicBezTo>
                  <a:pt x="7860" y="1204179"/>
                  <a:pt x="4031" y="1203574"/>
                  <a:pt x="0" y="1203171"/>
                </a:cubicBezTo>
                <a:cubicBezTo>
                  <a:pt x="0" y="1202566"/>
                  <a:pt x="0" y="1201760"/>
                  <a:pt x="0" y="1201156"/>
                </a:cubicBezTo>
                <a:cubicBezTo>
                  <a:pt x="1209" y="1199140"/>
                  <a:pt x="2620" y="1197327"/>
                  <a:pt x="3426" y="1195311"/>
                </a:cubicBezTo>
                <a:cubicBezTo>
                  <a:pt x="113465" y="938756"/>
                  <a:pt x="223302" y="682402"/>
                  <a:pt x="332938" y="425846"/>
                </a:cubicBezTo>
                <a:cubicBezTo>
                  <a:pt x="337976" y="414157"/>
                  <a:pt x="344425" y="409925"/>
                  <a:pt x="357122" y="410126"/>
                </a:cubicBezTo>
                <a:cubicBezTo>
                  <a:pt x="479253" y="410731"/>
                  <a:pt x="601586" y="410731"/>
                  <a:pt x="723717" y="411134"/>
                </a:cubicBezTo>
                <a:cubicBezTo>
                  <a:pt x="737220" y="411134"/>
                  <a:pt x="748304" y="407305"/>
                  <a:pt x="758986" y="399243"/>
                </a:cubicBezTo>
                <a:cubicBezTo>
                  <a:pt x="850281" y="329310"/>
                  <a:pt x="941980" y="259579"/>
                  <a:pt x="1033478" y="189646"/>
                </a:cubicBezTo>
                <a:cubicBezTo>
                  <a:pt x="1116309" y="126363"/>
                  <a:pt x="1199140" y="63081"/>
                  <a:pt x="1281770" y="0"/>
                </a:cubicBezTo>
                <a:close/>
              </a:path>
            </a:pathLst>
          </a:custGeom>
          <a:solidFill>
            <a:schemeClr val="bg1"/>
          </a:solidFill>
          <a:ln w="609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sz="1876">
              <a:cs typeface="B Nazanin" panose="00000700000000000000" pitchFamily="2" charset="-78"/>
            </a:endParaRPr>
          </a:p>
        </p:txBody>
      </p:sp>
      <p:pic>
        <p:nvPicPr>
          <p:cNvPr id="5" name="Marcador de posición de imagen 4">
            <a:extLst>
              <a:ext uri="{FF2B5EF4-FFF2-40B4-BE49-F238E27FC236}">
                <a16:creationId xmlns:a16="http://schemas.microsoft.com/office/drawing/2014/main" id="{D961629C-29CA-4DE0-AFA0-E0DE9DE79068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Marcador de posición de imagen 8">
            <a:extLst>
              <a:ext uri="{FF2B5EF4-FFF2-40B4-BE49-F238E27FC236}">
                <a16:creationId xmlns:a16="http://schemas.microsoft.com/office/drawing/2014/main" id="{88E20940-812E-49FA-B130-F51AC20D3944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6" name="Marcador de posición de imagen 15">
            <a:extLst>
              <a:ext uri="{FF2B5EF4-FFF2-40B4-BE49-F238E27FC236}">
                <a16:creationId xmlns:a16="http://schemas.microsoft.com/office/drawing/2014/main" id="{6B88F350-3785-4DB6-A91C-33B3015CC710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8258058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822651" y="355322"/>
            <a:ext cx="10739086" cy="724247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4400" b="1" dirty="0">
                <a:solidFill>
                  <a:srgbClr val="A21902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400" b="1" dirty="0">
              <a:solidFill>
                <a:srgbClr val="A2190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037989D-24AD-41E0-B439-E40D7C9C09EF}"/>
              </a:ext>
            </a:extLst>
          </p:cNvPr>
          <p:cNvSpPr/>
          <p:nvPr/>
        </p:nvSpPr>
        <p:spPr>
          <a:xfrm>
            <a:off x="6677025" y="4940438"/>
            <a:ext cx="5514975" cy="1917562"/>
          </a:xfrm>
          <a:custGeom>
            <a:avLst/>
            <a:gdLst>
              <a:gd name="connsiteX0" fmla="*/ 2453382 w 5514975"/>
              <a:gd name="connsiteY0" fmla="*/ 1024 h 1917562"/>
              <a:gd name="connsiteX1" fmla="*/ 1985806 w 5514975"/>
              <a:gd name="connsiteY1" fmla="*/ 110941 h 1917562"/>
              <a:gd name="connsiteX2" fmla="*/ 1195579 w 5514975"/>
              <a:gd name="connsiteY2" fmla="*/ 139689 h 1917562"/>
              <a:gd name="connsiteX3" fmla="*/ 1372677 w 5514975"/>
              <a:gd name="connsiteY3" fmla="*/ 416596 h 1917562"/>
              <a:gd name="connsiteX4" fmla="*/ 1867740 w 5514975"/>
              <a:gd name="connsiteY4" fmla="*/ 443385 h 1917562"/>
              <a:gd name="connsiteX5" fmla="*/ 1267901 w 5514975"/>
              <a:gd name="connsiteY5" fmla="*/ 527178 h 1917562"/>
              <a:gd name="connsiteX6" fmla="*/ 503763 w 5514975"/>
              <a:gd name="connsiteY6" fmla="*/ 326089 h 1917562"/>
              <a:gd name="connsiteX7" fmla="*/ 1705 w 5514975"/>
              <a:gd name="connsiteY7" fmla="*/ 494304 h 1917562"/>
              <a:gd name="connsiteX8" fmla="*/ 278542 w 5514975"/>
              <a:gd name="connsiteY8" fmla="*/ 551308 h 1917562"/>
              <a:gd name="connsiteX9" fmla="*/ 190763 w 5514975"/>
              <a:gd name="connsiteY9" fmla="*/ 742395 h 1917562"/>
              <a:gd name="connsiteX10" fmla="*/ 1544599 w 5514975"/>
              <a:gd name="connsiteY10" fmla="*/ 997692 h 1917562"/>
              <a:gd name="connsiteX11" fmla="*/ 1895298 w 5514975"/>
              <a:gd name="connsiteY11" fmla="*/ 1130445 h 1917562"/>
              <a:gd name="connsiteX12" fmla="*/ 2950894 w 5514975"/>
              <a:gd name="connsiteY12" fmla="*/ 1029865 h 1917562"/>
              <a:gd name="connsiteX13" fmla="*/ 3874294 w 5514975"/>
              <a:gd name="connsiteY13" fmla="*/ 1399590 h 1917562"/>
              <a:gd name="connsiteX14" fmla="*/ 4655303 w 5514975"/>
              <a:gd name="connsiteY14" fmla="*/ 1917562 h 1917562"/>
              <a:gd name="connsiteX15" fmla="*/ 5514975 w 5514975"/>
              <a:gd name="connsiteY15" fmla="*/ 1913307 h 1917562"/>
              <a:gd name="connsiteX16" fmla="*/ 5514975 w 5514975"/>
              <a:gd name="connsiteY16" fmla="*/ 1357440 h 1917562"/>
              <a:gd name="connsiteX17" fmla="*/ 4205059 w 5514975"/>
              <a:gd name="connsiteY17" fmla="*/ 687420 h 1917562"/>
              <a:gd name="connsiteX18" fmla="*/ 3129951 w 5514975"/>
              <a:gd name="connsiteY18" fmla="*/ 170604 h 1917562"/>
              <a:gd name="connsiteX19" fmla="*/ 2453382 w 5514975"/>
              <a:gd name="connsiteY19" fmla="*/ 1024 h 191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14975" h="1917562">
                <a:moveTo>
                  <a:pt x="2453382" y="1024"/>
                </a:moveTo>
                <a:cubicBezTo>
                  <a:pt x="2258075" y="9126"/>
                  <a:pt x="2097600" y="63811"/>
                  <a:pt x="1985806" y="110941"/>
                </a:cubicBezTo>
                <a:cubicBezTo>
                  <a:pt x="1829832" y="158572"/>
                  <a:pt x="1445558" y="65198"/>
                  <a:pt x="1195579" y="139689"/>
                </a:cubicBezTo>
                <a:cubicBezTo>
                  <a:pt x="1080030" y="218561"/>
                  <a:pt x="1206211" y="404869"/>
                  <a:pt x="1372677" y="416596"/>
                </a:cubicBezTo>
                <a:cubicBezTo>
                  <a:pt x="1514197" y="455741"/>
                  <a:pt x="1702720" y="434456"/>
                  <a:pt x="1867740" y="443385"/>
                </a:cubicBezTo>
                <a:cubicBezTo>
                  <a:pt x="1731582" y="545176"/>
                  <a:pt x="1467847" y="499247"/>
                  <a:pt x="1267901" y="527178"/>
                </a:cubicBezTo>
                <a:cubicBezTo>
                  <a:pt x="982972" y="436647"/>
                  <a:pt x="788691" y="383046"/>
                  <a:pt x="503763" y="326089"/>
                </a:cubicBezTo>
                <a:cubicBezTo>
                  <a:pt x="233452" y="287037"/>
                  <a:pt x="-23429" y="308417"/>
                  <a:pt x="1705" y="494304"/>
                </a:cubicBezTo>
                <a:lnTo>
                  <a:pt x="278542" y="551308"/>
                </a:lnTo>
                <a:cubicBezTo>
                  <a:pt x="179897" y="591504"/>
                  <a:pt x="104754" y="729059"/>
                  <a:pt x="190763" y="742395"/>
                </a:cubicBezTo>
                <a:cubicBezTo>
                  <a:pt x="687925" y="800636"/>
                  <a:pt x="1067581" y="905879"/>
                  <a:pt x="1544599" y="997692"/>
                </a:cubicBezTo>
                <a:cubicBezTo>
                  <a:pt x="1635760" y="1035229"/>
                  <a:pt x="1814210" y="1116410"/>
                  <a:pt x="1895298" y="1130445"/>
                </a:cubicBezTo>
                <a:cubicBezTo>
                  <a:pt x="2140871" y="1146439"/>
                  <a:pt x="2583570" y="974936"/>
                  <a:pt x="2950894" y="1029865"/>
                </a:cubicBezTo>
                <a:cubicBezTo>
                  <a:pt x="3335002" y="1064651"/>
                  <a:pt x="3590226" y="1251641"/>
                  <a:pt x="3874294" y="1399590"/>
                </a:cubicBezTo>
                <a:cubicBezTo>
                  <a:pt x="4158363" y="1547539"/>
                  <a:pt x="4350241" y="1712958"/>
                  <a:pt x="4655303" y="1917562"/>
                </a:cubicBezTo>
                <a:lnTo>
                  <a:pt x="5514975" y="1913307"/>
                </a:lnTo>
                <a:lnTo>
                  <a:pt x="5514975" y="1357440"/>
                </a:lnTo>
                <a:lnTo>
                  <a:pt x="4205059" y="687420"/>
                </a:lnTo>
                <a:cubicBezTo>
                  <a:pt x="3752685" y="493885"/>
                  <a:pt x="3474891" y="357424"/>
                  <a:pt x="3129951" y="170604"/>
                </a:cubicBezTo>
                <a:cubicBezTo>
                  <a:pt x="2878828" y="31403"/>
                  <a:pt x="2648688" y="-7079"/>
                  <a:pt x="2453382" y="10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1" dirty="0">
              <a:cs typeface="B Nazanin" panose="000007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857CB34-4313-443D-8419-CA999A0986CD}"/>
              </a:ext>
            </a:extLst>
          </p:cNvPr>
          <p:cNvGrpSpPr/>
          <p:nvPr/>
        </p:nvGrpSpPr>
        <p:grpSpPr>
          <a:xfrm flipH="1">
            <a:off x="822650" y="2738948"/>
            <a:ext cx="4476751" cy="344970"/>
            <a:chOff x="7419975" y="3127092"/>
            <a:chExt cx="4476751" cy="34497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B5468E4-2F57-4C3C-BA3D-2D4C4ED6503F}"/>
                </a:ext>
              </a:extLst>
            </p:cNvPr>
            <p:cNvSpPr txBox="1"/>
            <p:nvPr/>
          </p:nvSpPr>
          <p:spPr>
            <a:xfrm>
              <a:off x="10400078" y="3164285"/>
              <a:ext cx="1496648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اسلاید متنی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DA01E77-0D18-4BE6-80F1-E27F407BAC40}"/>
                </a:ext>
              </a:extLst>
            </p:cNvPr>
            <p:cNvSpPr txBox="1"/>
            <p:nvPr/>
          </p:nvSpPr>
          <p:spPr>
            <a:xfrm>
              <a:off x="7419975" y="3127092"/>
              <a:ext cx="290390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F549C70-8AA5-4849-8446-6B6B3BDB7E39}"/>
              </a:ext>
            </a:extLst>
          </p:cNvPr>
          <p:cNvGrpSpPr/>
          <p:nvPr/>
        </p:nvGrpSpPr>
        <p:grpSpPr>
          <a:xfrm flipH="1">
            <a:off x="822650" y="3242212"/>
            <a:ext cx="4476751" cy="307777"/>
            <a:chOff x="7419975" y="3706253"/>
            <a:chExt cx="4476751" cy="30777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6F9C43A-713D-41F0-B7B2-708A91EC9779}"/>
                </a:ext>
              </a:extLst>
            </p:cNvPr>
            <p:cNvSpPr txBox="1"/>
            <p:nvPr/>
          </p:nvSpPr>
          <p:spPr>
            <a:xfrm>
              <a:off x="10400078" y="3706253"/>
              <a:ext cx="14966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DFF2E98C-C5B8-472C-AACC-6AA1EA2DC9AD}"/>
                </a:ext>
              </a:extLst>
            </p:cNvPr>
            <p:cNvSpPr/>
            <p:nvPr/>
          </p:nvSpPr>
          <p:spPr>
            <a:xfrm>
              <a:off x="7419975" y="3721642"/>
              <a:ext cx="2903903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E455B82-7FEF-4D93-9CC0-70BA6158957A}"/>
              </a:ext>
            </a:extLst>
          </p:cNvPr>
          <p:cNvGrpSpPr/>
          <p:nvPr/>
        </p:nvGrpSpPr>
        <p:grpSpPr>
          <a:xfrm flipH="1">
            <a:off x="822650" y="2272878"/>
            <a:ext cx="4476751" cy="307777"/>
            <a:chOff x="7419975" y="2622317"/>
            <a:chExt cx="4476751" cy="307777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7C3318F-F34B-4B90-9BB4-D71C8F53FFFA}"/>
                </a:ext>
              </a:extLst>
            </p:cNvPr>
            <p:cNvSpPr txBox="1"/>
            <p:nvPr/>
          </p:nvSpPr>
          <p:spPr>
            <a:xfrm>
              <a:off x="10400078" y="2622317"/>
              <a:ext cx="14966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پاورپوینت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BBB1F0B-7B44-4E8A-B8A8-96D4A31A3D5D}"/>
                </a:ext>
              </a:extLst>
            </p:cNvPr>
            <p:cNvSpPr txBox="1"/>
            <p:nvPr/>
          </p:nvSpPr>
          <p:spPr>
            <a:xfrm>
              <a:off x="7419975" y="2628440"/>
              <a:ext cx="290390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طرح بندی </a:t>
              </a:r>
              <a:r>
                <a:rPr lang="en-GB" altLang="ko-KR" sz="1200" dirty="0">
                  <a:cs typeface="B Nazanin" panose="00000700000000000000" pitchFamily="2" charset="-78"/>
                </a:rPr>
                <a:t>SLIDESPPT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BD33502-2096-4428-9314-9AE28F41AEC6}"/>
              </a:ext>
            </a:extLst>
          </p:cNvPr>
          <p:cNvGrpSpPr/>
          <p:nvPr/>
        </p:nvGrpSpPr>
        <p:grpSpPr>
          <a:xfrm flipH="1">
            <a:off x="822650" y="1806808"/>
            <a:ext cx="4476751" cy="307777"/>
            <a:chOff x="7419975" y="2080349"/>
            <a:chExt cx="4476751" cy="30777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73594E3-5A48-4CFF-A265-83304E4055AA}"/>
                </a:ext>
              </a:extLst>
            </p:cNvPr>
            <p:cNvSpPr txBox="1"/>
            <p:nvPr/>
          </p:nvSpPr>
          <p:spPr>
            <a:xfrm>
              <a:off x="10400078" y="2080349"/>
              <a:ext cx="14966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نوین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EE05D63-8241-410B-B471-5BE9137335CD}"/>
                </a:ext>
              </a:extLst>
            </p:cNvPr>
            <p:cNvSpPr txBox="1"/>
            <p:nvPr/>
          </p:nvSpPr>
          <p:spPr>
            <a:xfrm>
              <a:off x="7419975" y="2095738"/>
              <a:ext cx="290390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اسلاید متنی را برای </a:t>
              </a:r>
              <a:r>
                <a:rPr lang="en-GB" altLang="ko-KR" sz="1200" dirty="0">
                  <a:cs typeface="B Nazanin" panose="00000700000000000000" pitchFamily="2" charset="-78"/>
                </a:rPr>
                <a:t>PPT </a:t>
              </a:r>
              <a:r>
                <a:rPr lang="fa-IR" altLang="ko-KR" sz="1200" dirty="0">
                  <a:cs typeface="B Nazanin" panose="00000700000000000000" pitchFamily="2" charset="-78"/>
                </a:rPr>
                <a:t>خود پاک کنید</a:t>
              </a:r>
              <a:endParaRPr lang="en-GB" altLang="ko-KR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E275343-BCB6-4440-9AB5-E200EE7A3931}"/>
              </a:ext>
            </a:extLst>
          </p:cNvPr>
          <p:cNvSpPr txBox="1"/>
          <p:nvPr/>
        </p:nvSpPr>
        <p:spPr>
          <a:xfrm>
            <a:off x="822650" y="4148977"/>
            <a:ext cx="547872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طرح بندی </a:t>
            </a:r>
            <a:r>
              <a:rPr lang="en-GB" altLang="ko-KR" dirty="0" err="1">
                <a:cs typeface="B Nazanin" panose="00000700000000000000" pitchFamily="2" charset="-78"/>
              </a:rPr>
              <a:t>SlidesPPT</a:t>
            </a:r>
            <a:r>
              <a:rPr lang="fa-IR" altLang="ko-KR" dirty="0">
                <a:cs typeface="B Nazanin" panose="00000700000000000000" pitchFamily="2" charset="-78"/>
              </a:rPr>
              <a:t>اسلاید متنی را برای ارائه خود تمیز کنید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3014670-448C-4CEC-BFF2-4DDB5848AA35}"/>
              </a:ext>
            </a:extLst>
          </p:cNvPr>
          <p:cNvSpPr txBox="1"/>
          <p:nvPr/>
        </p:nvSpPr>
        <p:spPr>
          <a:xfrm>
            <a:off x="822650" y="4735341"/>
            <a:ext cx="547872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</a:p>
          <a:p>
            <a:pPr algn="r" rtl="1"/>
            <a:endParaRPr lang="en-US" altLang="ko-KR" sz="1200" dirty="0"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05B7D2A0-FFE2-07E0-4BE5-35E3A728246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18339" y="1806575"/>
            <a:ext cx="1951038" cy="2981325"/>
            <a:chOff x="4421" y="1138"/>
            <a:chExt cx="1229" cy="187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6971B494-A97E-5456-1478-C94935706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138"/>
              <a:ext cx="1229" cy="1878"/>
            </a:xfrm>
            <a:custGeom>
              <a:avLst/>
              <a:gdLst>
                <a:gd name="T0" fmla="*/ 159 w 317"/>
                <a:gd name="T1" fmla="*/ 0 h 486"/>
                <a:gd name="T2" fmla="*/ 270 w 317"/>
                <a:gd name="T3" fmla="*/ 195 h 486"/>
                <a:gd name="T4" fmla="*/ 315 w 317"/>
                <a:gd name="T5" fmla="*/ 337 h 486"/>
                <a:gd name="T6" fmla="*/ 148 w 317"/>
                <a:gd name="T7" fmla="*/ 483 h 486"/>
                <a:gd name="T8" fmla="*/ 4 w 317"/>
                <a:gd name="T9" fmla="*/ 327 h 486"/>
                <a:gd name="T10" fmla="*/ 37 w 317"/>
                <a:gd name="T11" fmla="*/ 223 h 486"/>
                <a:gd name="T12" fmla="*/ 82 w 317"/>
                <a:gd name="T13" fmla="*/ 148 h 486"/>
                <a:gd name="T14" fmla="*/ 159 w 317"/>
                <a:gd name="T1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486">
                  <a:moveTo>
                    <a:pt x="159" y="0"/>
                  </a:moveTo>
                  <a:cubicBezTo>
                    <a:pt x="180" y="75"/>
                    <a:pt x="231" y="132"/>
                    <a:pt x="270" y="195"/>
                  </a:cubicBezTo>
                  <a:cubicBezTo>
                    <a:pt x="296" y="239"/>
                    <a:pt x="317" y="284"/>
                    <a:pt x="315" y="337"/>
                  </a:cubicBezTo>
                  <a:cubicBezTo>
                    <a:pt x="312" y="422"/>
                    <a:pt x="238" y="486"/>
                    <a:pt x="148" y="483"/>
                  </a:cubicBezTo>
                  <a:cubicBezTo>
                    <a:pt x="67" y="479"/>
                    <a:pt x="0" y="407"/>
                    <a:pt x="4" y="327"/>
                  </a:cubicBezTo>
                  <a:cubicBezTo>
                    <a:pt x="6" y="289"/>
                    <a:pt x="20" y="256"/>
                    <a:pt x="37" y="223"/>
                  </a:cubicBezTo>
                  <a:cubicBezTo>
                    <a:pt x="51" y="198"/>
                    <a:pt x="67" y="173"/>
                    <a:pt x="82" y="148"/>
                  </a:cubicBezTo>
                  <a:cubicBezTo>
                    <a:pt x="111" y="101"/>
                    <a:pt x="142" y="55"/>
                    <a:pt x="159" y="0"/>
                  </a:cubicBezTo>
                  <a:close/>
                </a:path>
              </a:pathLst>
            </a:custGeom>
            <a:solidFill>
              <a:srgbClr val="BA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767A6B8-54AE-8815-8935-46FD095CA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637"/>
              <a:ext cx="353" cy="1166"/>
            </a:xfrm>
            <a:custGeom>
              <a:avLst/>
              <a:gdLst>
                <a:gd name="T0" fmla="*/ 90 w 91"/>
                <a:gd name="T1" fmla="*/ 6 h 302"/>
                <a:gd name="T2" fmla="*/ 40 w 91"/>
                <a:gd name="T3" fmla="*/ 131 h 302"/>
                <a:gd name="T4" fmla="*/ 62 w 91"/>
                <a:gd name="T5" fmla="*/ 263 h 302"/>
                <a:gd name="T6" fmla="*/ 65 w 91"/>
                <a:gd name="T7" fmla="*/ 291 h 302"/>
                <a:gd name="T8" fmla="*/ 32 w 91"/>
                <a:gd name="T9" fmla="*/ 289 h 302"/>
                <a:gd name="T10" fmla="*/ 6 w 91"/>
                <a:gd name="T11" fmla="*/ 227 h 302"/>
                <a:gd name="T12" fmla="*/ 32 w 91"/>
                <a:gd name="T13" fmla="*/ 102 h 302"/>
                <a:gd name="T14" fmla="*/ 86 w 91"/>
                <a:gd name="T15" fmla="*/ 2 h 302"/>
                <a:gd name="T16" fmla="*/ 90 w 91"/>
                <a:gd name="T17" fmla="*/ 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02">
                  <a:moveTo>
                    <a:pt x="90" y="6"/>
                  </a:moveTo>
                  <a:cubicBezTo>
                    <a:pt x="73" y="47"/>
                    <a:pt x="51" y="87"/>
                    <a:pt x="40" y="131"/>
                  </a:cubicBezTo>
                  <a:cubicBezTo>
                    <a:pt x="28" y="178"/>
                    <a:pt x="27" y="223"/>
                    <a:pt x="62" y="263"/>
                  </a:cubicBezTo>
                  <a:cubicBezTo>
                    <a:pt x="69" y="271"/>
                    <a:pt x="74" y="282"/>
                    <a:pt x="65" y="291"/>
                  </a:cubicBezTo>
                  <a:cubicBezTo>
                    <a:pt x="54" y="302"/>
                    <a:pt x="42" y="298"/>
                    <a:pt x="32" y="289"/>
                  </a:cubicBezTo>
                  <a:cubicBezTo>
                    <a:pt x="14" y="273"/>
                    <a:pt x="8" y="250"/>
                    <a:pt x="6" y="227"/>
                  </a:cubicBezTo>
                  <a:cubicBezTo>
                    <a:pt x="0" y="182"/>
                    <a:pt x="13" y="141"/>
                    <a:pt x="32" y="102"/>
                  </a:cubicBezTo>
                  <a:cubicBezTo>
                    <a:pt x="49" y="68"/>
                    <a:pt x="68" y="35"/>
                    <a:pt x="86" y="2"/>
                  </a:cubicBezTo>
                  <a:cubicBezTo>
                    <a:pt x="90" y="0"/>
                    <a:pt x="91" y="2"/>
                    <a:pt x="90" y="6"/>
                  </a:cubicBezTo>
                  <a:close/>
                </a:path>
              </a:pathLst>
            </a:custGeom>
            <a:solidFill>
              <a:srgbClr val="5B1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E6F2D62-84B7-ECFD-7D98-62614D749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47"/>
              <a:ext cx="500" cy="637"/>
            </a:xfrm>
            <a:custGeom>
              <a:avLst/>
              <a:gdLst>
                <a:gd name="T0" fmla="*/ 0 w 129"/>
                <a:gd name="T1" fmla="*/ 162 h 165"/>
                <a:gd name="T2" fmla="*/ 111 w 129"/>
                <a:gd name="T3" fmla="*/ 0 h 165"/>
                <a:gd name="T4" fmla="*/ 109 w 129"/>
                <a:gd name="T5" fmla="*/ 108 h 165"/>
                <a:gd name="T6" fmla="*/ 0 w 129"/>
                <a:gd name="T7" fmla="*/ 16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65">
                  <a:moveTo>
                    <a:pt x="0" y="162"/>
                  </a:moveTo>
                  <a:cubicBezTo>
                    <a:pt x="62" y="158"/>
                    <a:pt x="126" y="90"/>
                    <a:pt x="111" y="0"/>
                  </a:cubicBezTo>
                  <a:cubicBezTo>
                    <a:pt x="129" y="27"/>
                    <a:pt x="129" y="75"/>
                    <a:pt x="109" y="108"/>
                  </a:cubicBezTo>
                  <a:cubicBezTo>
                    <a:pt x="84" y="148"/>
                    <a:pt x="46" y="165"/>
                    <a:pt x="0" y="162"/>
                  </a:cubicBezTo>
                  <a:close/>
                </a:path>
              </a:pathLst>
            </a:custGeom>
            <a:solidFill>
              <a:srgbClr val="5C13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D7BDACE-F47E-7786-F9DD-37F995A58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1474"/>
              <a:ext cx="81" cy="186"/>
            </a:xfrm>
            <a:custGeom>
              <a:avLst/>
              <a:gdLst>
                <a:gd name="T0" fmla="*/ 4 w 21"/>
                <a:gd name="T1" fmla="*/ 48 h 48"/>
                <a:gd name="T2" fmla="*/ 0 w 21"/>
                <a:gd name="T3" fmla="*/ 44 h 48"/>
                <a:gd name="T4" fmla="*/ 21 w 21"/>
                <a:gd name="T5" fmla="*/ 0 h 48"/>
                <a:gd name="T6" fmla="*/ 4 w 21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8">
                  <a:moveTo>
                    <a:pt x="4" y="48"/>
                  </a:moveTo>
                  <a:cubicBezTo>
                    <a:pt x="3" y="46"/>
                    <a:pt x="1" y="45"/>
                    <a:pt x="0" y="44"/>
                  </a:cubicBezTo>
                  <a:cubicBezTo>
                    <a:pt x="7" y="29"/>
                    <a:pt x="14" y="15"/>
                    <a:pt x="21" y="0"/>
                  </a:cubicBezTo>
                  <a:cubicBezTo>
                    <a:pt x="20" y="18"/>
                    <a:pt x="14" y="33"/>
                    <a:pt x="4" y="48"/>
                  </a:cubicBezTo>
                  <a:close/>
                </a:path>
              </a:pathLst>
            </a:custGeom>
            <a:solidFill>
              <a:srgbClr val="8218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59763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Rectangle 224">
            <a:extLst>
              <a:ext uri="{FF2B5EF4-FFF2-40B4-BE49-F238E27FC236}">
                <a16:creationId xmlns:a16="http://schemas.microsoft.com/office/drawing/2014/main" id="{1C0F2C9B-E02E-4A68-9D9E-6763B08FCADA}"/>
              </a:ext>
            </a:extLst>
          </p:cNvPr>
          <p:cNvSpPr/>
          <p:nvPr/>
        </p:nvSpPr>
        <p:spPr>
          <a:xfrm>
            <a:off x="0" y="1984420"/>
            <a:ext cx="12192000" cy="231900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7" name="Oval 226">
            <a:extLst>
              <a:ext uri="{FF2B5EF4-FFF2-40B4-BE49-F238E27FC236}">
                <a16:creationId xmlns:a16="http://schemas.microsoft.com/office/drawing/2014/main" id="{0C3C6F6D-E1F8-4A40-A477-E28E5A7EF900}"/>
              </a:ext>
            </a:extLst>
          </p:cNvPr>
          <p:cNvSpPr/>
          <p:nvPr/>
        </p:nvSpPr>
        <p:spPr>
          <a:xfrm>
            <a:off x="5065908" y="2052177"/>
            <a:ext cx="2166461" cy="2166461"/>
          </a:xfrm>
          <a:prstGeom prst="ellipse">
            <a:avLst/>
          </a:prstGeom>
          <a:solidFill>
            <a:schemeClr val="accent6"/>
          </a:solidFill>
          <a:ln w="254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8" name="Oval 227">
            <a:extLst>
              <a:ext uri="{FF2B5EF4-FFF2-40B4-BE49-F238E27FC236}">
                <a16:creationId xmlns:a16="http://schemas.microsoft.com/office/drawing/2014/main" id="{6995E823-8509-41DA-81AC-A6BC880C67FA}"/>
              </a:ext>
            </a:extLst>
          </p:cNvPr>
          <p:cNvSpPr/>
          <p:nvPr/>
        </p:nvSpPr>
        <p:spPr>
          <a:xfrm>
            <a:off x="8501790" y="2004756"/>
            <a:ext cx="2166461" cy="2166461"/>
          </a:xfrm>
          <a:prstGeom prst="ellipse">
            <a:avLst/>
          </a:prstGeom>
          <a:solidFill>
            <a:schemeClr val="accent6"/>
          </a:solidFill>
          <a:ln w="254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6" name="Oval 225">
            <a:extLst>
              <a:ext uri="{FF2B5EF4-FFF2-40B4-BE49-F238E27FC236}">
                <a16:creationId xmlns:a16="http://schemas.microsoft.com/office/drawing/2014/main" id="{2D910C7B-ADA9-40E7-A64C-7FCF092E8B81}"/>
              </a:ext>
            </a:extLst>
          </p:cNvPr>
          <p:cNvSpPr/>
          <p:nvPr/>
        </p:nvSpPr>
        <p:spPr>
          <a:xfrm>
            <a:off x="1630025" y="2044728"/>
            <a:ext cx="2166461" cy="2166461"/>
          </a:xfrm>
          <a:prstGeom prst="ellipse">
            <a:avLst/>
          </a:prstGeom>
          <a:solidFill>
            <a:schemeClr val="accent6"/>
          </a:solidFill>
          <a:ln w="254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4000" b="1" dirty="0">
                <a:solidFill>
                  <a:srgbClr val="A21902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b="1" dirty="0">
              <a:solidFill>
                <a:srgbClr val="A21902"/>
              </a:solidFill>
              <a:cs typeface="B Nazanin" panose="00000700000000000000" pitchFamily="2" charset="-78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49961E8D-DDA2-4400-B7A7-D29C12254F25}"/>
              </a:ext>
            </a:extLst>
          </p:cNvPr>
          <p:cNvGrpSpPr/>
          <p:nvPr/>
        </p:nvGrpSpPr>
        <p:grpSpPr>
          <a:xfrm>
            <a:off x="5211785" y="2292072"/>
            <a:ext cx="1830926" cy="1686671"/>
            <a:chOff x="4976928" y="2100124"/>
            <a:chExt cx="1830926" cy="1686671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55677D1-89EF-4059-A0B6-4471E0F99623}"/>
                </a:ext>
              </a:extLst>
            </p:cNvPr>
            <p:cNvSpPr/>
            <p:nvPr/>
          </p:nvSpPr>
          <p:spPr>
            <a:xfrm>
              <a:off x="4976928" y="2100124"/>
              <a:ext cx="1830926" cy="1686671"/>
            </a:xfrm>
            <a:custGeom>
              <a:avLst/>
              <a:gdLst>
                <a:gd name="connsiteX0" fmla="*/ 1827947 w 1830925"/>
                <a:gd name="connsiteY0" fmla="*/ 753404 h 1686670"/>
                <a:gd name="connsiteX1" fmla="*/ 1700337 w 1830925"/>
                <a:gd name="connsiteY1" fmla="*/ 644658 h 1686670"/>
                <a:gd name="connsiteX2" fmla="*/ 1633203 w 1830925"/>
                <a:gd name="connsiteY2" fmla="*/ 635226 h 1686670"/>
                <a:gd name="connsiteX3" fmla="*/ 1546650 w 1830925"/>
                <a:gd name="connsiteY3" fmla="*/ 380006 h 1686670"/>
                <a:gd name="connsiteX4" fmla="*/ 1407389 w 1830925"/>
                <a:gd name="connsiteY4" fmla="*/ 328962 h 1686670"/>
                <a:gd name="connsiteX5" fmla="*/ 1372435 w 1830925"/>
                <a:gd name="connsiteY5" fmla="*/ 302885 h 1686670"/>
                <a:gd name="connsiteX6" fmla="*/ 1288101 w 1830925"/>
                <a:gd name="connsiteY6" fmla="*/ 110360 h 1686670"/>
                <a:gd name="connsiteX7" fmla="*/ 1213755 w 1830925"/>
                <a:gd name="connsiteY7" fmla="*/ 12711 h 1686670"/>
                <a:gd name="connsiteX8" fmla="*/ 1100015 w 1830925"/>
                <a:gd name="connsiteY8" fmla="*/ 72632 h 1686670"/>
                <a:gd name="connsiteX9" fmla="*/ 1121653 w 1830925"/>
                <a:gd name="connsiteY9" fmla="*/ 171946 h 1686670"/>
                <a:gd name="connsiteX10" fmla="*/ 1188232 w 1830925"/>
                <a:gd name="connsiteY10" fmla="*/ 327297 h 1686670"/>
                <a:gd name="connsiteX11" fmla="*/ 1178246 w 1830925"/>
                <a:gd name="connsiteY11" fmla="*/ 351710 h 1686670"/>
                <a:gd name="connsiteX12" fmla="*/ 1113331 w 1830925"/>
                <a:gd name="connsiteY12" fmla="*/ 387773 h 1686670"/>
                <a:gd name="connsiteX13" fmla="*/ 1104454 w 1830925"/>
                <a:gd name="connsiteY13" fmla="*/ 666296 h 1686670"/>
                <a:gd name="connsiteX14" fmla="*/ 1123873 w 1830925"/>
                <a:gd name="connsiteY14" fmla="*/ 685160 h 1686670"/>
                <a:gd name="connsiteX15" fmla="*/ 1052300 w 1830925"/>
                <a:gd name="connsiteY15" fmla="*/ 656309 h 1686670"/>
                <a:gd name="connsiteX16" fmla="*/ 1036210 w 1830925"/>
                <a:gd name="connsiteY16" fmla="*/ 645213 h 1686670"/>
                <a:gd name="connsiteX17" fmla="*/ 946328 w 1830925"/>
                <a:gd name="connsiteY17" fmla="*/ 603046 h 1686670"/>
                <a:gd name="connsiteX18" fmla="*/ 901388 w 1830925"/>
                <a:gd name="connsiteY18" fmla="*/ 511500 h 1686670"/>
                <a:gd name="connsiteX19" fmla="*/ 899723 w 1830925"/>
                <a:gd name="connsiteY19" fmla="*/ 509280 h 1686670"/>
                <a:gd name="connsiteX20" fmla="*/ 908600 w 1830925"/>
                <a:gd name="connsiteY20" fmla="*/ 482649 h 1686670"/>
                <a:gd name="connsiteX21" fmla="*/ 1000701 w 1830925"/>
                <a:gd name="connsiteY21" fmla="*/ 438817 h 1686670"/>
                <a:gd name="connsiteX22" fmla="*/ 1014017 w 1830925"/>
                <a:gd name="connsiteY22" fmla="*/ 117573 h 1686670"/>
                <a:gd name="connsiteX23" fmla="*/ 745481 w 1830925"/>
                <a:gd name="connsiteY23" fmla="*/ 60426 h 1686670"/>
                <a:gd name="connsiteX24" fmla="*/ 560724 w 1830925"/>
                <a:gd name="connsiteY24" fmla="*/ 302885 h 1686670"/>
                <a:gd name="connsiteX25" fmla="*/ 544079 w 1830925"/>
                <a:gd name="connsiteY25" fmla="*/ 323968 h 1686670"/>
                <a:gd name="connsiteX26" fmla="*/ 394276 w 1830925"/>
                <a:gd name="connsiteY26" fmla="*/ 525370 h 1686670"/>
                <a:gd name="connsiteX27" fmla="*/ 407037 w 1830925"/>
                <a:gd name="connsiteY27" fmla="*/ 583627 h 1686670"/>
                <a:gd name="connsiteX28" fmla="*/ 36969 w 1830925"/>
                <a:gd name="connsiteY28" fmla="*/ 678502 h 1686670"/>
                <a:gd name="connsiteX29" fmla="*/ 130734 w 1830925"/>
                <a:gd name="connsiteY29" fmla="*/ 1055784 h 1686670"/>
                <a:gd name="connsiteX30" fmla="*/ 516338 w 1830925"/>
                <a:gd name="connsiteY30" fmla="*/ 922071 h 1686670"/>
                <a:gd name="connsiteX31" fmla="*/ 721069 w 1830925"/>
                <a:gd name="connsiteY31" fmla="*/ 1058003 h 1686670"/>
                <a:gd name="connsiteX32" fmla="*/ 557950 w 1830925"/>
                <a:gd name="connsiteY32" fmla="*/ 1077977 h 1686670"/>
                <a:gd name="connsiteX33" fmla="*/ 436443 w 1830925"/>
                <a:gd name="connsiteY33" fmla="*/ 1131795 h 1686670"/>
                <a:gd name="connsiteX34" fmla="*/ 373748 w 1830925"/>
                <a:gd name="connsiteY34" fmla="*/ 1161201 h 1686670"/>
                <a:gd name="connsiteX35" fmla="*/ 224500 w 1830925"/>
                <a:gd name="connsiteY35" fmla="*/ 1278269 h 1686670"/>
                <a:gd name="connsiteX36" fmla="*/ 256680 w 1830925"/>
                <a:gd name="connsiteY36" fmla="*/ 1403660 h 1686670"/>
                <a:gd name="connsiteX37" fmla="*/ 557950 w 1830925"/>
                <a:gd name="connsiteY37" fmla="*/ 1592856 h 1686670"/>
                <a:gd name="connsiteX38" fmla="*/ 736049 w 1830925"/>
                <a:gd name="connsiteY38" fmla="*/ 1572327 h 1686670"/>
                <a:gd name="connsiteX39" fmla="*/ 800409 w 1830925"/>
                <a:gd name="connsiteY39" fmla="*/ 1509077 h 1686670"/>
                <a:gd name="connsiteX40" fmla="*/ 804848 w 1830925"/>
                <a:gd name="connsiteY40" fmla="*/ 1519064 h 1686670"/>
                <a:gd name="connsiteX41" fmla="*/ 1015682 w 1830925"/>
                <a:gd name="connsiteY41" fmla="*/ 1686621 h 1686670"/>
                <a:gd name="connsiteX42" fmla="*/ 1273676 w 1830925"/>
                <a:gd name="connsiteY42" fmla="*/ 1565669 h 1686670"/>
                <a:gd name="connsiteX43" fmla="*/ 1303081 w 1830925"/>
                <a:gd name="connsiteY43" fmla="*/ 1555127 h 1686670"/>
                <a:gd name="connsiteX44" fmla="*/ 1379647 w 1830925"/>
                <a:gd name="connsiteY44" fmla="*/ 1557347 h 1686670"/>
                <a:gd name="connsiteX45" fmla="*/ 1661499 w 1830925"/>
                <a:gd name="connsiteY45" fmla="*/ 1392563 h 1686670"/>
                <a:gd name="connsiteX46" fmla="*/ 1743058 w 1830925"/>
                <a:gd name="connsiteY46" fmla="*/ 1183949 h 1686670"/>
                <a:gd name="connsiteX47" fmla="*/ 1609900 w 1830925"/>
                <a:gd name="connsiteY47" fmla="*/ 1055229 h 1686670"/>
                <a:gd name="connsiteX48" fmla="*/ 1475632 w 1830925"/>
                <a:gd name="connsiteY48" fmla="*/ 1118479 h 1686670"/>
                <a:gd name="connsiteX49" fmla="*/ 1349132 w 1830925"/>
                <a:gd name="connsiteY49" fmla="*/ 1233883 h 1686670"/>
                <a:gd name="connsiteX50" fmla="*/ 1348022 w 1830925"/>
                <a:gd name="connsiteY50" fmla="*/ 1234438 h 1686670"/>
                <a:gd name="connsiteX51" fmla="*/ 1288656 w 1830925"/>
                <a:gd name="connsiteY51" fmla="*/ 1287701 h 1686670"/>
                <a:gd name="connsiteX52" fmla="*/ 1262579 w 1830925"/>
                <a:gd name="connsiteY52" fmla="*/ 1244980 h 1686670"/>
                <a:gd name="connsiteX53" fmla="*/ 1346913 w 1830925"/>
                <a:gd name="connsiteY53" fmla="*/ 1231664 h 1686670"/>
                <a:gd name="connsiteX54" fmla="*/ 1347467 w 1830925"/>
                <a:gd name="connsiteY54" fmla="*/ 1232219 h 1686670"/>
                <a:gd name="connsiteX55" fmla="*/ 1348022 w 1830925"/>
                <a:gd name="connsiteY55" fmla="*/ 1231664 h 1686670"/>
                <a:gd name="connsiteX56" fmla="*/ 1416266 w 1830925"/>
                <a:gd name="connsiteY56" fmla="*/ 1084635 h 1686670"/>
                <a:gd name="connsiteX57" fmla="*/ 1435130 w 1830925"/>
                <a:gd name="connsiteY57" fmla="*/ 1065216 h 1686670"/>
                <a:gd name="connsiteX58" fmla="*/ 1522793 w 1830925"/>
                <a:gd name="connsiteY58" fmla="*/ 1054674 h 1686670"/>
                <a:gd name="connsiteX59" fmla="*/ 1789664 w 1830925"/>
                <a:gd name="connsiteY59" fmla="*/ 894330 h 1686670"/>
                <a:gd name="connsiteX60" fmla="*/ 1827947 w 1830925"/>
                <a:gd name="connsiteY60" fmla="*/ 753404 h 1686670"/>
                <a:gd name="connsiteX61" fmla="*/ 534093 w 1830925"/>
                <a:gd name="connsiteY61" fmla="*/ 788358 h 1686670"/>
                <a:gd name="connsiteX62" fmla="*/ 522441 w 1830925"/>
                <a:gd name="connsiteY62" fmla="*/ 735649 h 1686670"/>
                <a:gd name="connsiteX63" fmla="*/ 534093 w 1830925"/>
                <a:gd name="connsiteY63" fmla="*/ 788358 h 1686670"/>
                <a:gd name="connsiteX64" fmla="*/ 788758 w 1830925"/>
                <a:gd name="connsiteY64" fmla="*/ 1373144 h 1686670"/>
                <a:gd name="connsiteX65" fmla="*/ 673909 w 1830925"/>
                <a:gd name="connsiteY65" fmla="*/ 1246644 h 1686670"/>
                <a:gd name="connsiteX66" fmla="*/ 860330 w 1830925"/>
                <a:gd name="connsiteY66" fmla="*/ 1223341 h 1686670"/>
                <a:gd name="connsiteX67" fmla="*/ 788758 w 1830925"/>
                <a:gd name="connsiteY67" fmla="*/ 1373144 h 1686670"/>
                <a:gd name="connsiteX68" fmla="*/ 876420 w 1830925"/>
                <a:gd name="connsiteY68" fmla="*/ 1041913 h 1686670"/>
                <a:gd name="connsiteX69" fmla="*/ 970186 w 1830925"/>
                <a:gd name="connsiteY69" fmla="*/ 997527 h 1686670"/>
                <a:gd name="connsiteX70" fmla="*/ 987386 w 1830925"/>
                <a:gd name="connsiteY70" fmla="*/ 1003630 h 1686670"/>
                <a:gd name="connsiteX71" fmla="*/ 1010688 w 1830925"/>
                <a:gd name="connsiteY71" fmla="*/ 1053010 h 1686670"/>
                <a:gd name="connsiteX72" fmla="*/ 876420 w 1830925"/>
                <a:gd name="connsiteY72" fmla="*/ 1041913 h 1686670"/>
                <a:gd name="connsiteX73" fmla="*/ 1052300 w 1830925"/>
                <a:gd name="connsiteY73" fmla="*/ 1110712 h 1686670"/>
                <a:gd name="connsiteX74" fmla="*/ 1076158 w 1830925"/>
                <a:gd name="connsiteY74" fmla="*/ 1136234 h 1686670"/>
                <a:gd name="connsiteX75" fmla="*/ 1052300 w 1830925"/>
                <a:gd name="connsiteY75" fmla="*/ 1110712 h 1686670"/>
                <a:gd name="connsiteX76" fmla="*/ 1299198 w 1830925"/>
                <a:gd name="connsiteY76" fmla="*/ 780590 h 1686670"/>
                <a:gd name="connsiteX77" fmla="*/ 1281443 w 1830925"/>
                <a:gd name="connsiteY77" fmla="*/ 780590 h 1686670"/>
                <a:gd name="connsiteX78" fmla="*/ 1238167 w 1830925"/>
                <a:gd name="connsiteY78" fmla="*/ 738978 h 1686670"/>
                <a:gd name="connsiteX79" fmla="*/ 1319726 w 1830925"/>
                <a:gd name="connsiteY79" fmla="*/ 752849 h 1686670"/>
                <a:gd name="connsiteX80" fmla="*/ 1299198 w 1830925"/>
                <a:gd name="connsiteY80" fmla="*/ 780590 h 168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830925" h="1686670">
                  <a:moveTo>
                    <a:pt x="1827947" y="753404"/>
                  </a:moveTo>
                  <a:cubicBezTo>
                    <a:pt x="1811857" y="687380"/>
                    <a:pt x="1760813" y="659638"/>
                    <a:pt x="1700337" y="644658"/>
                  </a:cubicBezTo>
                  <a:cubicBezTo>
                    <a:pt x="1678699" y="639110"/>
                    <a:pt x="1655951" y="638555"/>
                    <a:pt x="1633203" y="635226"/>
                  </a:cubicBezTo>
                  <a:cubicBezTo>
                    <a:pt x="1676479" y="523151"/>
                    <a:pt x="1648738" y="443256"/>
                    <a:pt x="1546650" y="380006"/>
                  </a:cubicBezTo>
                  <a:cubicBezTo>
                    <a:pt x="1503928" y="353374"/>
                    <a:pt x="1456768" y="336175"/>
                    <a:pt x="1407389" y="328962"/>
                  </a:cubicBezTo>
                  <a:cubicBezTo>
                    <a:pt x="1388525" y="326188"/>
                    <a:pt x="1380202" y="317865"/>
                    <a:pt x="1372435" y="302885"/>
                  </a:cubicBezTo>
                  <a:cubicBezTo>
                    <a:pt x="1340255" y="240190"/>
                    <a:pt x="1315288" y="174720"/>
                    <a:pt x="1288101" y="110360"/>
                  </a:cubicBezTo>
                  <a:cubicBezTo>
                    <a:pt x="1272011" y="71523"/>
                    <a:pt x="1250373" y="36014"/>
                    <a:pt x="1213755" y="12711"/>
                  </a:cubicBezTo>
                  <a:cubicBezTo>
                    <a:pt x="1163265" y="-19469"/>
                    <a:pt x="1102234" y="12711"/>
                    <a:pt x="1100015" y="72632"/>
                  </a:cubicBezTo>
                  <a:cubicBezTo>
                    <a:pt x="1098351" y="107586"/>
                    <a:pt x="1108338" y="140321"/>
                    <a:pt x="1121653" y="171946"/>
                  </a:cubicBezTo>
                  <a:cubicBezTo>
                    <a:pt x="1143292" y="224100"/>
                    <a:pt x="1165485" y="275699"/>
                    <a:pt x="1188232" y="327297"/>
                  </a:cubicBezTo>
                  <a:cubicBezTo>
                    <a:pt x="1194336" y="340613"/>
                    <a:pt x="1192671" y="346716"/>
                    <a:pt x="1178246" y="351710"/>
                  </a:cubicBezTo>
                  <a:cubicBezTo>
                    <a:pt x="1154388" y="360032"/>
                    <a:pt x="1133305" y="373348"/>
                    <a:pt x="1113331" y="387773"/>
                  </a:cubicBezTo>
                  <a:cubicBezTo>
                    <a:pt x="1012907" y="459901"/>
                    <a:pt x="1009024" y="587511"/>
                    <a:pt x="1104454" y="666296"/>
                  </a:cubicBezTo>
                  <a:cubicBezTo>
                    <a:pt x="1111666" y="671844"/>
                    <a:pt x="1120544" y="676283"/>
                    <a:pt x="1123873" y="685160"/>
                  </a:cubicBezTo>
                  <a:cubicBezTo>
                    <a:pt x="1093912" y="688489"/>
                    <a:pt x="1070609" y="677947"/>
                    <a:pt x="1052300" y="656309"/>
                  </a:cubicBezTo>
                  <a:cubicBezTo>
                    <a:pt x="1048416" y="651316"/>
                    <a:pt x="1041758" y="649097"/>
                    <a:pt x="1036210" y="645213"/>
                  </a:cubicBezTo>
                  <a:cubicBezTo>
                    <a:pt x="1009024" y="624129"/>
                    <a:pt x="964637" y="629678"/>
                    <a:pt x="946328" y="603046"/>
                  </a:cubicBezTo>
                  <a:cubicBezTo>
                    <a:pt x="928019" y="576414"/>
                    <a:pt x="920251" y="540351"/>
                    <a:pt x="901388" y="511500"/>
                  </a:cubicBezTo>
                  <a:cubicBezTo>
                    <a:pt x="900833" y="510945"/>
                    <a:pt x="900278" y="509835"/>
                    <a:pt x="899723" y="509280"/>
                  </a:cubicBezTo>
                  <a:cubicBezTo>
                    <a:pt x="889181" y="495965"/>
                    <a:pt x="885852" y="487642"/>
                    <a:pt x="908600" y="482649"/>
                  </a:cubicBezTo>
                  <a:cubicBezTo>
                    <a:pt x="941890" y="475436"/>
                    <a:pt x="972405" y="458791"/>
                    <a:pt x="1000701" y="438817"/>
                  </a:cubicBezTo>
                  <a:cubicBezTo>
                    <a:pt x="1113886" y="357813"/>
                    <a:pt x="1120544" y="206345"/>
                    <a:pt x="1014017" y="117573"/>
                  </a:cubicBezTo>
                  <a:cubicBezTo>
                    <a:pt x="935232" y="52104"/>
                    <a:pt x="844240" y="37678"/>
                    <a:pt x="745481" y="60426"/>
                  </a:cubicBezTo>
                  <a:cubicBezTo>
                    <a:pt x="642838" y="84284"/>
                    <a:pt x="541860" y="175275"/>
                    <a:pt x="560724" y="302885"/>
                  </a:cubicBezTo>
                  <a:cubicBezTo>
                    <a:pt x="562944" y="316756"/>
                    <a:pt x="558505" y="321194"/>
                    <a:pt x="544079" y="323968"/>
                  </a:cubicBezTo>
                  <a:cubicBezTo>
                    <a:pt x="430895" y="343387"/>
                    <a:pt x="380961" y="411076"/>
                    <a:pt x="394276" y="525370"/>
                  </a:cubicBezTo>
                  <a:cubicBezTo>
                    <a:pt x="396496" y="544234"/>
                    <a:pt x="402599" y="563099"/>
                    <a:pt x="407037" y="583627"/>
                  </a:cubicBezTo>
                  <a:cubicBezTo>
                    <a:pt x="268331" y="506506"/>
                    <a:pt x="113534" y="547009"/>
                    <a:pt x="36969" y="678502"/>
                  </a:cubicBezTo>
                  <a:cubicBezTo>
                    <a:pt x="-37933" y="807777"/>
                    <a:pt x="4789" y="976444"/>
                    <a:pt x="130734" y="1055784"/>
                  </a:cubicBezTo>
                  <a:cubicBezTo>
                    <a:pt x="237261" y="1122918"/>
                    <a:pt x="428121" y="1111822"/>
                    <a:pt x="516338" y="922071"/>
                  </a:cubicBezTo>
                  <a:cubicBezTo>
                    <a:pt x="551292" y="1014727"/>
                    <a:pt x="627303" y="1045242"/>
                    <a:pt x="721069" y="1058003"/>
                  </a:cubicBezTo>
                  <a:cubicBezTo>
                    <a:pt x="662812" y="1064661"/>
                    <a:pt x="610104" y="1069655"/>
                    <a:pt x="557950" y="1077977"/>
                  </a:cubicBezTo>
                  <a:cubicBezTo>
                    <a:pt x="513009" y="1085190"/>
                    <a:pt x="466959" y="1094622"/>
                    <a:pt x="436443" y="1131795"/>
                  </a:cubicBezTo>
                  <a:cubicBezTo>
                    <a:pt x="418689" y="1153988"/>
                    <a:pt x="400380" y="1160091"/>
                    <a:pt x="373748" y="1161201"/>
                  </a:cubicBezTo>
                  <a:cubicBezTo>
                    <a:pt x="297182" y="1164530"/>
                    <a:pt x="237261" y="1211690"/>
                    <a:pt x="224500" y="1278269"/>
                  </a:cubicBezTo>
                  <a:cubicBezTo>
                    <a:pt x="215622" y="1324320"/>
                    <a:pt x="231713" y="1366487"/>
                    <a:pt x="256680" y="1403660"/>
                  </a:cubicBezTo>
                  <a:cubicBezTo>
                    <a:pt x="328807" y="1510741"/>
                    <a:pt x="433114" y="1568998"/>
                    <a:pt x="557950" y="1592856"/>
                  </a:cubicBezTo>
                  <a:cubicBezTo>
                    <a:pt x="618981" y="1604507"/>
                    <a:pt x="678902" y="1601178"/>
                    <a:pt x="736049" y="1572327"/>
                  </a:cubicBezTo>
                  <a:cubicBezTo>
                    <a:pt x="763790" y="1558456"/>
                    <a:pt x="781545" y="1534044"/>
                    <a:pt x="800409" y="1509077"/>
                  </a:cubicBezTo>
                  <a:cubicBezTo>
                    <a:pt x="802628" y="1514070"/>
                    <a:pt x="803738" y="1516844"/>
                    <a:pt x="804848" y="1519064"/>
                  </a:cubicBezTo>
                  <a:cubicBezTo>
                    <a:pt x="845350" y="1612829"/>
                    <a:pt x="913593" y="1673305"/>
                    <a:pt x="1015682" y="1686621"/>
                  </a:cubicBezTo>
                  <a:cubicBezTo>
                    <a:pt x="1125537" y="1700492"/>
                    <a:pt x="1212645" y="1658880"/>
                    <a:pt x="1273676" y="1565669"/>
                  </a:cubicBezTo>
                  <a:cubicBezTo>
                    <a:pt x="1281998" y="1552908"/>
                    <a:pt x="1290320" y="1551244"/>
                    <a:pt x="1303081" y="1555127"/>
                  </a:cubicBezTo>
                  <a:cubicBezTo>
                    <a:pt x="1328604" y="1562895"/>
                    <a:pt x="1354680" y="1562895"/>
                    <a:pt x="1379647" y="1557347"/>
                  </a:cubicBezTo>
                  <a:cubicBezTo>
                    <a:pt x="1491168" y="1532380"/>
                    <a:pt x="1587152" y="1479671"/>
                    <a:pt x="1661499" y="1392563"/>
                  </a:cubicBezTo>
                  <a:cubicBezTo>
                    <a:pt x="1711988" y="1333197"/>
                    <a:pt x="1748607" y="1266618"/>
                    <a:pt x="1743058" y="1183949"/>
                  </a:cubicBezTo>
                  <a:cubicBezTo>
                    <a:pt x="1738620" y="1117924"/>
                    <a:pt x="1675924" y="1056339"/>
                    <a:pt x="1609900" y="1055229"/>
                  </a:cubicBezTo>
                  <a:cubicBezTo>
                    <a:pt x="1554417" y="1054119"/>
                    <a:pt x="1515025" y="1085190"/>
                    <a:pt x="1475632" y="1118479"/>
                  </a:cubicBezTo>
                  <a:cubicBezTo>
                    <a:pt x="1432356" y="1155653"/>
                    <a:pt x="1395737" y="1200039"/>
                    <a:pt x="1349132" y="1233883"/>
                  </a:cubicBezTo>
                  <a:cubicBezTo>
                    <a:pt x="1348577" y="1233883"/>
                    <a:pt x="1348022" y="1234438"/>
                    <a:pt x="1348022" y="1234438"/>
                  </a:cubicBezTo>
                  <a:cubicBezTo>
                    <a:pt x="1331378" y="1254967"/>
                    <a:pt x="1310294" y="1270502"/>
                    <a:pt x="1288656" y="1287701"/>
                  </a:cubicBezTo>
                  <a:cubicBezTo>
                    <a:pt x="1280888" y="1274940"/>
                    <a:pt x="1273121" y="1262734"/>
                    <a:pt x="1262579" y="1244980"/>
                  </a:cubicBezTo>
                  <a:cubicBezTo>
                    <a:pt x="1294204" y="1246644"/>
                    <a:pt x="1321391" y="1242760"/>
                    <a:pt x="1346913" y="1231664"/>
                  </a:cubicBezTo>
                  <a:cubicBezTo>
                    <a:pt x="1346913" y="1231664"/>
                    <a:pt x="1346913" y="1231664"/>
                    <a:pt x="1347467" y="1232219"/>
                  </a:cubicBezTo>
                  <a:cubicBezTo>
                    <a:pt x="1347467" y="1232219"/>
                    <a:pt x="1348022" y="1231664"/>
                    <a:pt x="1348022" y="1231664"/>
                  </a:cubicBezTo>
                  <a:cubicBezTo>
                    <a:pt x="1394628" y="1193936"/>
                    <a:pt x="1419595" y="1145666"/>
                    <a:pt x="1416266" y="1084635"/>
                  </a:cubicBezTo>
                  <a:cubicBezTo>
                    <a:pt x="1415711" y="1070764"/>
                    <a:pt x="1420150" y="1064661"/>
                    <a:pt x="1435130" y="1065216"/>
                  </a:cubicBezTo>
                  <a:cubicBezTo>
                    <a:pt x="1464536" y="1066326"/>
                    <a:pt x="1493942" y="1060777"/>
                    <a:pt x="1522793" y="1054674"/>
                  </a:cubicBezTo>
                  <a:cubicBezTo>
                    <a:pt x="1629874" y="1031926"/>
                    <a:pt x="1722530" y="983102"/>
                    <a:pt x="1789664" y="894330"/>
                  </a:cubicBezTo>
                  <a:cubicBezTo>
                    <a:pt x="1820734" y="852718"/>
                    <a:pt x="1840708" y="806112"/>
                    <a:pt x="1827947" y="753404"/>
                  </a:cubicBezTo>
                  <a:close/>
                  <a:moveTo>
                    <a:pt x="534093" y="788358"/>
                  </a:moveTo>
                  <a:cubicBezTo>
                    <a:pt x="530209" y="770603"/>
                    <a:pt x="526325" y="753959"/>
                    <a:pt x="522441" y="735649"/>
                  </a:cubicBezTo>
                  <a:cubicBezTo>
                    <a:pt x="559615" y="759507"/>
                    <a:pt x="559615" y="759507"/>
                    <a:pt x="534093" y="788358"/>
                  </a:cubicBezTo>
                  <a:close/>
                  <a:moveTo>
                    <a:pt x="788758" y="1373144"/>
                  </a:moveTo>
                  <a:cubicBezTo>
                    <a:pt x="758242" y="1320991"/>
                    <a:pt x="719404" y="1283263"/>
                    <a:pt x="673909" y="1246644"/>
                  </a:cubicBezTo>
                  <a:cubicBezTo>
                    <a:pt x="736049" y="1234438"/>
                    <a:pt x="795971" y="1227780"/>
                    <a:pt x="860330" y="1223341"/>
                  </a:cubicBezTo>
                  <a:cubicBezTo>
                    <a:pt x="823157" y="1267173"/>
                    <a:pt x="799854" y="1314333"/>
                    <a:pt x="788758" y="1373144"/>
                  </a:cubicBezTo>
                  <a:close/>
                  <a:moveTo>
                    <a:pt x="876420" y="1041913"/>
                  </a:moveTo>
                  <a:cubicBezTo>
                    <a:pt x="908045" y="1026933"/>
                    <a:pt x="940780" y="1015282"/>
                    <a:pt x="970186" y="997527"/>
                  </a:cubicBezTo>
                  <a:cubicBezTo>
                    <a:pt x="979063" y="991979"/>
                    <a:pt x="983502" y="995863"/>
                    <a:pt x="987386" y="1003630"/>
                  </a:cubicBezTo>
                  <a:cubicBezTo>
                    <a:pt x="994598" y="1019165"/>
                    <a:pt x="1001811" y="1034701"/>
                    <a:pt x="1010688" y="1053010"/>
                  </a:cubicBezTo>
                  <a:cubicBezTo>
                    <a:pt x="965193" y="1040804"/>
                    <a:pt x="921361" y="1034701"/>
                    <a:pt x="876420" y="1041913"/>
                  </a:cubicBezTo>
                  <a:close/>
                  <a:moveTo>
                    <a:pt x="1052300" y="1110712"/>
                  </a:moveTo>
                  <a:cubicBezTo>
                    <a:pt x="1062287" y="1121253"/>
                    <a:pt x="1068945" y="1128466"/>
                    <a:pt x="1076158" y="1136234"/>
                  </a:cubicBezTo>
                  <a:cubicBezTo>
                    <a:pt x="1049526" y="1140117"/>
                    <a:pt x="1049526" y="1140117"/>
                    <a:pt x="1052300" y="1110712"/>
                  </a:cubicBezTo>
                  <a:close/>
                  <a:moveTo>
                    <a:pt x="1299198" y="780590"/>
                  </a:moveTo>
                  <a:cubicBezTo>
                    <a:pt x="1293095" y="788358"/>
                    <a:pt x="1288101" y="787803"/>
                    <a:pt x="1281443" y="780590"/>
                  </a:cubicBezTo>
                  <a:cubicBezTo>
                    <a:pt x="1268127" y="767275"/>
                    <a:pt x="1254257" y="754513"/>
                    <a:pt x="1238167" y="738978"/>
                  </a:cubicBezTo>
                  <a:cubicBezTo>
                    <a:pt x="1267018" y="743972"/>
                    <a:pt x="1292540" y="748410"/>
                    <a:pt x="1319726" y="752849"/>
                  </a:cubicBezTo>
                  <a:cubicBezTo>
                    <a:pt x="1317507" y="766720"/>
                    <a:pt x="1305855" y="771713"/>
                    <a:pt x="1299198" y="780590"/>
                  </a:cubicBezTo>
                  <a:close/>
                </a:path>
              </a:pathLst>
            </a:custGeom>
            <a:solidFill>
              <a:srgbClr val="920202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C77FA61E-A702-415A-8ADB-BD7E86A22D88}"/>
                </a:ext>
              </a:extLst>
            </p:cNvPr>
            <p:cNvSpPr/>
            <p:nvPr/>
          </p:nvSpPr>
          <p:spPr>
            <a:xfrm>
              <a:off x="4987974" y="2112307"/>
              <a:ext cx="1810281" cy="1669247"/>
            </a:xfrm>
            <a:custGeom>
              <a:avLst/>
              <a:gdLst>
                <a:gd name="connsiteX0" fmla="*/ 385450 w 1810281"/>
                <a:gd name="connsiteY0" fmla="*/ 1155676 h 1669247"/>
                <a:gd name="connsiteX1" fmla="*/ 400430 w 1810281"/>
                <a:gd name="connsiteY1" fmla="*/ 1168992 h 1669247"/>
                <a:gd name="connsiteX2" fmla="*/ 488092 w 1810281"/>
                <a:gd name="connsiteY2" fmla="*/ 1247777 h 1669247"/>
                <a:gd name="connsiteX3" fmla="*/ 622915 w 1810281"/>
                <a:gd name="connsiteY3" fmla="*/ 1237790 h 1669247"/>
                <a:gd name="connsiteX4" fmla="*/ 655095 w 1810281"/>
                <a:gd name="connsiteY4" fmla="*/ 1242229 h 1669247"/>
                <a:gd name="connsiteX5" fmla="*/ 782705 w 1810281"/>
                <a:gd name="connsiteY5" fmla="*/ 1407012 h 1669247"/>
                <a:gd name="connsiteX6" fmla="*/ 692823 w 1810281"/>
                <a:gd name="connsiteY6" fmla="*/ 1563473 h 1669247"/>
                <a:gd name="connsiteX7" fmla="*/ 608490 w 1810281"/>
                <a:gd name="connsiteY7" fmla="*/ 1575679 h 1669247"/>
                <a:gd name="connsiteX8" fmla="*/ 328303 w 1810281"/>
                <a:gd name="connsiteY8" fmla="*/ 1467488 h 1669247"/>
                <a:gd name="connsiteX9" fmla="*/ 227324 w 1810281"/>
                <a:gd name="connsiteY9" fmla="*/ 1319904 h 1669247"/>
                <a:gd name="connsiteX10" fmla="*/ 290020 w 1810281"/>
                <a:gd name="connsiteY10" fmla="*/ 1180643 h 1669247"/>
                <a:gd name="connsiteX11" fmla="*/ 385450 w 1810281"/>
                <a:gd name="connsiteY11" fmla="*/ 1155676 h 1669247"/>
                <a:gd name="connsiteX12" fmla="*/ 1056234 w 1810281"/>
                <a:gd name="connsiteY12" fmla="*/ 1136812 h 1669247"/>
                <a:gd name="connsiteX13" fmla="*/ 1261519 w 1810281"/>
                <a:gd name="connsiteY13" fmla="*/ 1265532 h 1669247"/>
                <a:gd name="connsiteX14" fmla="*/ 1257635 w 1810281"/>
                <a:gd name="connsiteY14" fmla="*/ 1298266 h 1669247"/>
                <a:gd name="connsiteX15" fmla="*/ 1213804 w 1810281"/>
                <a:gd name="connsiteY15" fmla="*/ 1351531 h 1669247"/>
                <a:gd name="connsiteX16" fmla="*/ 1247094 w 1810281"/>
                <a:gd name="connsiteY16" fmla="*/ 1522417 h 1669247"/>
                <a:gd name="connsiteX17" fmla="*/ 1252087 w 1810281"/>
                <a:gd name="connsiteY17" fmla="*/ 1553487 h 1669247"/>
                <a:gd name="connsiteX18" fmla="*/ 1045137 w 1810281"/>
                <a:gd name="connsiteY18" fmla="*/ 1668891 h 1669247"/>
                <a:gd name="connsiteX19" fmla="*/ 810446 w 1810281"/>
                <a:gd name="connsiteY19" fmla="*/ 1519088 h 1669247"/>
                <a:gd name="connsiteX20" fmla="*/ 794911 w 1810281"/>
                <a:gd name="connsiteY20" fmla="*/ 1414781 h 1669247"/>
                <a:gd name="connsiteX21" fmla="*/ 854277 w 1810281"/>
                <a:gd name="connsiteY21" fmla="*/ 1222810 h 1669247"/>
                <a:gd name="connsiteX22" fmla="*/ 884792 w 1810281"/>
                <a:gd name="connsiteY22" fmla="*/ 1208385 h 1669247"/>
                <a:gd name="connsiteX23" fmla="*/ 1031821 w 1810281"/>
                <a:gd name="connsiteY23" fmla="*/ 1144025 h 1669247"/>
                <a:gd name="connsiteX24" fmla="*/ 1056234 w 1810281"/>
                <a:gd name="connsiteY24" fmla="*/ 1136812 h 1669247"/>
                <a:gd name="connsiteX25" fmla="*/ 1592820 w 1810281"/>
                <a:gd name="connsiteY25" fmla="*/ 1053103 h 1669247"/>
                <a:gd name="connsiteX26" fmla="*/ 1662658 w 1810281"/>
                <a:gd name="connsiteY26" fmla="*/ 1076891 h 1669247"/>
                <a:gd name="connsiteX27" fmla="*/ 1715367 w 1810281"/>
                <a:gd name="connsiteY27" fmla="*/ 1226139 h 1669247"/>
                <a:gd name="connsiteX28" fmla="*/ 1531719 w 1810281"/>
                <a:gd name="connsiteY28" fmla="*/ 1464159 h 1669247"/>
                <a:gd name="connsiteX29" fmla="*/ 1355840 w 1810281"/>
                <a:gd name="connsiteY29" fmla="*/ 1533513 h 1669247"/>
                <a:gd name="connsiteX30" fmla="*/ 1215469 w 1810281"/>
                <a:gd name="connsiteY30" fmla="*/ 1472482 h 1669247"/>
                <a:gd name="connsiteX31" fmla="*/ 1239326 w 1810281"/>
                <a:gd name="connsiteY31" fmla="*/ 1337659 h 1669247"/>
                <a:gd name="connsiteX32" fmla="*/ 1271506 w 1810281"/>
                <a:gd name="connsiteY32" fmla="*/ 1303815 h 1669247"/>
                <a:gd name="connsiteX33" fmla="*/ 1264293 w 1810281"/>
                <a:gd name="connsiteY33" fmla="*/ 1331001 h 1669247"/>
                <a:gd name="connsiteX34" fmla="*/ 1245429 w 1810281"/>
                <a:gd name="connsiteY34" fmla="*/ 1364846 h 1669247"/>
                <a:gd name="connsiteX35" fmla="*/ 1319221 w 1810281"/>
                <a:gd name="connsiteY35" fmla="*/ 1459721 h 1669247"/>
                <a:gd name="connsiteX36" fmla="*/ 1466250 w 1810281"/>
                <a:gd name="connsiteY36" fmla="*/ 1388703 h 1669247"/>
                <a:gd name="connsiteX37" fmla="*/ 1520623 w 1810281"/>
                <a:gd name="connsiteY37" fmla="*/ 1314356 h 1669247"/>
                <a:gd name="connsiteX38" fmla="*/ 1446276 w 1810281"/>
                <a:gd name="connsiteY38" fmla="*/ 1355414 h 1669247"/>
                <a:gd name="connsiteX39" fmla="*/ 1324769 w 1810281"/>
                <a:gd name="connsiteY39" fmla="*/ 1387594 h 1669247"/>
                <a:gd name="connsiteX40" fmla="*/ 1289260 w 1810281"/>
                <a:gd name="connsiteY40" fmla="*/ 1331001 h 1669247"/>
                <a:gd name="connsiteX41" fmla="*/ 1326434 w 1810281"/>
                <a:gd name="connsiteY41" fmla="*/ 1275519 h 1669247"/>
                <a:gd name="connsiteX42" fmla="*/ 1309789 w 1810281"/>
                <a:gd name="connsiteY42" fmla="*/ 1269970 h 1669247"/>
                <a:gd name="connsiteX43" fmla="*/ 1516739 w 1810281"/>
                <a:gd name="connsiteY43" fmla="*/ 1082994 h 1669247"/>
                <a:gd name="connsiteX44" fmla="*/ 1592820 w 1810281"/>
                <a:gd name="connsiteY44" fmla="*/ 1053103 h 1669247"/>
                <a:gd name="connsiteX45" fmla="*/ 893671 w 1810281"/>
                <a:gd name="connsiteY45" fmla="*/ 1038053 h 1669247"/>
                <a:gd name="connsiteX46" fmla="*/ 989101 w 1810281"/>
                <a:gd name="connsiteY46" fmla="*/ 1050259 h 1669247"/>
                <a:gd name="connsiteX47" fmla="*/ 1010185 w 1810281"/>
                <a:gd name="connsiteY47" fmla="*/ 1151793 h 1669247"/>
                <a:gd name="connsiteX48" fmla="*/ 885904 w 1810281"/>
                <a:gd name="connsiteY48" fmla="*/ 1197843 h 1669247"/>
                <a:gd name="connsiteX49" fmla="*/ 623471 w 1810281"/>
                <a:gd name="connsiteY49" fmla="*/ 1228358 h 1669247"/>
                <a:gd name="connsiteX50" fmla="*/ 519718 w 1810281"/>
                <a:gd name="connsiteY50" fmla="*/ 1236681 h 1669247"/>
                <a:gd name="connsiteX51" fmla="*/ 475332 w 1810281"/>
                <a:gd name="connsiteY51" fmla="*/ 1236126 h 1669247"/>
                <a:gd name="connsiteX52" fmla="*/ 412636 w 1810281"/>
                <a:gd name="connsiteY52" fmla="*/ 1197288 h 1669247"/>
                <a:gd name="connsiteX53" fmla="*/ 441487 w 1810281"/>
                <a:gd name="connsiteY53" fmla="*/ 1116284 h 1669247"/>
                <a:gd name="connsiteX54" fmla="*/ 575756 w 1810281"/>
                <a:gd name="connsiteY54" fmla="*/ 1070788 h 1669247"/>
                <a:gd name="connsiteX55" fmla="*/ 893671 w 1810281"/>
                <a:gd name="connsiteY55" fmla="*/ 1038053 h 1669247"/>
                <a:gd name="connsiteX56" fmla="*/ 1081756 w 1810281"/>
                <a:gd name="connsiteY56" fmla="*/ 682409 h 1669247"/>
                <a:gd name="connsiteX57" fmla="*/ 1206037 w 1810281"/>
                <a:gd name="connsiteY57" fmla="*/ 726240 h 1669247"/>
                <a:gd name="connsiteX58" fmla="*/ 1397452 w 1810281"/>
                <a:gd name="connsiteY58" fmla="*/ 1060800 h 1669247"/>
                <a:gd name="connsiteX59" fmla="*/ 1317002 w 1810281"/>
                <a:gd name="connsiteY59" fmla="*/ 1213932 h 1669247"/>
                <a:gd name="connsiteX60" fmla="*/ 1217688 w 1810281"/>
                <a:gd name="connsiteY60" fmla="*/ 1196733 h 1669247"/>
                <a:gd name="connsiteX61" fmla="*/ 1112826 w 1810281"/>
                <a:gd name="connsiteY61" fmla="*/ 1137921 h 1669247"/>
                <a:gd name="connsiteX62" fmla="*/ 1054569 w 1810281"/>
                <a:gd name="connsiteY62" fmla="*/ 1099083 h 1669247"/>
                <a:gd name="connsiteX63" fmla="*/ 990764 w 1810281"/>
                <a:gd name="connsiteY63" fmla="*/ 999215 h 1669247"/>
                <a:gd name="connsiteX64" fmla="*/ 1001861 w 1810281"/>
                <a:gd name="connsiteY64" fmla="*/ 955383 h 1669247"/>
                <a:gd name="connsiteX65" fmla="*/ 1106168 w 1810281"/>
                <a:gd name="connsiteY65" fmla="*/ 797813 h 1669247"/>
                <a:gd name="connsiteX66" fmla="*/ 1081756 w 1810281"/>
                <a:gd name="connsiteY66" fmla="*/ 682409 h 1669247"/>
                <a:gd name="connsiteX67" fmla="*/ 1642686 w 1810281"/>
                <a:gd name="connsiteY67" fmla="*/ 636914 h 1669247"/>
                <a:gd name="connsiteX68" fmla="*/ 1777509 w 1810281"/>
                <a:gd name="connsiteY68" fmla="*/ 690732 h 1669247"/>
                <a:gd name="connsiteX69" fmla="*/ 1805250 w 1810281"/>
                <a:gd name="connsiteY69" fmla="*/ 802253 h 1669247"/>
                <a:gd name="connsiteX70" fmla="*/ 1672092 w 1810281"/>
                <a:gd name="connsiteY70" fmla="*/ 965372 h 1669247"/>
                <a:gd name="connsiteX71" fmla="*/ 1432962 w 1810281"/>
                <a:gd name="connsiteY71" fmla="*/ 1041938 h 1669247"/>
                <a:gd name="connsiteX72" fmla="*/ 1403556 w 1810281"/>
                <a:gd name="connsiteY72" fmla="*/ 1018080 h 1669247"/>
                <a:gd name="connsiteX73" fmla="*/ 1300358 w 1810281"/>
                <a:gd name="connsiteY73" fmla="*/ 797815 h 1669247"/>
                <a:gd name="connsiteX74" fmla="*/ 1302022 w 1810281"/>
                <a:gd name="connsiteY74" fmla="*/ 768963 h 1669247"/>
                <a:gd name="connsiteX75" fmla="*/ 1403001 w 1810281"/>
                <a:gd name="connsiteY75" fmla="*/ 738447 h 1669247"/>
                <a:gd name="connsiteX76" fmla="*/ 1594416 w 1810281"/>
                <a:gd name="connsiteY76" fmla="*/ 650230 h 1669247"/>
                <a:gd name="connsiteX77" fmla="*/ 1642686 w 1810281"/>
                <a:gd name="connsiteY77" fmla="*/ 636914 h 1669247"/>
                <a:gd name="connsiteX78" fmla="*/ 894224 w 1810281"/>
                <a:gd name="connsiteY78" fmla="*/ 604734 h 1669247"/>
                <a:gd name="connsiteX79" fmla="*/ 1049021 w 1810281"/>
                <a:gd name="connsiteY79" fmla="*/ 662990 h 1669247"/>
                <a:gd name="connsiteX80" fmla="*/ 1044582 w 1810281"/>
                <a:gd name="connsiteY80" fmla="*/ 899901 h 1669247"/>
                <a:gd name="connsiteX81" fmla="*/ 776601 w 1810281"/>
                <a:gd name="connsiteY81" fmla="*/ 1032505 h 1669247"/>
                <a:gd name="connsiteX82" fmla="*/ 612373 w 1810281"/>
                <a:gd name="connsiteY82" fmla="*/ 1008647 h 1669247"/>
                <a:gd name="connsiteX83" fmla="*/ 512504 w 1810281"/>
                <a:gd name="connsiteY83" fmla="*/ 858289 h 1669247"/>
                <a:gd name="connsiteX84" fmla="*/ 602386 w 1810281"/>
                <a:gd name="connsiteY84" fmla="*/ 702383 h 1669247"/>
                <a:gd name="connsiteX85" fmla="*/ 894224 w 1810281"/>
                <a:gd name="connsiteY85" fmla="*/ 604734 h 1669247"/>
                <a:gd name="connsiteX86" fmla="*/ 296245 w 1810281"/>
                <a:gd name="connsiteY86" fmla="*/ 543122 h 1669247"/>
                <a:gd name="connsiteX87" fmla="*/ 393773 w 1810281"/>
                <a:gd name="connsiteY87" fmla="*/ 581431 h 1669247"/>
                <a:gd name="connsiteX88" fmla="*/ 423179 w 1810281"/>
                <a:gd name="connsiteY88" fmla="*/ 616940 h 1669247"/>
                <a:gd name="connsiteX89" fmla="*/ 470894 w 1810281"/>
                <a:gd name="connsiteY89" fmla="*/ 681300 h 1669247"/>
                <a:gd name="connsiteX90" fmla="*/ 506957 w 1810281"/>
                <a:gd name="connsiteY90" fmla="*/ 827220 h 1669247"/>
                <a:gd name="connsiteX91" fmla="*/ 462571 w 1810281"/>
                <a:gd name="connsiteY91" fmla="*/ 964262 h 1669247"/>
                <a:gd name="connsiteX92" fmla="*/ 81960 w 1810281"/>
                <a:gd name="connsiteY92" fmla="*/ 999771 h 1669247"/>
                <a:gd name="connsiteX93" fmla="*/ 76412 w 1810281"/>
                <a:gd name="connsiteY93" fmla="*/ 616940 h 1669247"/>
                <a:gd name="connsiteX94" fmla="*/ 262279 w 1810281"/>
                <a:gd name="connsiteY94" fmla="*/ 543148 h 1669247"/>
                <a:gd name="connsiteX95" fmla="*/ 296245 w 1810281"/>
                <a:gd name="connsiteY95" fmla="*/ 543122 h 1669247"/>
                <a:gd name="connsiteX96" fmla="*/ 526376 w 1810281"/>
                <a:gd name="connsiteY96" fmla="*/ 322327 h 1669247"/>
                <a:gd name="connsiteX97" fmla="*/ 566879 w 1810281"/>
                <a:gd name="connsiteY97" fmla="*/ 342856 h 1669247"/>
                <a:gd name="connsiteX98" fmla="*/ 627355 w 1810281"/>
                <a:gd name="connsiteY98" fmla="*/ 421086 h 1669247"/>
                <a:gd name="connsiteX99" fmla="*/ 621252 w 1810281"/>
                <a:gd name="connsiteY99" fmla="*/ 427744 h 1669247"/>
                <a:gd name="connsiteX100" fmla="*/ 644000 w 1810281"/>
                <a:gd name="connsiteY100" fmla="*/ 432183 h 1669247"/>
                <a:gd name="connsiteX101" fmla="*/ 849285 w 1810281"/>
                <a:gd name="connsiteY101" fmla="*/ 480453 h 1669247"/>
                <a:gd name="connsiteX102" fmla="*/ 870368 w 1810281"/>
                <a:gd name="connsiteY102" fmla="*/ 489330 h 1669247"/>
                <a:gd name="connsiteX103" fmla="*/ 921413 w 1810281"/>
                <a:gd name="connsiteY103" fmla="*/ 593637 h 1669247"/>
                <a:gd name="connsiteX104" fmla="*/ 804899 w 1810281"/>
                <a:gd name="connsiteY104" fmla="*/ 598076 h 1669247"/>
                <a:gd name="connsiteX105" fmla="*/ 725004 w 1810281"/>
                <a:gd name="connsiteY105" fmla="*/ 580321 h 1669247"/>
                <a:gd name="connsiteX106" fmla="*/ 633458 w 1810281"/>
                <a:gd name="connsiteY106" fmla="*/ 579767 h 1669247"/>
                <a:gd name="connsiteX107" fmla="*/ 572427 w 1810281"/>
                <a:gd name="connsiteY107" fmla="*/ 479898 h 1669247"/>
                <a:gd name="connsiteX108" fmla="*/ 592401 w 1810281"/>
                <a:gd name="connsiteY108" fmla="*/ 438841 h 1669247"/>
                <a:gd name="connsiteX109" fmla="*/ 552453 w 1810281"/>
                <a:gd name="connsiteY109" fmla="*/ 546477 h 1669247"/>
                <a:gd name="connsiteX110" fmla="*/ 625135 w 1810281"/>
                <a:gd name="connsiteY110" fmla="*/ 631365 h 1669247"/>
                <a:gd name="connsiteX111" fmla="*/ 644000 w 1810281"/>
                <a:gd name="connsiteY111" fmla="*/ 659107 h 1669247"/>
                <a:gd name="connsiteX112" fmla="*/ 561330 w 1810281"/>
                <a:gd name="connsiteY112" fmla="*/ 726795 h 1669247"/>
                <a:gd name="connsiteX113" fmla="*/ 539137 w 1810281"/>
                <a:gd name="connsiteY113" fmla="*/ 729015 h 1669247"/>
                <a:gd name="connsiteX114" fmla="*/ 392108 w 1810281"/>
                <a:gd name="connsiteY114" fmla="*/ 502091 h 1669247"/>
                <a:gd name="connsiteX115" fmla="*/ 489202 w 1810281"/>
                <a:gd name="connsiteY115" fmla="*/ 332869 h 1669247"/>
                <a:gd name="connsiteX116" fmla="*/ 526376 w 1810281"/>
                <a:gd name="connsiteY116" fmla="*/ 322327 h 1669247"/>
                <a:gd name="connsiteX117" fmla="*/ 1324554 w 1810281"/>
                <a:gd name="connsiteY117" fmla="*/ 321114 h 1669247"/>
                <a:gd name="connsiteX118" fmla="*/ 1495657 w 1810281"/>
                <a:gd name="connsiteY118" fmla="*/ 359501 h 1669247"/>
                <a:gd name="connsiteX119" fmla="*/ 1616609 w 1810281"/>
                <a:gd name="connsiteY119" fmla="*/ 468247 h 1669247"/>
                <a:gd name="connsiteX120" fmla="*/ 1577217 w 1810281"/>
                <a:gd name="connsiteY120" fmla="*/ 655778 h 1669247"/>
                <a:gd name="connsiteX121" fmla="*/ 1321442 w 1810281"/>
                <a:gd name="connsiteY121" fmla="*/ 730680 h 1669247"/>
                <a:gd name="connsiteX122" fmla="*/ 1109498 w 1810281"/>
                <a:gd name="connsiteY122" fmla="*/ 653559 h 1669247"/>
                <a:gd name="connsiteX123" fmla="*/ 1059008 w 1810281"/>
                <a:gd name="connsiteY123" fmla="*/ 437177 h 1669247"/>
                <a:gd name="connsiteX124" fmla="*/ 1143897 w 1810281"/>
                <a:gd name="connsiteY124" fmla="*/ 365604 h 1669247"/>
                <a:gd name="connsiteX125" fmla="*/ 1120594 w 1810281"/>
                <a:gd name="connsiteY125" fmla="*/ 396119 h 1669247"/>
                <a:gd name="connsiteX126" fmla="*/ 1067331 w 1810281"/>
                <a:gd name="connsiteY126" fmla="*/ 458815 h 1669247"/>
                <a:gd name="connsiteX127" fmla="*/ 1067331 w 1810281"/>
                <a:gd name="connsiteY127" fmla="*/ 553690 h 1669247"/>
                <a:gd name="connsiteX128" fmla="*/ 1191058 w 1810281"/>
                <a:gd name="connsiteY128" fmla="*/ 654114 h 1669247"/>
                <a:gd name="connsiteX129" fmla="*/ 1204374 w 1810281"/>
                <a:gd name="connsiteY129" fmla="*/ 656888 h 1669247"/>
                <a:gd name="connsiteX130" fmla="*/ 1212142 w 1810281"/>
                <a:gd name="connsiteY130" fmla="*/ 653559 h 1669247"/>
                <a:gd name="connsiteX131" fmla="*/ 1152219 w 1810281"/>
                <a:gd name="connsiteY131" fmla="*/ 556464 h 1669247"/>
                <a:gd name="connsiteX132" fmla="*/ 1138348 w 1810281"/>
                <a:gd name="connsiteY132" fmla="*/ 422751 h 1669247"/>
                <a:gd name="connsiteX133" fmla="*/ 1254308 w 1810281"/>
                <a:gd name="connsiteY133" fmla="*/ 353398 h 1669247"/>
                <a:gd name="connsiteX134" fmla="*/ 1299804 w 1810281"/>
                <a:gd name="connsiteY134" fmla="*/ 343966 h 1669247"/>
                <a:gd name="connsiteX135" fmla="*/ 1264850 w 1810281"/>
                <a:gd name="connsiteY135" fmla="*/ 326766 h 1669247"/>
                <a:gd name="connsiteX136" fmla="*/ 1324554 w 1810281"/>
                <a:gd name="connsiteY136" fmla="*/ 321114 h 1669247"/>
                <a:gd name="connsiteX137" fmla="*/ 831738 w 1810281"/>
                <a:gd name="connsiteY137" fmla="*/ 46995 h 1669247"/>
                <a:gd name="connsiteX138" fmla="*/ 1014068 w 1810281"/>
                <a:gd name="connsiteY138" fmla="*/ 128138 h 1669247"/>
                <a:gd name="connsiteX139" fmla="*/ 989101 w 1810281"/>
                <a:gd name="connsiteY139" fmla="*/ 414984 h 1669247"/>
                <a:gd name="connsiteX140" fmla="*/ 818769 w 1810281"/>
                <a:gd name="connsiteY140" fmla="*/ 471576 h 1669247"/>
                <a:gd name="connsiteX141" fmla="*/ 621805 w 1810281"/>
                <a:gd name="connsiteY141" fmla="*/ 400004 h 1669247"/>
                <a:gd name="connsiteX142" fmla="*/ 639005 w 1810281"/>
                <a:gd name="connsiteY142" fmla="*/ 103171 h 1669247"/>
                <a:gd name="connsiteX143" fmla="*/ 831738 w 1810281"/>
                <a:gd name="connsiteY143" fmla="*/ 46995 h 1669247"/>
                <a:gd name="connsiteX144" fmla="*/ 1176077 w 1810281"/>
                <a:gd name="connsiteY144" fmla="*/ 1083 h 1669247"/>
                <a:gd name="connsiteX145" fmla="*/ 1237107 w 1810281"/>
                <a:gd name="connsiteY145" fmla="*/ 49907 h 1669247"/>
                <a:gd name="connsiteX146" fmla="*/ 1279829 w 1810281"/>
                <a:gd name="connsiteY146" fmla="*/ 133131 h 1669247"/>
                <a:gd name="connsiteX147" fmla="*/ 1360279 w 1810281"/>
                <a:gd name="connsiteY147" fmla="*/ 311230 h 1669247"/>
                <a:gd name="connsiteX148" fmla="*/ 1207147 w 1810281"/>
                <a:gd name="connsiteY148" fmla="*/ 326211 h 1669247"/>
                <a:gd name="connsiteX149" fmla="*/ 1187728 w 1810281"/>
                <a:gd name="connsiteY149" fmla="*/ 315669 h 1669247"/>
                <a:gd name="connsiteX150" fmla="*/ 1100620 w 1810281"/>
                <a:gd name="connsiteY150" fmla="*/ 92074 h 1669247"/>
                <a:gd name="connsiteX151" fmla="*/ 1176077 w 1810281"/>
                <a:gd name="connsiteY151" fmla="*/ 1083 h 166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810281" h="1669247">
                  <a:moveTo>
                    <a:pt x="385450" y="1155676"/>
                  </a:moveTo>
                  <a:cubicBezTo>
                    <a:pt x="397656" y="1153456"/>
                    <a:pt x="399320" y="1159005"/>
                    <a:pt x="400430" y="1168992"/>
                  </a:cubicBezTo>
                  <a:cubicBezTo>
                    <a:pt x="406533" y="1225029"/>
                    <a:pt x="430391" y="1246112"/>
                    <a:pt x="488092" y="1247777"/>
                  </a:cubicBezTo>
                  <a:cubicBezTo>
                    <a:pt x="533588" y="1249441"/>
                    <a:pt x="578529" y="1245558"/>
                    <a:pt x="622915" y="1237790"/>
                  </a:cubicBezTo>
                  <a:cubicBezTo>
                    <a:pt x="634012" y="1236126"/>
                    <a:pt x="645108" y="1235016"/>
                    <a:pt x="655095" y="1242229"/>
                  </a:cubicBezTo>
                  <a:cubicBezTo>
                    <a:pt x="713906" y="1284395"/>
                    <a:pt x="763286" y="1334885"/>
                    <a:pt x="782705" y="1407012"/>
                  </a:cubicBezTo>
                  <a:cubicBezTo>
                    <a:pt x="802124" y="1478585"/>
                    <a:pt x="764396" y="1542944"/>
                    <a:pt x="692823" y="1563473"/>
                  </a:cubicBezTo>
                  <a:cubicBezTo>
                    <a:pt x="665637" y="1571241"/>
                    <a:pt x="637896" y="1579563"/>
                    <a:pt x="608490" y="1575679"/>
                  </a:cubicBezTo>
                  <a:cubicBezTo>
                    <a:pt x="503073" y="1571241"/>
                    <a:pt x="409307" y="1535177"/>
                    <a:pt x="328303" y="1467488"/>
                  </a:cubicBezTo>
                  <a:cubicBezTo>
                    <a:pt x="280588" y="1428095"/>
                    <a:pt x="242305" y="1382045"/>
                    <a:pt x="227324" y="1319904"/>
                  </a:cubicBezTo>
                  <a:cubicBezTo>
                    <a:pt x="212899" y="1260538"/>
                    <a:pt x="236756" y="1208939"/>
                    <a:pt x="290020" y="1180643"/>
                  </a:cubicBezTo>
                  <a:cubicBezTo>
                    <a:pt x="319980" y="1164553"/>
                    <a:pt x="352715" y="1160669"/>
                    <a:pt x="385450" y="1155676"/>
                  </a:cubicBezTo>
                  <a:close/>
                  <a:moveTo>
                    <a:pt x="1056234" y="1136812"/>
                  </a:moveTo>
                  <a:cubicBezTo>
                    <a:pt x="1146115" y="1146799"/>
                    <a:pt x="1215469" y="1187301"/>
                    <a:pt x="1261519" y="1265532"/>
                  </a:cubicBezTo>
                  <a:cubicBezTo>
                    <a:pt x="1269287" y="1278293"/>
                    <a:pt x="1270397" y="1287725"/>
                    <a:pt x="1257635" y="1298266"/>
                  </a:cubicBezTo>
                  <a:cubicBezTo>
                    <a:pt x="1239881" y="1313247"/>
                    <a:pt x="1226565" y="1332112"/>
                    <a:pt x="1213804" y="1351531"/>
                  </a:cubicBezTo>
                  <a:cubicBezTo>
                    <a:pt x="1173302" y="1413116"/>
                    <a:pt x="1185508" y="1481360"/>
                    <a:pt x="1247094" y="1522417"/>
                  </a:cubicBezTo>
                  <a:cubicBezTo>
                    <a:pt x="1263184" y="1533514"/>
                    <a:pt x="1262629" y="1539062"/>
                    <a:pt x="1252087" y="1553487"/>
                  </a:cubicBezTo>
                  <a:cubicBezTo>
                    <a:pt x="1201598" y="1625060"/>
                    <a:pt x="1132245" y="1662233"/>
                    <a:pt x="1045137" y="1668891"/>
                  </a:cubicBezTo>
                  <a:cubicBezTo>
                    <a:pt x="958584" y="1674994"/>
                    <a:pt x="848174" y="1601757"/>
                    <a:pt x="810446" y="1519088"/>
                  </a:cubicBezTo>
                  <a:cubicBezTo>
                    <a:pt x="794911" y="1484134"/>
                    <a:pt x="802678" y="1449180"/>
                    <a:pt x="794911" y="1414781"/>
                  </a:cubicBezTo>
                  <a:cubicBezTo>
                    <a:pt x="777711" y="1339879"/>
                    <a:pt x="806562" y="1278293"/>
                    <a:pt x="854277" y="1222810"/>
                  </a:cubicBezTo>
                  <a:cubicBezTo>
                    <a:pt x="863154" y="1212268"/>
                    <a:pt x="872031" y="1210049"/>
                    <a:pt x="884792" y="1208385"/>
                  </a:cubicBezTo>
                  <a:cubicBezTo>
                    <a:pt x="939720" y="1201172"/>
                    <a:pt x="995203" y="1193959"/>
                    <a:pt x="1031821" y="1144025"/>
                  </a:cubicBezTo>
                  <a:cubicBezTo>
                    <a:pt x="1039034" y="1134038"/>
                    <a:pt x="1048466" y="1137922"/>
                    <a:pt x="1056234" y="1136812"/>
                  </a:cubicBezTo>
                  <a:close/>
                  <a:moveTo>
                    <a:pt x="1592820" y="1053103"/>
                  </a:moveTo>
                  <a:cubicBezTo>
                    <a:pt x="1616608" y="1052340"/>
                    <a:pt x="1639356" y="1060524"/>
                    <a:pt x="1662658" y="1076891"/>
                  </a:cubicBezTo>
                  <a:cubicBezTo>
                    <a:pt x="1710928" y="1111290"/>
                    <a:pt x="1731457" y="1166218"/>
                    <a:pt x="1715367" y="1226139"/>
                  </a:cubicBezTo>
                  <a:cubicBezTo>
                    <a:pt x="1689290" y="1332111"/>
                    <a:pt x="1623266" y="1408122"/>
                    <a:pt x="1531719" y="1464159"/>
                  </a:cubicBezTo>
                  <a:cubicBezTo>
                    <a:pt x="1477347" y="1497449"/>
                    <a:pt x="1420200" y="1523526"/>
                    <a:pt x="1355840" y="1533513"/>
                  </a:cubicBezTo>
                  <a:cubicBezTo>
                    <a:pt x="1301467" y="1542390"/>
                    <a:pt x="1242655" y="1518533"/>
                    <a:pt x="1215469" y="1472482"/>
                  </a:cubicBezTo>
                  <a:cubicBezTo>
                    <a:pt x="1192166" y="1433089"/>
                    <a:pt x="1201043" y="1382045"/>
                    <a:pt x="1239326" y="1337659"/>
                  </a:cubicBezTo>
                  <a:cubicBezTo>
                    <a:pt x="1249868" y="1326008"/>
                    <a:pt x="1255971" y="1310473"/>
                    <a:pt x="1271506" y="1303815"/>
                  </a:cubicBezTo>
                  <a:cubicBezTo>
                    <a:pt x="1278164" y="1314911"/>
                    <a:pt x="1269287" y="1322679"/>
                    <a:pt x="1264293" y="1331001"/>
                  </a:cubicBezTo>
                  <a:cubicBezTo>
                    <a:pt x="1257635" y="1342098"/>
                    <a:pt x="1249313" y="1352639"/>
                    <a:pt x="1245429" y="1364846"/>
                  </a:cubicBezTo>
                  <a:cubicBezTo>
                    <a:pt x="1224901" y="1429205"/>
                    <a:pt x="1250423" y="1464714"/>
                    <a:pt x="1319221" y="1459721"/>
                  </a:cubicBezTo>
                  <a:cubicBezTo>
                    <a:pt x="1376368" y="1455837"/>
                    <a:pt x="1425748" y="1429760"/>
                    <a:pt x="1466250" y="1388703"/>
                  </a:cubicBezTo>
                  <a:cubicBezTo>
                    <a:pt x="1487333" y="1367620"/>
                    <a:pt x="1512301" y="1349311"/>
                    <a:pt x="1520623" y="1314356"/>
                  </a:cubicBezTo>
                  <a:cubicBezTo>
                    <a:pt x="1492882" y="1326563"/>
                    <a:pt x="1470134" y="1342098"/>
                    <a:pt x="1446276" y="1355414"/>
                  </a:cubicBezTo>
                  <a:cubicBezTo>
                    <a:pt x="1408548" y="1376497"/>
                    <a:pt x="1369155" y="1390923"/>
                    <a:pt x="1324769" y="1387594"/>
                  </a:cubicBezTo>
                  <a:cubicBezTo>
                    <a:pt x="1288706" y="1384819"/>
                    <a:pt x="1275390" y="1363736"/>
                    <a:pt x="1289260" y="1331001"/>
                  </a:cubicBezTo>
                  <a:cubicBezTo>
                    <a:pt x="1298138" y="1310473"/>
                    <a:pt x="1313118" y="1293828"/>
                    <a:pt x="1326434" y="1275519"/>
                  </a:cubicBezTo>
                  <a:cubicBezTo>
                    <a:pt x="1321440" y="1271080"/>
                    <a:pt x="1313673" y="1275519"/>
                    <a:pt x="1309789" y="1269970"/>
                  </a:cubicBezTo>
                  <a:cubicBezTo>
                    <a:pt x="1378033" y="1206720"/>
                    <a:pt x="1440728" y="1137367"/>
                    <a:pt x="1516739" y="1082994"/>
                  </a:cubicBezTo>
                  <a:cubicBezTo>
                    <a:pt x="1544203" y="1063575"/>
                    <a:pt x="1569032" y="1053866"/>
                    <a:pt x="1592820" y="1053103"/>
                  </a:cubicBezTo>
                  <a:close/>
                  <a:moveTo>
                    <a:pt x="893671" y="1038053"/>
                  </a:moveTo>
                  <a:cubicBezTo>
                    <a:pt x="925851" y="1034724"/>
                    <a:pt x="958586" y="1039163"/>
                    <a:pt x="989101" y="1050259"/>
                  </a:cubicBezTo>
                  <a:cubicBezTo>
                    <a:pt x="1032932" y="1066349"/>
                    <a:pt x="1042920" y="1118503"/>
                    <a:pt x="1010185" y="1151793"/>
                  </a:cubicBezTo>
                  <a:cubicBezTo>
                    <a:pt x="976341" y="1186747"/>
                    <a:pt x="931399" y="1195624"/>
                    <a:pt x="885904" y="1197843"/>
                  </a:cubicBezTo>
                  <a:cubicBezTo>
                    <a:pt x="797686" y="1202282"/>
                    <a:pt x="710579" y="1216707"/>
                    <a:pt x="623471" y="1228358"/>
                  </a:cubicBezTo>
                  <a:cubicBezTo>
                    <a:pt x="589627" y="1232797"/>
                    <a:pt x="555226" y="1238345"/>
                    <a:pt x="519718" y="1236681"/>
                  </a:cubicBezTo>
                  <a:cubicBezTo>
                    <a:pt x="504737" y="1236681"/>
                    <a:pt x="489757" y="1237791"/>
                    <a:pt x="475332" y="1236126"/>
                  </a:cubicBezTo>
                  <a:cubicBezTo>
                    <a:pt x="448700" y="1233352"/>
                    <a:pt x="423733" y="1223920"/>
                    <a:pt x="412636" y="1197288"/>
                  </a:cubicBezTo>
                  <a:cubicBezTo>
                    <a:pt x="402094" y="1171766"/>
                    <a:pt x="416520" y="1134593"/>
                    <a:pt x="441487" y="1116284"/>
                  </a:cubicBezTo>
                  <a:cubicBezTo>
                    <a:pt x="481435" y="1087433"/>
                    <a:pt x="528040" y="1075781"/>
                    <a:pt x="575756" y="1070788"/>
                  </a:cubicBezTo>
                  <a:cubicBezTo>
                    <a:pt x="681728" y="1058582"/>
                    <a:pt x="787700" y="1048040"/>
                    <a:pt x="893671" y="1038053"/>
                  </a:cubicBezTo>
                  <a:close/>
                  <a:moveTo>
                    <a:pt x="1081756" y="682409"/>
                  </a:moveTo>
                  <a:cubicBezTo>
                    <a:pt x="1131690" y="682964"/>
                    <a:pt x="1171637" y="700718"/>
                    <a:pt x="1206037" y="726240"/>
                  </a:cubicBezTo>
                  <a:cubicBezTo>
                    <a:pt x="1318112" y="809464"/>
                    <a:pt x="1386355" y="920429"/>
                    <a:pt x="1397452" y="1060800"/>
                  </a:cubicBezTo>
                  <a:cubicBezTo>
                    <a:pt x="1401890" y="1117947"/>
                    <a:pt x="1381917" y="1191185"/>
                    <a:pt x="1317002" y="1213932"/>
                  </a:cubicBezTo>
                  <a:cubicBezTo>
                    <a:pt x="1270951" y="1230577"/>
                    <a:pt x="1249313" y="1232242"/>
                    <a:pt x="1217688" y="1196733"/>
                  </a:cubicBezTo>
                  <a:cubicBezTo>
                    <a:pt x="1189947" y="1165662"/>
                    <a:pt x="1152774" y="1147353"/>
                    <a:pt x="1112826" y="1137921"/>
                  </a:cubicBezTo>
                  <a:cubicBezTo>
                    <a:pt x="1087304" y="1131818"/>
                    <a:pt x="1069550" y="1117947"/>
                    <a:pt x="1054569" y="1099083"/>
                  </a:cubicBezTo>
                  <a:cubicBezTo>
                    <a:pt x="1030157" y="1068013"/>
                    <a:pt x="1009073" y="1034724"/>
                    <a:pt x="990764" y="999215"/>
                  </a:cubicBezTo>
                  <a:cubicBezTo>
                    <a:pt x="980222" y="978686"/>
                    <a:pt x="985216" y="968144"/>
                    <a:pt x="1001861" y="955383"/>
                  </a:cubicBezTo>
                  <a:cubicBezTo>
                    <a:pt x="1054569" y="914881"/>
                    <a:pt x="1093962" y="865502"/>
                    <a:pt x="1106168" y="797813"/>
                  </a:cubicBezTo>
                  <a:cubicBezTo>
                    <a:pt x="1113936" y="757865"/>
                    <a:pt x="1104504" y="721802"/>
                    <a:pt x="1081756" y="682409"/>
                  </a:cubicBezTo>
                  <a:close/>
                  <a:moveTo>
                    <a:pt x="1642686" y="636914"/>
                  </a:moveTo>
                  <a:cubicBezTo>
                    <a:pt x="1693175" y="640243"/>
                    <a:pt x="1740891" y="651894"/>
                    <a:pt x="1777509" y="690732"/>
                  </a:cubicBezTo>
                  <a:cubicBezTo>
                    <a:pt x="1808580" y="723467"/>
                    <a:pt x="1816902" y="760640"/>
                    <a:pt x="1805250" y="802253"/>
                  </a:cubicBezTo>
                  <a:cubicBezTo>
                    <a:pt x="1785277" y="876600"/>
                    <a:pt x="1733123" y="924315"/>
                    <a:pt x="1672092" y="965372"/>
                  </a:cubicBezTo>
                  <a:cubicBezTo>
                    <a:pt x="1599965" y="1014197"/>
                    <a:pt x="1518405" y="1035280"/>
                    <a:pt x="1432962" y="1041938"/>
                  </a:cubicBezTo>
                  <a:cubicBezTo>
                    <a:pt x="1414652" y="1043602"/>
                    <a:pt x="1406884" y="1039719"/>
                    <a:pt x="1403556" y="1018080"/>
                  </a:cubicBezTo>
                  <a:cubicBezTo>
                    <a:pt x="1389685" y="935411"/>
                    <a:pt x="1352511" y="862729"/>
                    <a:pt x="1300358" y="797815"/>
                  </a:cubicBezTo>
                  <a:cubicBezTo>
                    <a:pt x="1289816" y="784498"/>
                    <a:pt x="1294809" y="780059"/>
                    <a:pt x="1302022" y="768963"/>
                  </a:cubicBezTo>
                  <a:cubicBezTo>
                    <a:pt x="1327544" y="730125"/>
                    <a:pt x="1368601" y="743995"/>
                    <a:pt x="1403001" y="738447"/>
                  </a:cubicBezTo>
                  <a:cubicBezTo>
                    <a:pt x="1475684" y="726796"/>
                    <a:pt x="1542818" y="706267"/>
                    <a:pt x="1594416" y="650230"/>
                  </a:cubicBezTo>
                  <a:cubicBezTo>
                    <a:pt x="1608842" y="634695"/>
                    <a:pt x="1625487" y="637469"/>
                    <a:pt x="1642686" y="636914"/>
                  </a:cubicBezTo>
                  <a:close/>
                  <a:moveTo>
                    <a:pt x="894224" y="604734"/>
                  </a:moveTo>
                  <a:cubicBezTo>
                    <a:pt x="951926" y="606953"/>
                    <a:pt x="1006854" y="623043"/>
                    <a:pt x="1049021" y="662990"/>
                  </a:cubicBezTo>
                  <a:cubicBezTo>
                    <a:pt x="1120038" y="729570"/>
                    <a:pt x="1115045" y="817787"/>
                    <a:pt x="1044582" y="899901"/>
                  </a:cubicBezTo>
                  <a:cubicBezTo>
                    <a:pt x="974674" y="981461"/>
                    <a:pt x="882573" y="1020853"/>
                    <a:pt x="776601" y="1032505"/>
                  </a:cubicBezTo>
                  <a:cubicBezTo>
                    <a:pt x="718899" y="1039162"/>
                    <a:pt x="665081" y="1030285"/>
                    <a:pt x="612373" y="1008647"/>
                  </a:cubicBezTo>
                  <a:cubicBezTo>
                    <a:pt x="554671" y="985344"/>
                    <a:pt x="512504" y="925423"/>
                    <a:pt x="512504" y="858289"/>
                  </a:cubicBezTo>
                  <a:cubicBezTo>
                    <a:pt x="516943" y="798923"/>
                    <a:pt x="551342" y="745105"/>
                    <a:pt x="602386" y="702383"/>
                  </a:cubicBezTo>
                  <a:cubicBezTo>
                    <a:pt x="686164" y="631920"/>
                    <a:pt x="784924" y="599740"/>
                    <a:pt x="894224" y="604734"/>
                  </a:cubicBezTo>
                  <a:close/>
                  <a:moveTo>
                    <a:pt x="296245" y="543122"/>
                  </a:moveTo>
                  <a:cubicBezTo>
                    <a:pt x="329690" y="547621"/>
                    <a:pt x="361731" y="564370"/>
                    <a:pt x="393773" y="581431"/>
                  </a:cubicBezTo>
                  <a:cubicBezTo>
                    <a:pt x="408753" y="589199"/>
                    <a:pt x="415966" y="603624"/>
                    <a:pt x="423179" y="616940"/>
                  </a:cubicBezTo>
                  <a:cubicBezTo>
                    <a:pt x="436495" y="640797"/>
                    <a:pt x="452585" y="662436"/>
                    <a:pt x="470894" y="681300"/>
                  </a:cubicBezTo>
                  <a:cubicBezTo>
                    <a:pt x="511396" y="723466"/>
                    <a:pt x="515835" y="772847"/>
                    <a:pt x="506957" y="827220"/>
                  </a:cubicBezTo>
                  <a:cubicBezTo>
                    <a:pt x="499190" y="875490"/>
                    <a:pt x="491977" y="922095"/>
                    <a:pt x="462571" y="964262"/>
                  </a:cubicBezTo>
                  <a:cubicBezTo>
                    <a:pt x="374909" y="1089098"/>
                    <a:pt x="191816" y="1106297"/>
                    <a:pt x="81960" y="999771"/>
                  </a:cubicBezTo>
                  <a:cubicBezTo>
                    <a:pt x="-20683" y="900457"/>
                    <a:pt x="-31780" y="731234"/>
                    <a:pt x="76412" y="616940"/>
                  </a:cubicBezTo>
                  <a:cubicBezTo>
                    <a:pt x="124126" y="566451"/>
                    <a:pt x="185713" y="539264"/>
                    <a:pt x="262279" y="543148"/>
                  </a:cubicBezTo>
                  <a:cubicBezTo>
                    <a:pt x="273792" y="541483"/>
                    <a:pt x="285096" y="541622"/>
                    <a:pt x="296245" y="543122"/>
                  </a:cubicBezTo>
                  <a:close/>
                  <a:moveTo>
                    <a:pt x="526376" y="322327"/>
                  </a:moveTo>
                  <a:cubicBezTo>
                    <a:pt x="545241" y="318444"/>
                    <a:pt x="559666" y="320108"/>
                    <a:pt x="566879" y="342856"/>
                  </a:cubicBezTo>
                  <a:cubicBezTo>
                    <a:pt x="577420" y="375591"/>
                    <a:pt x="606271" y="395564"/>
                    <a:pt x="627355" y="421086"/>
                  </a:cubicBezTo>
                  <a:cubicBezTo>
                    <a:pt x="625690" y="423860"/>
                    <a:pt x="623471" y="426080"/>
                    <a:pt x="621252" y="427744"/>
                  </a:cubicBezTo>
                  <a:cubicBezTo>
                    <a:pt x="629019" y="427189"/>
                    <a:pt x="636787" y="428854"/>
                    <a:pt x="644000" y="432183"/>
                  </a:cubicBezTo>
                  <a:cubicBezTo>
                    <a:pt x="706695" y="471576"/>
                    <a:pt x="775493" y="487111"/>
                    <a:pt x="849285" y="480453"/>
                  </a:cubicBezTo>
                  <a:cubicBezTo>
                    <a:pt x="859272" y="479343"/>
                    <a:pt x="865375" y="482672"/>
                    <a:pt x="870368" y="489330"/>
                  </a:cubicBezTo>
                  <a:cubicBezTo>
                    <a:pt x="893117" y="520400"/>
                    <a:pt x="910871" y="554245"/>
                    <a:pt x="921413" y="593637"/>
                  </a:cubicBezTo>
                  <a:cubicBezTo>
                    <a:pt x="881465" y="593082"/>
                    <a:pt x="842627" y="589753"/>
                    <a:pt x="804899" y="598076"/>
                  </a:cubicBezTo>
                  <a:cubicBezTo>
                    <a:pt x="773274" y="552025"/>
                    <a:pt x="773274" y="552025"/>
                    <a:pt x="725004" y="580321"/>
                  </a:cubicBezTo>
                  <a:cubicBezTo>
                    <a:pt x="694489" y="598631"/>
                    <a:pt x="662864" y="599186"/>
                    <a:pt x="633458" y="579767"/>
                  </a:cubicBezTo>
                  <a:cubicBezTo>
                    <a:pt x="598504" y="556464"/>
                    <a:pt x="572982" y="524839"/>
                    <a:pt x="572427" y="479898"/>
                  </a:cubicBezTo>
                  <a:cubicBezTo>
                    <a:pt x="572427" y="463253"/>
                    <a:pt x="580195" y="448273"/>
                    <a:pt x="592401" y="438841"/>
                  </a:cubicBezTo>
                  <a:cubicBezTo>
                    <a:pt x="550789" y="458815"/>
                    <a:pt x="534699" y="499872"/>
                    <a:pt x="552453" y="546477"/>
                  </a:cubicBezTo>
                  <a:cubicBezTo>
                    <a:pt x="566324" y="583650"/>
                    <a:pt x="594065" y="608618"/>
                    <a:pt x="625135" y="631365"/>
                  </a:cubicBezTo>
                  <a:cubicBezTo>
                    <a:pt x="634013" y="637468"/>
                    <a:pt x="651767" y="640243"/>
                    <a:pt x="644000" y="659107"/>
                  </a:cubicBezTo>
                  <a:cubicBezTo>
                    <a:pt x="613484" y="677416"/>
                    <a:pt x="583523" y="697945"/>
                    <a:pt x="561330" y="726795"/>
                  </a:cubicBezTo>
                  <a:cubicBezTo>
                    <a:pt x="553563" y="737337"/>
                    <a:pt x="548569" y="736228"/>
                    <a:pt x="539137" y="729015"/>
                  </a:cubicBezTo>
                  <a:cubicBezTo>
                    <a:pt x="465344" y="669648"/>
                    <a:pt x="409307" y="599740"/>
                    <a:pt x="392108" y="502091"/>
                  </a:cubicBezTo>
                  <a:cubicBezTo>
                    <a:pt x="379901" y="428854"/>
                    <a:pt x="418739" y="358391"/>
                    <a:pt x="489202" y="332869"/>
                  </a:cubicBezTo>
                  <a:cubicBezTo>
                    <a:pt x="501408" y="328430"/>
                    <a:pt x="513614" y="325101"/>
                    <a:pt x="526376" y="322327"/>
                  </a:cubicBezTo>
                  <a:close/>
                  <a:moveTo>
                    <a:pt x="1324554" y="321114"/>
                  </a:moveTo>
                  <a:cubicBezTo>
                    <a:pt x="1383617" y="320490"/>
                    <a:pt x="1440729" y="334533"/>
                    <a:pt x="1495657" y="359501"/>
                  </a:cubicBezTo>
                  <a:cubicBezTo>
                    <a:pt x="1547256" y="382804"/>
                    <a:pt x="1590533" y="416093"/>
                    <a:pt x="1616609" y="468247"/>
                  </a:cubicBezTo>
                  <a:cubicBezTo>
                    <a:pt x="1648235" y="531497"/>
                    <a:pt x="1632145" y="610837"/>
                    <a:pt x="1577217" y="655778"/>
                  </a:cubicBezTo>
                  <a:cubicBezTo>
                    <a:pt x="1502870" y="717364"/>
                    <a:pt x="1414653" y="737337"/>
                    <a:pt x="1321442" y="730680"/>
                  </a:cubicBezTo>
                  <a:cubicBezTo>
                    <a:pt x="1244321" y="725131"/>
                    <a:pt x="1171083" y="703493"/>
                    <a:pt x="1109498" y="653559"/>
                  </a:cubicBezTo>
                  <a:cubicBezTo>
                    <a:pt x="1049576" y="604734"/>
                    <a:pt x="1005190" y="519291"/>
                    <a:pt x="1059008" y="437177"/>
                  </a:cubicBezTo>
                  <a:cubicBezTo>
                    <a:pt x="1080092" y="405552"/>
                    <a:pt x="1106169" y="378365"/>
                    <a:pt x="1143897" y="365604"/>
                  </a:cubicBezTo>
                  <a:cubicBezTo>
                    <a:pt x="1146671" y="383913"/>
                    <a:pt x="1130026" y="388352"/>
                    <a:pt x="1120594" y="396119"/>
                  </a:cubicBezTo>
                  <a:cubicBezTo>
                    <a:pt x="1098956" y="413874"/>
                    <a:pt x="1080647" y="434403"/>
                    <a:pt x="1067331" y="458815"/>
                  </a:cubicBezTo>
                  <a:cubicBezTo>
                    <a:pt x="1050686" y="489885"/>
                    <a:pt x="1049576" y="521510"/>
                    <a:pt x="1067331" y="553690"/>
                  </a:cubicBezTo>
                  <a:cubicBezTo>
                    <a:pt x="1095072" y="603624"/>
                    <a:pt x="1138348" y="634695"/>
                    <a:pt x="1191058" y="654114"/>
                  </a:cubicBezTo>
                  <a:cubicBezTo>
                    <a:pt x="1194942" y="655778"/>
                    <a:pt x="1199935" y="656888"/>
                    <a:pt x="1204374" y="656888"/>
                  </a:cubicBezTo>
                  <a:cubicBezTo>
                    <a:pt x="1207148" y="656888"/>
                    <a:pt x="1209922" y="656888"/>
                    <a:pt x="1212142" y="653559"/>
                  </a:cubicBezTo>
                  <a:cubicBezTo>
                    <a:pt x="1200490" y="616385"/>
                    <a:pt x="1187173" y="582541"/>
                    <a:pt x="1152219" y="556464"/>
                  </a:cubicBezTo>
                  <a:cubicBezTo>
                    <a:pt x="1103949" y="520955"/>
                    <a:pt x="1101730" y="470466"/>
                    <a:pt x="1138348" y="422751"/>
                  </a:cubicBezTo>
                  <a:cubicBezTo>
                    <a:pt x="1167754" y="384468"/>
                    <a:pt x="1207148" y="362275"/>
                    <a:pt x="1254308" y="353398"/>
                  </a:cubicBezTo>
                  <a:cubicBezTo>
                    <a:pt x="1268734" y="350624"/>
                    <a:pt x="1284824" y="350069"/>
                    <a:pt x="1299804" y="343966"/>
                  </a:cubicBezTo>
                  <a:cubicBezTo>
                    <a:pt x="1290372" y="330095"/>
                    <a:pt x="1272617" y="338418"/>
                    <a:pt x="1264850" y="326766"/>
                  </a:cubicBezTo>
                  <a:cubicBezTo>
                    <a:pt x="1284962" y="323160"/>
                    <a:pt x="1304867" y="321322"/>
                    <a:pt x="1324554" y="321114"/>
                  </a:cubicBezTo>
                  <a:close/>
                  <a:moveTo>
                    <a:pt x="831738" y="46995"/>
                  </a:moveTo>
                  <a:cubicBezTo>
                    <a:pt x="899774" y="51433"/>
                    <a:pt x="966075" y="78759"/>
                    <a:pt x="1014068" y="128138"/>
                  </a:cubicBezTo>
                  <a:cubicBezTo>
                    <a:pt x="1103395" y="219684"/>
                    <a:pt x="1082312" y="342857"/>
                    <a:pt x="989101" y="414984"/>
                  </a:cubicBezTo>
                  <a:cubicBezTo>
                    <a:pt x="938057" y="454377"/>
                    <a:pt x="879245" y="473241"/>
                    <a:pt x="818769" y="471576"/>
                  </a:cubicBezTo>
                  <a:cubicBezTo>
                    <a:pt x="740539" y="472131"/>
                    <a:pt x="675068" y="450493"/>
                    <a:pt x="621805" y="400004"/>
                  </a:cubicBezTo>
                  <a:cubicBezTo>
                    <a:pt x="528039" y="310676"/>
                    <a:pt x="536362" y="181401"/>
                    <a:pt x="639005" y="103171"/>
                  </a:cubicBezTo>
                  <a:cubicBezTo>
                    <a:pt x="693933" y="61004"/>
                    <a:pt x="763702" y="42556"/>
                    <a:pt x="831738" y="46995"/>
                  </a:cubicBezTo>
                  <a:close/>
                  <a:moveTo>
                    <a:pt x="1176077" y="1083"/>
                  </a:moveTo>
                  <a:cubicBezTo>
                    <a:pt x="1205482" y="5521"/>
                    <a:pt x="1221017" y="28824"/>
                    <a:pt x="1237107" y="49907"/>
                  </a:cubicBezTo>
                  <a:cubicBezTo>
                    <a:pt x="1255971" y="74875"/>
                    <a:pt x="1268732" y="103725"/>
                    <a:pt x="1279829" y="133131"/>
                  </a:cubicBezTo>
                  <a:cubicBezTo>
                    <a:pt x="1302577" y="192498"/>
                    <a:pt x="1327544" y="250200"/>
                    <a:pt x="1360279" y="311230"/>
                  </a:cubicBezTo>
                  <a:cubicBezTo>
                    <a:pt x="1304796" y="310121"/>
                    <a:pt x="1255417" y="310676"/>
                    <a:pt x="1207147" y="326211"/>
                  </a:cubicBezTo>
                  <a:cubicBezTo>
                    <a:pt x="1197160" y="329540"/>
                    <a:pt x="1191057" y="324546"/>
                    <a:pt x="1187728" y="315669"/>
                  </a:cubicBezTo>
                  <a:cubicBezTo>
                    <a:pt x="1158877" y="240767"/>
                    <a:pt x="1116710" y="171969"/>
                    <a:pt x="1100620" y="92074"/>
                  </a:cubicBezTo>
                  <a:cubicBezTo>
                    <a:pt x="1088969" y="33263"/>
                    <a:pt x="1121703" y="-7240"/>
                    <a:pt x="1176077" y="1083"/>
                  </a:cubicBezTo>
                  <a:close/>
                </a:path>
              </a:pathLst>
            </a:custGeom>
            <a:solidFill>
              <a:srgbClr val="E11B1B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1D4F6760-7C88-4FEA-98F8-E1D434C4B46C}"/>
                </a:ext>
              </a:extLst>
            </p:cNvPr>
            <p:cNvSpPr/>
            <p:nvPr/>
          </p:nvSpPr>
          <p:spPr>
            <a:xfrm>
              <a:off x="5110539" y="2261295"/>
              <a:ext cx="1516162" cy="1388780"/>
            </a:xfrm>
            <a:custGeom>
              <a:avLst/>
              <a:gdLst>
                <a:gd name="connsiteX0" fmla="*/ 1019668 w 1516162"/>
                <a:gd name="connsiteY0" fmla="*/ 1180348 h 1388780"/>
                <a:gd name="connsiteX1" fmla="*/ 1042971 w 1516162"/>
                <a:gd name="connsiteY1" fmla="*/ 1215857 h 1388780"/>
                <a:gd name="connsiteX2" fmla="*/ 995256 w 1516162"/>
                <a:gd name="connsiteY2" fmla="*/ 1355119 h 1388780"/>
                <a:gd name="connsiteX3" fmla="*/ 861543 w 1516162"/>
                <a:gd name="connsiteY3" fmla="*/ 1370654 h 1388780"/>
                <a:gd name="connsiteX4" fmla="*/ 787750 w 1516162"/>
                <a:gd name="connsiteY4" fmla="*/ 1255804 h 1388780"/>
                <a:gd name="connsiteX5" fmla="*/ 803840 w 1516162"/>
                <a:gd name="connsiteY5" fmla="*/ 1225844 h 1388780"/>
                <a:gd name="connsiteX6" fmla="*/ 828252 w 1516162"/>
                <a:gd name="connsiteY6" fmla="*/ 1243043 h 1388780"/>
                <a:gd name="connsiteX7" fmla="*/ 857104 w 1516162"/>
                <a:gd name="connsiteY7" fmla="*/ 1276334 h 1388780"/>
                <a:gd name="connsiteX8" fmla="*/ 960302 w 1516162"/>
                <a:gd name="connsiteY8" fmla="*/ 1298527 h 1388780"/>
                <a:gd name="connsiteX9" fmla="*/ 1019668 w 1516162"/>
                <a:gd name="connsiteY9" fmla="*/ 1190890 h 1388780"/>
                <a:gd name="connsiteX10" fmla="*/ 1019668 w 1516162"/>
                <a:gd name="connsiteY10" fmla="*/ 1180348 h 1388780"/>
                <a:gd name="connsiteX11" fmla="*/ 313928 w 1516162"/>
                <a:gd name="connsiteY11" fmla="*/ 1104337 h 1388780"/>
                <a:gd name="connsiteX12" fmla="*/ 336121 w 1516162"/>
                <a:gd name="connsiteY12" fmla="*/ 1118207 h 1388780"/>
                <a:gd name="connsiteX13" fmla="*/ 370521 w 1516162"/>
                <a:gd name="connsiteY13" fmla="*/ 1162593 h 1388780"/>
                <a:gd name="connsiteX14" fmla="*/ 524207 w 1516162"/>
                <a:gd name="connsiteY14" fmla="*/ 1200877 h 1388780"/>
                <a:gd name="connsiteX15" fmla="*/ 537523 w 1516162"/>
                <a:gd name="connsiteY15" fmla="*/ 1205871 h 1388780"/>
                <a:gd name="connsiteX16" fmla="*/ 533084 w 1516162"/>
                <a:gd name="connsiteY16" fmla="*/ 1234722 h 1388780"/>
                <a:gd name="connsiteX17" fmla="*/ 447641 w 1516162"/>
                <a:gd name="connsiteY17" fmla="*/ 1271895 h 1388780"/>
                <a:gd name="connsiteX18" fmla="*/ 281194 w 1516162"/>
                <a:gd name="connsiteY18" fmla="*/ 1180904 h 1388780"/>
                <a:gd name="connsiteX19" fmla="*/ 313928 w 1516162"/>
                <a:gd name="connsiteY19" fmla="*/ 1104337 h 1388780"/>
                <a:gd name="connsiteX20" fmla="*/ 1396395 w 1516162"/>
                <a:gd name="connsiteY20" fmla="*/ 1016119 h 1388780"/>
                <a:gd name="connsiteX21" fmla="*/ 1421362 w 1516162"/>
                <a:gd name="connsiteY21" fmla="*/ 1036647 h 1388780"/>
                <a:gd name="connsiteX22" fmla="*/ 1386963 w 1516162"/>
                <a:gd name="connsiteY22" fmla="*/ 1120982 h 1388780"/>
                <a:gd name="connsiteX23" fmla="*/ 1237159 w 1516162"/>
                <a:gd name="connsiteY23" fmla="*/ 1201432 h 1388780"/>
                <a:gd name="connsiteX24" fmla="*/ 1283209 w 1516162"/>
                <a:gd name="connsiteY24" fmla="*/ 1167587 h 1388780"/>
                <a:gd name="connsiteX25" fmla="*/ 1315390 w 1516162"/>
                <a:gd name="connsiteY25" fmla="*/ 1099898 h 1388780"/>
                <a:gd name="connsiteX26" fmla="*/ 1396395 w 1516162"/>
                <a:gd name="connsiteY26" fmla="*/ 1016119 h 1388780"/>
                <a:gd name="connsiteX27" fmla="*/ 1030071 w 1516162"/>
                <a:gd name="connsiteY27" fmla="*/ 665330 h 1388780"/>
                <a:gd name="connsiteX28" fmla="*/ 1056841 w 1516162"/>
                <a:gd name="connsiteY28" fmla="*/ 673236 h 1388780"/>
                <a:gd name="connsiteX29" fmla="*/ 1066828 w 1516162"/>
                <a:gd name="connsiteY29" fmla="*/ 685997 h 1388780"/>
                <a:gd name="connsiteX30" fmla="*/ 1099008 w 1516162"/>
                <a:gd name="connsiteY30" fmla="*/ 799737 h 1388780"/>
                <a:gd name="connsiteX31" fmla="*/ 1188335 w 1516162"/>
                <a:gd name="connsiteY31" fmla="*/ 865761 h 1388780"/>
                <a:gd name="connsiteX32" fmla="*/ 1192774 w 1516162"/>
                <a:gd name="connsiteY32" fmla="*/ 881851 h 1388780"/>
                <a:gd name="connsiteX33" fmla="*/ 1060725 w 1516162"/>
                <a:gd name="connsiteY33" fmla="*/ 872419 h 1388780"/>
                <a:gd name="connsiteX34" fmla="*/ 983603 w 1516162"/>
                <a:gd name="connsiteY34" fmla="*/ 731493 h 1388780"/>
                <a:gd name="connsiteX35" fmla="*/ 1004132 w 1516162"/>
                <a:gd name="connsiteY35" fmla="*/ 671572 h 1388780"/>
                <a:gd name="connsiteX36" fmla="*/ 1030071 w 1516162"/>
                <a:gd name="connsiteY36" fmla="*/ 665330 h 1388780"/>
                <a:gd name="connsiteX37" fmla="*/ 714062 w 1516162"/>
                <a:gd name="connsiteY37" fmla="*/ 581396 h 1388780"/>
                <a:gd name="connsiteX38" fmla="*/ 758899 w 1516162"/>
                <a:gd name="connsiteY38" fmla="*/ 586129 h 1388780"/>
                <a:gd name="connsiteX39" fmla="*/ 801621 w 1516162"/>
                <a:gd name="connsiteY39" fmla="*/ 743699 h 1388780"/>
                <a:gd name="connsiteX40" fmla="*/ 733377 w 1516162"/>
                <a:gd name="connsiteY40" fmla="*/ 770886 h 1388780"/>
                <a:gd name="connsiteX41" fmla="*/ 783312 w 1516162"/>
                <a:gd name="connsiteY41" fmla="*/ 745918 h 1388780"/>
                <a:gd name="connsiteX42" fmla="*/ 815492 w 1516162"/>
                <a:gd name="connsiteY42" fmla="*/ 683778 h 1388780"/>
                <a:gd name="connsiteX43" fmla="*/ 766112 w 1516162"/>
                <a:gd name="connsiteY43" fmla="*/ 637727 h 1388780"/>
                <a:gd name="connsiteX44" fmla="*/ 687882 w 1516162"/>
                <a:gd name="connsiteY44" fmla="*/ 644385 h 1388780"/>
                <a:gd name="connsiteX45" fmla="*/ 638502 w 1516162"/>
                <a:gd name="connsiteY45" fmla="*/ 714293 h 1388780"/>
                <a:gd name="connsiteX46" fmla="*/ 638502 w 1516162"/>
                <a:gd name="connsiteY46" fmla="*/ 719842 h 1388780"/>
                <a:gd name="connsiteX47" fmla="*/ 617974 w 1516162"/>
                <a:gd name="connsiteY47" fmla="*/ 778098 h 1388780"/>
                <a:gd name="connsiteX48" fmla="*/ 566374 w 1516162"/>
                <a:gd name="connsiteY48" fmla="*/ 762009 h 1388780"/>
                <a:gd name="connsiteX49" fmla="*/ 547510 w 1516162"/>
                <a:gd name="connsiteY49" fmla="*/ 694320 h 1388780"/>
                <a:gd name="connsiteX50" fmla="*/ 590786 w 1516162"/>
                <a:gd name="connsiteY50" fmla="*/ 627741 h 1388780"/>
                <a:gd name="connsiteX51" fmla="*/ 714062 w 1516162"/>
                <a:gd name="connsiteY51" fmla="*/ 581396 h 1388780"/>
                <a:gd name="connsiteX52" fmla="*/ 1491921 w 1516162"/>
                <a:gd name="connsiteY52" fmla="*/ 562679 h 1388780"/>
                <a:gd name="connsiteX53" fmla="*/ 1507915 w 1516162"/>
                <a:gd name="connsiteY53" fmla="*/ 573368 h 1388780"/>
                <a:gd name="connsiteX54" fmla="*/ 1504586 w 1516162"/>
                <a:gd name="connsiteY54" fmla="*/ 651599 h 1388780"/>
                <a:gd name="connsiteX55" fmla="*/ 1404718 w 1516162"/>
                <a:gd name="connsiteY55" fmla="*/ 725391 h 1388780"/>
                <a:gd name="connsiteX56" fmla="*/ 1303183 w 1516162"/>
                <a:gd name="connsiteY56" fmla="*/ 738706 h 1388780"/>
                <a:gd name="connsiteX57" fmla="*/ 1271003 w 1516162"/>
                <a:gd name="connsiteY57" fmla="*/ 666024 h 1388780"/>
                <a:gd name="connsiteX58" fmla="*/ 1279881 w 1516162"/>
                <a:gd name="connsiteY58" fmla="*/ 646605 h 1388780"/>
                <a:gd name="connsiteX59" fmla="*/ 1409711 w 1516162"/>
                <a:gd name="connsiteY59" fmla="*/ 639393 h 1388780"/>
                <a:gd name="connsiteX60" fmla="*/ 1485722 w 1516162"/>
                <a:gd name="connsiteY60" fmla="*/ 570594 h 1388780"/>
                <a:gd name="connsiteX61" fmla="*/ 1491921 w 1516162"/>
                <a:gd name="connsiteY61" fmla="*/ 562679 h 1388780"/>
                <a:gd name="connsiteX62" fmla="*/ 146292 w 1516162"/>
                <a:gd name="connsiteY62" fmla="*/ 521266 h 1388780"/>
                <a:gd name="connsiteX63" fmla="*/ 246239 w 1516162"/>
                <a:gd name="connsiteY63" fmla="*/ 569484 h 1388780"/>
                <a:gd name="connsiteX64" fmla="*/ 267323 w 1516162"/>
                <a:gd name="connsiteY64" fmla="*/ 652153 h 1388780"/>
                <a:gd name="connsiteX65" fmla="*/ 259555 w 1516162"/>
                <a:gd name="connsiteY65" fmla="*/ 662140 h 1388780"/>
                <a:gd name="connsiteX66" fmla="*/ 251233 w 1516162"/>
                <a:gd name="connsiteY66" fmla="*/ 652708 h 1388780"/>
                <a:gd name="connsiteX67" fmla="*/ 215724 w 1516162"/>
                <a:gd name="connsiteY67" fmla="*/ 588348 h 1388780"/>
                <a:gd name="connsiteX68" fmla="*/ 72024 w 1516162"/>
                <a:gd name="connsiteY68" fmla="*/ 624412 h 1388780"/>
                <a:gd name="connsiteX69" fmla="*/ 84230 w 1516162"/>
                <a:gd name="connsiteY69" fmla="*/ 731493 h 1388780"/>
                <a:gd name="connsiteX70" fmla="*/ 179660 w 1516162"/>
                <a:gd name="connsiteY70" fmla="*/ 774215 h 1388780"/>
                <a:gd name="connsiteX71" fmla="*/ 52605 w 1516162"/>
                <a:gd name="connsiteY71" fmla="*/ 758680 h 1388780"/>
                <a:gd name="connsiteX72" fmla="*/ 2116 w 1516162"/>
                <a:gd name="connsiteY72" fmla="*/ 616644 h 1388780"/>
                <a:gd name="connsiteX73" fmla="*/ 107533 w 1516162"/>
                <a:gd name="connsiteY73" fmla="*/ 522878 h 1388780"/>
                <a:gd name="connsiteX74" fmla="*/ 146292 w 1516162"/>
                <a:gd name="connsiteY74" fmla="*/ 521266 h 1388780"/>
                <a:gd name="connsiteX75" fmla="*/ 505344 w 1516162"/>
                <a:gd name="connsiteY75" fmla="*/ 272097 h 1388780"/>
                <a:gd name="connsiteX76" fmla="*/ 521988 w 1516162"/>
                <a:gd name="connsiteY76" fmla="*/ 283194 h 1388780"/>
                <a:gd name="connsiteX77" fmla="*/ 463177 w 1516162"/>
                <a:gd name="connsiteY77" fmla="*/ 309270 h 1388780"/>
                <a:gd name="connsiteX78" fmla="*/ 477048 w 1516162"/>
                <a:gd name="connsiteY78" fmla="*/ 389166 h 1388780"/>
                <a:gd name="connsiteX79" fmla="*/ 616864 w 1516162"/>
                <a:gd name="connsiteY79" fmla="*/ 415243 h 1388780"/>
                <a:gd name="connsiteX80" fmla="*/ 683443 w 1516162"/>
                <a:gd name="connsiteY80" fmla="*/ 449642 h 1388780"/>
                <a:gd name="connsiteX81" fmla="*/ 521988 w 1516162"/>
                <a:gd name="connsiteY81" fmla="*/ 510118 h 1388780"/>
                <a:gd name="connsiteX82" fmla="*/ 477048 w 1516162"/>
                <a:gd name="connsiteY82" fmla="*/ 471835 h 1388780"/>
                <a:gd name="connsiteX83" fmla="*/ 417126 w 1516162"/>
                <a:gd name="connsiteY83" fmla="*/ 375851 h 1388780"/>
                <a:gd name="connsiteX84" fmla="*/ 505344 w 1516162"/>
                <a:gd name="connsiteY84" fmla="*/ 272097 h 1388780"/>
                <a:gd name="connsiteX85" fmla="*/ 1201095 w 1516162"/>
                <a:gd name="connsiteY85" fmla="*/ 261417 h 1388780"/>
                <a:gd name="connsiteX86" fmla="*/ 1300964 w 1516162"/>
                <a:gd name="connsiteY86" fmla="*/ 287078 h 1388780"/>
                <a:gd name="connsiteX87" fmla="*/ 1342576 w 1516162"/>
                <a:gd name="connsiteY87" fmla="*/ 327025 h 1388780"/>
                <a:gd name="connsiteX88" fmla="*/ 1310951 w 1516162"/>
                <a:gd name="connsiteY88" fmla="*/ 434661 h 1388780"/>
                <a:gd name="connsiteX89" fmla="*/ 1168916 w 1516162"/>
                <a:gd name="connsiteY89" fmla="*/ 460183 h 1388780"/>
                <a:gd name="connsiteX90" fmla="*/ 1131741 w 1516162"/>
                <a:gd name="connsiteY90" fmla="*/ 430778 h 1388780"/>
                <a:gd name="connsiteX91" fmla="*/ 1165032 w 1516162"/>
                <a:gd name="connsiteY91" fmla="*/ 398598 h 1388780"/>
                <a:gd name="connsiteX92" fmla="*/ 1239379 w 1516162"/>
                <a:gd name="connsiteY92" fmla="*/ 368082 h 1388780"/>
                <a:gd name="connsiteX93" fmla="*/ 1239379 w 1516162"/>
                <a:gd name="connsiteY93" fmla="*/ 326470 h 1388780"/>
                <a:gd name="connsiteX94" fmla="*/ 1066272 w 1516162"/>
                <a:gd name="connsiteY94" fmla="*/ 308716 h 1388780"/>
                <a:gd name="connsiteX95" fmla="*/ 1097897 w 1516162"/>
                <a:gd name="connsiteY95" fmla="*/ 263220 h 1388780"/>
                <a:gd name="connsiteX96" fmla="*/ 1201095 w 1516162"/>
                <a:gd name="connsiteY96" fmla="*/ 261417 h 1388780"/>
                <a:gd name="connsiteX97" fmla="*/ 697244 w 1516162"/>
                <a:gd name="connsiteY97" fmla="*/ 233 h 1388780"/>
                <a:gd name="connsiteX98" fmla="*/ 793298 w 1516162"/>
                <a:gd name="connsiteY98" fmla="*/ 31303 h 1388780"/>
                <a:gd name="connsiteX99" fmla="*/ 813827 w 1516162"/>
                <a:gd name="connsiteY99" fmla="*/ 118411 h 1388780"/>
                <a:gd name="connsiteX100" fmla="*/ 677339 w 1516162"/>
                <a:gd name="connsiteY100" fmla="*/ 34632 h 1388780"/>
                <a:gd name="connsiteX101" fmla="*/ 621857 w 1516162"/>
                <a:gd name="connsiteY101" fmla="*/ 121740 h 1388780"/>
                <a:gd name="connsiteX102" fmla="*/ 731157 w 1516162"/>
                <a:gd name="connsiteY102" fmla="*/ 208292 h 1388780"/>
                <a:gd name="connsiteX103" fmla="*/ 595225 w 1516162"/>
                <a:gd name="connsiteY103" fmla="*/ 180551 h 1388780"/>
                <a:gd name="connsiteX104" fmla="*/ 563045 w 1516162"/>
                <a:gd name="connsiteY104" fmla="*/ 66257 h 1388780"/>
                <a:gd name="connsiteX105" fmla="*/ 599109 w 1516162"/>
                <a:gd name="connsiteY105" fmla="*/ 22426 h 1388780"/>
                <a:gd name="connsiteX106" fmla="*/ 697244 w 1516162"/>
                <a:gd name="connsiteY106" fmla="*/ 233 h 138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1516162" h="1388780">
                  <a:moveTo>
                    <a:pt x="1019668" y="1180348"/>
                  </a:moveTo>
                  <a:cubicBezTo>
                    <a:pt x="1040752" y="1183677"/>
                    <a:pt x="1042416" y="1201431"/>
                    <a:pt x="1042971" y="1215857"/>
                  </a:cubicBezTo>
                  <a:cubicBezTo>
                    <a:pt x="1046300" y="1268566"/>
                    <a:pt x="1034094" y="1316281"/>
                    <a:pt x="995256" y="1355119"/>
                  </a:cubicBezTo>
                  <a:cubicBezTo>
                    <a:pt x="957528" y="1392847"/>
                    <a:pt x="910367" y="1400060"/>
                    <a:pt x="861543" y="1370654"/>
                  </a:cubicBezTo>
                  <a:cubicBezTo>
                    <a:pt x="819375" y="1345132"/>
                    <a:pt x="787195" y="1310733"/>
                    <a:pt x="787750" y="1255804"/>
                  </a:cubicBezTo>
                  <a:cubicBezTo>
                    <a:pt x="788305" y="1241934"/>
                    <a:pt x="792744" y="1230282"/>
                    <a:pt x="803840" y="1225844"/>
                  </a:cubicBezTo>
                  <a:cubicBezTo>
                    <a:pt x="816601" y="1220850"/>
                    <a:pt x="822704" y="1235276"/>
                    <a:pt x="828252" y="1243043"/>
                  </a:cubicBezTo>
                  <a:cubicBezTo>
                    <a:pt x="837130" y="1255250"/>
                    <a:pt x="846561" y="1265792"/>
                    <a:pt x="857104" y="1276334"/>
                  </a:cubicBezTo>
                  <a:cubicBezTo>
                    <a:pt x="894832" y="1314062"/>
                    <a:pt x="919245" y="1319056"/>
                    <a:pt x="960302" y="1298527"/>
                  </a:cubicBezTo>
                  <a:cubicBezTo>
                    <a:pt x="1006353" y="1275224"/>
                    <a:pt x="1027436" y="1237495"/>
                    <a:pt x="1019668" y="1190890"/>
                  </a:cubicBezTo>
                  <a:cubicBezTo>
                    <a:pt x="1019114" y="1187561"/>
                    <a:pt x="1016339" y="1184232"/>
                    <a:pt x="1019668" y="1180348"/>
                  </a:cubicBezTo>
                  <a:close/>
                  <a:moveTo>
                    <a:pt x="313928" y="1104337"/>
                  </a:moveTo>
                  <a:cubicBezTo>
                    <a:pt x="326134" y="1102672"/>
                    <a:pt x="332792" y="1102672"/>
                    <a:pt x="336121" y="1118207"/>
                  </a:cubicBezTo>
                  <a:cubicBezTo>
                    <a:pt x="340005" y="1137071"/>
                    <a:pt x="352766" y="1152052"/>
                    <a:pt x="370521" y="1162593"/>
                  </a:cubicBezTo>
                  <a:cubicBezTo>
                    <a:pt x="418236" y="1190336"/>
                    <a:pt x="467060" y="1212529"/>
                    <a:pt x="524207" y="1200877"/>
                  </a:cubicBezTo>
                  <a:cubicBezTo>
                    <a:pt x="530310" y="1199768"/>
                    <a:pt x="535859" y="1198658"/>
                    <a:pt x="537523" y="1205871"/>
                  </a:cubicBezTo>
                  <a:cubicBezTo>
                    <a:pt x="539742" y="1215858"/>
                    <a:pt x="540298" y="1225845"/>
                    <a:pt x="533084" y="1234722"/>
                  </a:cubicBezTo>
                  <a:cubicBezTo>
                    <a:pt x="510891" y="1261354"/>
                    <a:pt x="482595" y="1273005"/>
                    <a:pt x="447641" y="1271895"/>
                  </a:cubicBezTo>
                  <a:cubicBezTo>
                    <a:pt x="379953" y="1264682"/>
                    <a:pt x="323915" y="1233612"/>
                    <a:pt x="281194" y="1180904"/>
                  </a:cubicBezTo>
                  <a:cubicBezTo>
                    <a:pt x="255117" y="1148168"/>
                    <a:pt x="273426" y="1109885"/>
                    <a:pt x="313928" y="1104337"/>
                  </a:cubicBezTo>
                  <a:close/>
                  <a:moveTo>
                    <a:pt x="1396395" y="1016119"/>
                  </a:moveTo>
                  <a:cubicBezTo>
                    <a:pt x="1411930" y="1013899"/>
                    <a:pt x="1420253" y="1020003"/>
                    <a:pt x="1421362" y="1036647"/>
                  </a:cubicBezTo>
                  <a:cubicBezTo>
                    <a:pt x="1424136" y="1071046"/>
                    <a:pt x="1408046" y="1097679"/>
                    <a:pt x="1386963" y="1120982"/>
                  </a:cubicBezTo>
                  <a:cubicBezTo>
                    <a:pt x="1347015" y="1165368"/>
                    <a:pt x="1299301" y="1196438"/>
                    <a:pt x="1237159" y="1201432"/>
                  </a:cubicBezTo>
                  <a:cubicBezTo>
                    <a:pt x="1252694" y="1190890"/>
                    <a:pt x="1268784" y="1180903"/>
                    <a:pt x="1283209" y="1167587"/>
                  </a:cubicBezTo>
                  <a:cubicBezTo>
                    <a:pt x="1303739" y="1148723"/>
                    <a:pt x="1312616" y="1125975"/>
                    <a:pt x="1315390" y="1099898"/>
                  </a:cubicBezTo>
                  <a:cubicBezTo>
                    <a:pt x="1319829" y="1062169"/>
                    <a:pt x="1359222" y="1020557"/>
                    <a:pt x="1396395" y="1016119"/>
                  </a:cubicBezTo>
                  <a:close/>
                  <a:moveTo>
                    <a:pt x="1030071" y="665330"/>
                  </a:moveTo>
                  <a:cubicBezTo>
                    <a:pt x="1039087" y="666717"/>
                    <a:pt x="1048241" y="670462"/>
                    <a:pt x="1056841" y="673236"/>
                  </a:cubicBezTo>
                  <a:cubicBezTo>
                    <a:pt x="1062389" y="674901"/>
                    <a:pt x="1070712" y="676565"/>
                    <a:pt x="1066828" y="685997"/>
                  </a:cubicBezTo>
                  <a:cubicBezTo>
                    <a:pt x="1047964" y="732048"/>
                    <a:pt x="1074596" y="767002"/>
                    <a:pt x="1099008" y="799737"/>
                  </a:cubicBezTo>
                  <a:cubicBezTo>
                    <a:pt x="1121201" y="829697"/>
                    <a:pt x="1148388" y="857439"/>
                    <a:pt x="1188335" y="865761"/>
                  </a:cubicBezTo>
                  <a:cubicBezTo>
                    <a:pt x="1200541" y="867980"/>
                    <a:pt x="1197767" y="874638"/>
                    <a:pt x="1192774" y="881851"/>
                  </a:cubicBezTo>
                  <a:cubicBezTo>
                    <a:pt x="1155600" y="913476"/>
                    <a:pt x="1097898" y="911257"/>
                    <a:pt x="1060725" y="872419"/>
                  </a:cubicBezTo>
                  <a:cubicBezTo>
                    <a:pt x="1022996" y="833026"/>
                    <a:pt x="994145" y="786421"/>
                    <a:pt x="983603" y="731493"/>
                  </a:cubicBezTo>
                  <a:cubicBezTo>
                    <a:pt x="979165" y="708190"/>
                    <a:pt x="985823" y="685997"/>
                    <a:pt x="1004132" y="671572"/>
                  </a:cubicBezTo>
                  <a:cubicBezTo>
                    <a:pt x="1012177" y="664914"/>
                    <a:pt x="1021055" y="663943"/>
                    <a:pt x="1030071" y="665330"/>
                  </a:cubicBezTo>
                  <a:close/>
                  <a:moveTo>
                    <a:pt x="714062" y="581396"/>
                  </a:moveTo>
                  <a:cubicBezTo>
                    <a:pt x="728800" y="581344"/>
                    <a:pt x="743780" y="582939"/>
                    <a:pt x="758899" y="586129"/>
                  </a:cubicBezTo>
                  <a:cubicBezTo>
                    <a:pt x="837685" y="602773"/>
                    <a:pt x="857658" y="682114"/>
                    <a:pt x="801621" y="743699"/>
                  </a:cubicBezTo>
                  <a:cubicBezTo>
                    <a:pt x="769996" y="779763"/>
                    <a:pt x="766112" y="780873"/>
                    <a:pt x="733377" y="770886"/>
                  </a:cubicBezTo>
                  <a:cubicBezTo>
                    <a:pt x="751132" y="762009"/>
                    <a:pt x="767222" y="754241"/>
                    <a:pt x="783312" y="745918"/>
                  </a:cubicBezTo>
                  <a:cubicBezTo>
                    <a:pt x="808279" y="732603"/>
                    <a:pt x="819930" y="709855"/>
                    <a:pt x="815492" y="683778"/>
                  </a:cubicBezTo>
                  <a:cubicBezTo>
                    <a:pt x="811053" y="658256"/>
                    <a:pt x="791079" y="644385"/>
                    <a:pt x="766112" y="637727"/>
                  </a:cubicBezTo>
                  <a:cubicBezTo>
                    <a:pt x="738926" y="629960"/>
                    <a:pt x="712849" y="635508"/>
                    <a:pt x="687882" y="644385"/>
                  </a:cubicBezTo>
                  <a:cubicBezTo>
                    <a:pt x="657366" y="655482"/>
                    <a:pt x="639612" y="681559"/>
                    <a:pt x="638502" y="714293"/>
                  </a:cubicBezTo>
                  <a:cubicBezTo>
                    <a:pt x="638502" y="715958"/>
                    <a:pt x="638502" y="718177"/>
                    <a:pt x="638502" y="719842"/>
                  </a:cubicBezTo>
                  <a:cubicBezTo>
                    <a:pt x="637947" y="741480"/>
                    <a:pt x="642386" y="765892"/>
                    <a:pt x="617974" y="778098"/>
                  </a:cubicBezTo>
                  <a:cubicBezTo>
                    <a:pt x="596889" y="789195"/>
                    <a:pt x="580244" y="774769"/>
                    <a:pt x="566374" y="762009"/>
                  </a:cubicBezTo>
                  <a:cubicBezTo>
                    <a:pt x="546955" y="744254"/>
                    <a:pt x="537523" y="720396"/>
                    <a:pt x="547510" y="694320"/>
                  </a:cubicBezTo>
                  <a:cubicBezTo>
                    <a:pt x="556942" y="669352"/>
                    <a:pt x="569703" y="645495"/>
                    <a:pt x="590786" y="627741"/>
                  </a:cubicBezTo>
                  <a:cubicBezTo>
                    <a:pt x="627822" y="596532"/>
                    <a:pt x="669849" y="581552"/>
                    <a:pt x="714062" y="581396"/>
                  </a:cubicBezTo>
                  <a:close/>
                  <a:moveTo>
                    <a:pt x="1491921" y="562679"/>
                  </a:moveTo>
                  <a:cubicBezTo>
                    <a:pt x="1498032" y="559533"/>
                    <a:pt x="1503754" y="568791"/>
                    <a:pt x="1507915" y="573368"/>
                  </a:cubicBezTo>
                  <a:cubicBezTo>
                    <a:pt x="1520676" y="587239"/>
                    <a:pt x="1517902" y="628851"/>
                    <a:pt x="1504586" y="651599"/>
                  </a:cubicBezTo>
                  <a:cubicBezTo>
                    <a:pt x="1481838" y="690991"/>
                    <a:pt x="1445774" y="712630"/>
                    <a:pt x="1404718" y="725391"/>
                  </a:cubicBezTo>
                  <a:cubicBezTo>
                    <a:pt x="1372538" y="735377"/>
                    <a:pt x="1339803" y="749248"/>
                    <a:pt x="1303183" y="738706"/>
                  </a:cubicBezTo>
                  <a:cubicBezTo>
                    <a:pt x="1259907" y="725945"/>
                    <a:pt x="1249365" y="704862"/>
                    <a:pt x="1271003" y="666024"/>
                  </a:cubicBezTo>
                  <a:cubicBezTo>
                    <a:pt x="1274332" y="660476"/>
                    <a:pt x="1276552" y="654373"/>
                    <a:pt x="1279881" y="646605"/>
                  </a:cubicBezTo>
                  <a:cubicBezTo>
                    <a:pt x="1325932" y="681004"/>
                    <a:pt x="1368654" y="659366"/>
                    <a:pt x="1409711" y="639393"/>
                  </a:cubicBezTo>
                  <a:cubicBezTo>
                    <a:pt x="1440781" y="624412"/>
                    <a:pt x="1469632" y="604438"/>
                    <a:pt x="1485722" y="570594"/>
                  </a:cubicBezTo>
                  <a:cubicBezTo>
                    <a:pt x="1487803" y="566156"/>
                    <a:pt x="1489883" y="563728"/>
                    <a:pt x="1491921" y="562679"/>
                  </a:cubicBezTo>
                  <a:close/>
                  <a:moveTo>
                    <a:pt x="146292" y="521266"/>
                  </a:moveTo>
                  <a:cubicBezTo>
                    <a:pt x="183821" y="523607"/>
                    <a:pt x="217527" y="538275"/>
                    <a:pt x="246239" y="569484"/>
                  </a:cubicBezTo>
                  <a:cubicBezTo>
                    <a:pt x="268987" y="593896"/>
                    <a:pt x="268987" y="622192"/>
                    <a:pt x="267323" y="652153"/>
                  </a:cubicBezTo>
                  <a:cubicBezTo>
                    <a:pt x="266768" y="656592"/>
                    <a:pt x="264549" y="661585"/>
                    <a:pt x="259555" y="662140"/>
                  </a:cubicBezTo>
                  <a:cubicBezTo>
                    <a:pt x="254562" y="662140"/>
                    <a:pt x="252343" y="657146"/>
                    <a:pt x="251233" y="652708"/>
                  </a:cubicBezTo>
                  <a:cubicBezTo>
                    <a:pt x="244020" y="628850"/>
                    <a:pt x="234588" y="606657"/>
                    <a:pt x="215724" y="588348"/>
                  </a:cubicBezTo>
                  <a:cubicBezTo>
                    <a:pt x="161351" y="535639"/>
                    <a:pt x="91998" y="552284"/>
                    <a:pt x="72024" y="624412"/>
                  </a:cubicBezTo>
                  <a:cubicBezTo>
                    <a:pt x="62037" y="661030"/>
                    <a:pt x="64257" y="697649"/>
                    <a:pt x="84230" y="731493"/>
                  </a:cubicBezTo>
                  <a:cubicBezTo>
                    <a:pt x="103649" y="764783"/>
                    <a:pt x="130836" y="776989"/>
                    <a:pt x="179660" y="774215"/>
                  </a:cubicBezTo>
                  <a:cubicBezTo>
                    <a:pt x="141377" y="799182"/>
                    <a:pt x="92553" y="794188"/>
                    <a:pt x="52605" y="758680"/>
                  </a:cubicBezTo>
                  <a:cubicBezTo>
                    <a:pt x="9884" y="720951"/>
                    <a:pt x="-6206" y="672127"/>
                    <a:pt x="2116" y="616644"/>
                  </a:cubicBezTo>
                  <a:cubicBezTo>
                    <a:pt x="9884" y="566155"/>
                    <a:pt x="50386" y="530646"/>
                    <a:pt x="107533" y="522878"/>
                  </a:cubicBezTo>
                  <a:cubicBezTo>
                    <a:pt x="120849" y="521075"/>
                    <a:pt x="133783" y="520486"/>
                    <a:pt x="146292" y="521266"/>
                  </a:cubicBezTo>
                  <a:close/>
                  <a:moveTo>
                    <a:pt x="505344" y="272097"/>
                  </a:moveTo>
                  <a:cubicBezTo>
                    <a:pt x="510892" y="275981"/>
                    <a:pt x="516440" y="279310"/>
                    <a:pt x="521988" y="283194"/>
                  </a:cubicBezTo>
                  <a:cubicBezTo>
                    <a:pt x="497576" y="280974"/>
                    <a:pt x="474828" y="285413"/>
                    <a:pt x="463177" y="309270"/>
                  </a:cubicBezTo>
                  <a:cubicBezTo>
                    <a:pt x="448752" y="338121"/>
                    <a:pt x="459293" y="366418"/>
                    <a:pt x="477048" y="389166"/>
                  </a:cubicBezTo>
                  <a:cubicBezTo>
                    <a:pt x="516995" y="440765"/>
                    <a:pt x="563600" y="456300"/>
                    <a:pt x="616864" y="415243"/>
                  </a:cubicBezTo>
                  <a:cubicBezTo>
                    <a:pt x="654592" y="386392"/>
                    <a:pt x="674011" y="398044"/>
                    <a:pt x="683443" y="449642"/>
                  </a:cubicBezTo>
                  <a:cubicBezTo>
                    <a:pt x="625741" y="459074"/>
                    <a:pt x="571368" y="478493"/>
                    <a:pt x="521988" y="510118"/>
                  </a:cubicBezTo>
                  <a:cubicBezTo>
                    <a:pt x="513111" y="490145"/>
                    <a:pt x="492028" y="484596"/>
                    <a:pt x="477048" y="471835"/>
                  </a:cubicBezTo>
                  <a:cubicBezTo>
                    <a:pt x="447087" y="445759"/>
                    <a:pt x="422675" y="415798"/>
                    <a:pt x="417126" y="375851"/>
                  </a:cubicBezTo>
                  <a:cubicBezTo>
                    <a:pt x="409914" y="319257"/>
                    <a:pt x="434881" y="290961"/>
                    <a:pt x="505344" y="272097"/>
                  </a:cubicBezTo>
                  <a:close/>
                  <a:moveTo>
                    <a:pt x="1201095" y="261417"/>
                  </a:moveTo>
                  <a:cubicBezTo>
                    <a:pt x="1235217" y="263775"/>
                    <a:pt x="1268785" y="270710"/>
                    <a:pt x="1300964" y="287078"/>
                  </a:cubicBezTo>
                  <a:cubicBezTo>
                    <a:pt x="1318719" y="296510"/>
                    <a:pt x="1332034" y="310935"/>
                    <a:pt x="1342576" y="327025"/>
                  </a:cubicBezTo>
                  <a:cubicBezTo>
                    <a:pt x="1368098" y="366418"/>
                    <a:pt x="1355892" y="411914"/>
                    <a:pt x="1310951" y="434661"/>
                  </a:cubicBezTo>
                  <a:cubicBezTo>
                    <a:pt x="1266565" y="457409"/>
                    <a:pt x="1218295" y="464622"/>
                    <a:pt x="1168916" y="460183"/>
                  </a:cubicBezTo>
                  <a:cubicBezTo>
                    <a:pt x="1152271" y="458519"/>
                    <a:pt x="1133406" y="454635"/>
                    <a:pt x="1131741" y="430778"/>
                  </a:cubicBezTo>
                  <a:cubicBezTo>
                    <a:pt x="1130077" y="405810"/>
                    <a:pt x="1147277" y="403591"/>
                    <a:pt x="1165032" y="398598"/>
                  </a:cubicBezTo>
                  <a:cubicBezTo>
                    <a:pt x="1190554" y="391385"/>
                    <a:pt x="1219960" y="393604"/>
                    <a:pt x="1239379" y="368082"/>
                  </a:cubicBezTo>
                  <a:cubicBezTo>
                    <a:pt x="1251030" y="353102"/>
                    <a:pt x="1251585" y="340896"/>
                    <a:pt x="1239379" y="326470"/>
                  </a:cubicBezTo>
                  <a:cubicBezTo>
                    <a:pt x="1206089" y="285968"/>
                    <a:pt x="1136180" y="262665"/>
                    <a:pt x="1066272" y="308716"/>
                  </a:cubicBezTo>
                  <a:cubicBezTo>
                    <a:pt x="1065717" y="282639"/>
                    <a:pt x="1077368" y="264330"/>
                    <a:pt x="1097897" y="263220"/>
                  </a:cubicBezTo>
                  <a:cubicBezTo>
                    <a:pt x="1132297" y="261278"/>
                    <a:pt x="1166973" y="259059"/>
                    <a:pt x="1201095" y="261417"/>
                  </a:cubicBezTo>
                  <a:close/>
                  <a:moveTo>
                    <a:pt x="697244" y="233"/>
                  </a:moveTo>
                  <a:cubicBezTo>
                    <a:pt x="732683" y="1897"/>
                    <a:pt x="767776" y="12439"/>
                    <a:pt x="793298" y="31303"/>
                  </a:cubicBezTo>
                  <a:cubicBezTo>
                    <a:pt x="827142" y="56270"/>
                    <a:pt x="834910" y="90669"/>
                    <a:pt x="813827" y="118411"/>
                  </a:cubicBezTo>
                  <a:cubicBezTo>
                    <a:pt x="780537" y="49057"/>
                    <a:pt x="733932" y="20761"/>
                    <a:pt x="677339" y="34632"/>
                  </a:cubicBezTo>
                  <a:cubicBezTo>
                    <a:pt x="646269" y="42399"/>
                    <a:pt x="620192" y="83456"/>
                    <a:pt x="621857" y="121740"/>
                  </a:cubicBezTo>
                  <a:cubicBezTo>
                    <a:pt x="624076" y="170564"/>
                    <a:pt x="657920" y="198306"/>
                    <a:pt x="731157" y="208292"/>
                  </a:cubicBezTo>
                  <a:cubicBezTo>
                    <a:pt x="677339" y="227711"/>
                    <a:pt x="632953" y="213286"/>
                    <a:pt x="595225" y="180551"/>
                  </a:cubicBezTo>
                  <a:cubicBezTo>
                    <a:pt x="560826" y="150590"/>
                    <a:pt x="547510" y="112862"/>
                    <a:pt x="563045" y="66257"/>
                  </a:cubicBezTo>
                  <a:cubicBezTo>
                    <a:pt x="569703" y="46283"/>
                    <a:pt x="582464" y="32413"/>
                    <a:pt x="599109" y="22426"/>
                  </a:cubicBezTo>
                  <a:cubicBezTo>
                    <a:pt x="626018" y="5781"/>
                    <a:pt x="661805" y="-1432"/>
                    <a:pt x="697244" y="233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694392B-118B-4AFE-B188-58B64AA113F9}"/>
                </a:ext>
              </a:extLst>
            </p:cNvPr>
            <p:cNvSpPr/>
            <p:nvPr/>
          </p:nvSpPr>
          <p:spPr>
            <a:xfrm>
              <a:off x="5004913" y="2195455"/>
              <a:ext cx="1715451" cy="1439823"/>
            </a:xfrm>
            <a:custGeom>
              <a:avLst/>
              <a:gdLst>
                <a:gd name="connsiteX0" fmla="*/ 846215 w 1715451"/>
                <a:gd name="connsiteY0" fmla="*/ 1321645 h 1439823"/>
                <a:gd name="connsiteX1" fmla="*/ 910575 w 1715451"/>
                <a:gd name="connsiteY1" fmla="*/ 1439823 h 1439823"/>
                <a:gd name="connsiteX2" fmla="*/ 846215 w 1715451"/>
                <a:gd name="connsiteY2" fmla="*/ 1321645 h 1439823"/>
                <a:gd name="connsiteX3" fmla="*/ 657575 w 1715451"/>
                <a:gd name="connsiteY3" fmla="*/ 1266162 h 1439823"/>
                <a:gd name="connsiteX4" fmla="*/ 683097 w 1715451"/>
                <a:gd name="connsiteY4" fmla="*/ 1331632 h 1439823"/>
                <a:gd name="connsiteX5" fmla="*/ 590441 w 1715451"/>
                <a:gd name="connsiteY5" fmla="*/ 1359929 h 1439823"/>
                <a:gd name="connsiteX6" fmla="*/ 657575 w 1715451"/>
                <a:gd name="connsiteY6" fmla="*/ 1266162 h 1439823"/>
                <a:gd name="connsiteX7" fmla="*/ 1307831 w 1715451"/>
                <a:gd name="connsiteY7" fmla="*/ 1182592 h 1439823"/>
                <a:gd name="connsiteX8" fmla="*/ 1323921 w 1715451"/>
                <a:gd name="connsiteY8" fmla="*/ 1183493 h 1439823"/>
                <a:gd name="connsiteX9" fmla="*/ 1283419 w 1715451"/>
                <a:gd name="connsiteY9" fmla="*/ 1241750 h 1439823"/>
                <a:gd name="connsiteX10" fmla="*/ 1315598 w 1715451"/>
                <a:gd name="connsiteY10" fmla="*/ 1297788 h 1439823"/>
                <a:gd name="connsiteX11" fmla="*/ 1464292 w 1715451"/>
                <a:gd name="connsiteY11" fmla="*/ 1245079 h 1439823"/>
                <a:gd name="connsiteX12" fmla="*/ 1513671 w 1715451"/>
                <a:gd name="connsiteY12" fmla="*/ 1216228 h 1439823"/>
                <a:gd name="connsiteX13" fmla="*/ 1494252 w 1715451"/>
                <a:gd name="connsiteY13" fmla="*/ 1270046 h 1439823"/>
                <a:gd name="connsiteX14" fmla="*/ 1302837 w 1715451"/>
                <a:gd name="connsiteY14" fmla="*/ 1384895 h 1439823"/>
                <a:gd name="connsiteX15" fmla="*/ 1225717 w 1715451"/>
                <a:gd name="connsiteY15" fmla="*/ 1357154 h 1439823"/>
                <a:gd name="connsiteX16" fmla="*/ 1223497 w 1715451"/>
                <a:gd name="connsiteY16" fmla="*/ 1277814 h 1439823"/>
                <a:gd name="connsiteX17" fmla="*/ 1255677 w 1715451"/>
                <a:gd name="connsiteY17" fmla="*/ 1220112 h 1439823"/>
                <a:gd name="connsiteX18" fmla="*/ 1293405 w 1715451"/>
                <a:gd name="connsiteY18" fmla="*/ 1186268 h 1439823"/>
                <a:gd name="connsiteX19" fmla="*/ 1307831 w 1715451"/>
                <a:gd name="connsiteY19" fmla="*/ 1182592 h 1439823"/>
                <a:gd name="connsiteX20" fmla="*/ 1153728 w 1715451"/>
                <a:gd name="connsiteY20" fmla="*/ 1126684 h 1439823"/>
                <a:gd name="connsiteX21" fmla="*/ 1167460 w 1715451"/>
                <a:gd name="connsiteY21" fmla="*/ 1137998 h 1439823"/>
                <a:gd name="connsiteX22" fmla="*/ 1207407 w 1715451"/>
                <a:gd name="connsiteY22" fmla="*/ 1175172 h 1439823"/>
                <a:gd name="connsiteX23" fmla="*/ 1215730 w 1715451"/>
                <a:gd name="connsiteY23" fmla="*/ 1196810 h 1439823"/>
                <a:gd name="connsiteX24" fmla="*/ 1190762 w 1715451"/>
                <a:gd name="connsiteY24" fmla="*/ 1233429 h 1439823"/>
                <a:gd name="connsiteX25" fmla="*/ 1166905 w 1715451"/>
                <a:gd name="connsiteY25" fmla="*/ 1211790 h 1439823"/>
                <a:gd name="connsiteX26" fmla="*/ 1145822 w 1715451"/>
                <a:gd name="connsiteY26" fmla="*/ 1152423 h 1439823"/>
                <a:gd name="connsiteX27" fmla="*/ 1147486 w 1715451"/>
                <a:gd name="connsiteY27" fmla="*/ 1129120 h 1439823"/>
                <a:gd name="connsiteX28" fmla="*/ 1153728 w 1715451"/>
                <a:gd name="connsiteY28" fmla="*/ 1126684 h 1439823"/>
                <a:gd name="connsiteX29" fmla="*/ 289300 w 1715451"/>
                <a:gd name="connsiteY29" fmla="*/ 1115267 h 1439823"/>
                <a:gd name="connsiteX30" fmla="*/ 304705 w 1715451"/>
                <a:gd name="connsiteY30" fmla="*/ 1118024 h 1439823"/>
                <a:gd name="connsiteX31" fmla="*/ 318021 w 1715451"/>
                <a:gd name="connsiteY31" fmla="*/ 1167404 h 1439823"/>
                <a:gd name="connsiteX32" fmla="*/ 304705 w 1715451"/>
                <a:gd name="connsiteY32" fmla="*/ 1279478 h 1439823"/>
                <a:gd name="connsiteX33" fmla="*/ 377942 w 1715451"/>
                <a:gd name="connsiteY33" fmla="*/ 1369915 h 1439823"/>
                <a:gd name="connsiteX34" fmla="*/ 387929 w 1715451"/>
                <a:gd name="connsiteY34" fmla="*/ 1377683 h 1439823"/>
                <a:gd name="connsiteX35" fmla="*/ 381826 w 1715451"/>
                <a:gd name="connsiteY35" fmla="*/ 1380457 h 1439823"/>
                <a:gd name="connsiteX36" fmla="*/ 251997 w 1715451"/>
                <a:gd name="connsiteY36" fmla="*/ 1287801 h 1439823"/>
                <a:gd name="connsiteX37" fmla="*/ 257545 w 1715451"/>
                <a:gd name="connsiteY37" fmla="*/ 1141327 h 1439823"/>
                <a:gd name="connsiteX38" fmla="*/ 289300 w 1715451"/>
                <a:gd name="connsiteY38" fmla="*/ 1115267 h 1439823"/>
                <a:gd name="connsiteX39" fmla="*/ 1541968 w 1715451"/>
                <a:gd name="connsiteY39" fmla="*/ 1020374 h 1439823"/>
                <a:gd name="connsiteX40" fmla="*/ 1570819 w 1715451"/>
                <a:gd name="connsiteY40" fmla="*/ 1059767 h 1439823"/>
                <a:gd name="connsiteX41" fmla="*/ 1543077 w 1715451"/>
                <a:gd name="connsiteY41" fmla="*/ 1115804 h 1439823"/>
                <a:gd name="connsiteX42" fmla="*/ 1538639 w 1715451"/>
                <a:gd name="connsiteY42" fmla="*/ 1094166 h 1439823"/>
                <a:gd name="connsiteX43" fmla="*/ 1515891 w 1715451"/>
                <a:gd name="connsiteY43" fmla="*/ 1071973 h 1439823"/>
                <a:gd name="connsiteX44" fmla="*/ 1464846 w 1715451"/>
                <a:gd name="connsiteY44" fmla="*/ 1071418 h 1439823"/>
                <a:gd name="connsiteX45" fmla="*/ 1541968 w 1715451"/>
                <a:gd name="connsiteY45" fmla="*/ 1020374 h 1439823"/>
                <a:gd name="connsiteX46" fmla="*/ 737470 w 1715451"/>
                <a:gd name="connsiteY46" fmla="*/ 985420 h 1439823"/>
                <a:gd name="connsiteX47" fmla="*/ 789623 w 1715451"/>
                <a:gd name="connsiteY47" fmla="*/ 993188 h 1439823"/>
                <a:gd name="connsiteX48" fmla="*/ 794617 w 1715451"/>
                <a:gd name="connsiteY48" fmla="*/ 1023148 h 1439823"/>
                <a:gd name="connsiteX49" fmla="*/ 765211 w 1715451"/>
                <a:gd name="connsiteY49" fmla="*/ 1037020 h 1439823"/>
                <a:gd name="connsiteX50" fmla="*/ 642039 w 1715451"/>
                <a:gd name="connsiteY50" fmla="*/ 1048116 h 1439823"/>
                <a:gd name="connsiteX51" fmla="*/ 564919 w 1715451"/>
                <a:gd name="connsiteY51" fmla="*/ 1051445 h 1439823"/>
                <a:gd name="connsiteX52" fmla="*/ 500559 w 1715451"/>
                <a:gd name="connsiteY52" fmla="*/ 1092502 h 1439823"/>
                <a:gd name="connsiteX53" fmla="*/ 452844 w 1715451"/>
                <a:gd name="connsiteY53" fmla="*/ 1114141 h 1439823"/>
                <a:gd name="connsiteX54" fmla="*/ 413451 w 1715451"/>
                <a:gd name="connsiteY54" fmla="*/ 1088064 h 1439823"/>
                <a:gd name="connsiteX55" fmla="*/ 431206 w 1715451"/>
                <a:gd name="connsiteY55" fmla="*/ 1048116 h 1439823"/>
                <a:gd name="connsiteX56" fmla="*/ 527745 w 1715451"/>
                <a:gd name="connsiteY56" fmla="*/ 1011497 h 1439823"/>
                <a:gd name="connsiteX57" fmla="*/ 737470 w 1715451"/>
                <a:gd name="connsiteY57" fmla="*/ 985420 h 1439823"/>
                <a:gd name="connsiteX58" fmla="*/ 1057049 w 1715451"/>
                <a:gd name="connsiteY58" fmla="*/ 874455 h 1439823"/>
                <a:gd name="connsiteX59" fmla="*/ 1151370 w 1715451"/>
                <a:gd name="connsiteY59" fmla="*/ 1027032 h 1439823"/>
                <a:gd name="connsiteX60" fmla="*/ 1032082 w 1715451"/>
                <a:gd name="connsiteY60" fmla="*/ 940479 h 1439823"/>
                <a:gd name="connsiteX61" fmla="*/ 1057049 w 1715451"/>
                <a:gd name="connsiteY61" fmla="*/ 874455 h 1439823"/>
                <a:gd name="connsiteX62" fmla="*/ 1263999 w 1715451"/>
                <a:gd name="connsiteY62" fmla="*/ 831179 h 1439823"/>
                <a:gd name="connsiteX63" fmla="*/ 1318372 w 1715451"/>
                <a:gd name="connsiteY63" fmla="*/ 951576 h 1439823"/>
                <a:gd name="connsiteX64" fmla="*/ 1280089 w 1715451"/>
                <a:gd name="connsiteY64" fmla="*/ 1004840 h 1439823"/>
                <a:gd name="connsiteX65" fmla="*/ 1298398 w 1715451"/>
                <a:gd name="connsiteY65" fmla="*/ 947138 h 1439823"/>
                <a:gd name="connsiteX66" fmla="*/ 1293960 w 1715451"/>
                <a:gd name="connsiteY66" fmla="*/ 931048 h 1439823"/>
                <a:gd name="connsiteX67" fmla="*/ 1263999 w 1715451"/>
                <a:gd name="connsiteY67" fmla="*/ 831179 h 1439823"/>
                <a:gd name="connsiteX68" fmla="*/ 397361 w 1715451"/>
                <a:gd name="connsiteY68" fmla="*/ 672498 h 1439823"/>
                <a:gd name="connsiteX69" fmla="*/ 389039 w 1715451"/>
                <a:gd name="connsiteY69" fmla="*/ 797889 h 1439823"/>
                <a:gd name="connsiteX70" fmla="*/ 260319 w 1715451"/>
                <a:gd name="connsiteY70" fmla="*/ 872790 h 1439823"/>
                <a:gd name="connsiteX71" fmla="*/ 397361 w 1715451"/>
                <a:gd name="connsiteY71" fmla="*/ 672498 h 1439823"/>
                <a:gd name="connsiteX72" fmla="*/ 1676167 w 1715451"/>
                <a:gd name="connsiteY72" fmla="*/ 603839 h 1439823"/>
                <a:gd name="connsiteX73" fmla="*/ 1697874 w 1715451"/>
                <a:gd name="connsiteY73" fmla="*/ 617571 h 1439823"/>
                <a:gd name="connsiteX74" fmla="*/ 1715073 w 1715451"/>
                <a:gd name="connsiteY74" fmla="*/ 668060 h 1439823"/>
                <a:gd name="connsiteX75" fmla="*/ 1676790 w 1715451"/>
                <a:gd name="connsiteY75" fmla="*/ 754614 h 1439823"/>
                <a:gd name="connsiteX76" fmla="*/ 1440989 w 1715451"/>
                <a:gd name="connsiteY76" fmla="*/ 879450 h 1439823"/>
                <a:gd name="connsiteX77" fmla="*/ 1416577 w 1715451"/>
                <a:gd name="connsiteY77" fmla="*/ 876121 h 1439823"/>
                <a:gd name="connsiteX78" fmla="*/ 1390500 w 1715451"/>
                <a:gd name="connsiteY78" fmla="*/ 863915 h 1439823"/>
                <a:gd name="connsiteX79" fmla="*/ 1416577 w 1715451"/>
                <a:gd name="connsiteY79" fmla="*/ 848380 h 1439823"/>
                <a:gd name="connsiteX80" fmla="*/ 1529207 w 1715451"/>
                <a:gd name="connsiteY80" fmla="*/ 813980 h 1439823"/>
                <a:gd name="connsiteX81" fmla="*/ 1620198 w 1715451"/>
                <a:gd name="connsiteY81" fmla="*/ 739079 h 1439823"/>
                <a:gd name="connsiteX82" fmla="*/ 1637953 w 1715451"/>
                <a:gd name="connsiteY82" fmla="*/ 648641 h 1439823"/>
                <a:gd name="connsiteX83" fmla="*/ 1650714 w 1715451"/>
                <a:gd name="connsiteY83" fmla="*/ 609249 h 1439823"/>
                <a:gd name="connsiteX84" fmla="*/ 1676167 w 1715451"/>
                <a:gd name="connsiteY84" fmla="*/ 603839 h 1439823"/>
                <a:gd name="connsiteX85" fmla="*/ 850655 w 1715451"/>
                <a:gd name="connsiteY85" fmla="*/ 543779 h 1439823"/>
                <a:gd name="connsiteX86" fmla="*/ 948305 w 1715451"/>
                <a:gd name="connsiteY86" fmla="*/ 578178 h 1439823"/>
                <a:gd name="connsiteX87" fmla="*/ 958292 w 1715451"/>
                <a:gd name="connsiteY87" fmla="*/ 604255 h 1439823"/>
                <a:gd name="connsiteX88" fmla="*/ 934434 w 1715451"/>
                <a:gd name="connsiteY88" fmla="*/ 599816 h 1439823"/>
                <a:gd name="connsiteX89" fmla="*/ 790733 w 1715451"/>
                <a:gd name="connsiteY89" fmla="*/ 598707 h 1439823"/>
                <a:gd name="connsiteX90" fmla="*/ 586557 w 1715451"/>
                <a:gd name="connsiteY90" fmla="*/ 719659 h 1439823"/>
                <a:gd name="connsiteX91" fmla="*/ 544390 w 1715451"/>
                <a:gd name="connsiteY91" fmla="*/ 817308 h 1439823"/>
                <a:gd name="connsiteX92" fmla="*/ 538842 w 1715451"/>
                <a:gd name="connsiteY92" fmla="*/ 828404 h 1439823"/>
                <a:gd name="connsiteX93" fmla="*/ 528301 w 1715451"/>
                <a:gd name="connsiteY93" fmla="*/ 821192 h 1439823"/>
                <a:gd name="connsiteX94" fmla="*/ 521643 w 1715451"/>
                <a:gd name="connsiteY94" fmla="*/ 739078 h 1439823"/>
                <a:gd name="connsiteX95" fmla="*/ 701961 w 1715451"/>
                <a:gd name="connsiteY95" fmla="*/ 571520 h 1439823"/>
                <a:gd name="connsiteX96" fmla="*/ 850655 w 1715451"/>
                <a:gd name="connsiteY96" fmla="*/ 543779 h 1439823"/>
                <a:gd name="connsiteX97" fmla="*/ 219262 w 1715451"/>
                <a:gd name="connsiteY97" fmla="*/ 481639 h 1439823"/>
                <a:gd name="connsiteX98" fmla="*/ 242565 w 1715451"/>
                <a:gd name="connsiteY98" fmla="*/ 501057 h 1439823"/>
                <a:gd name="connsiteX99" fmla="*/ 227584 w 1715451"/>
                <a:gd name="connsiteY99" fmla="*/ 519922 h 1439823"/>
                <a:gd name="connsiteX100" fmla="*/ 172102 w 1715451"/>
                <a:gd name="connsiteY100" fmla="*/ 536012 h 1439823"/>
                <a:gd name="connsiteX101" fmla="*/ 49485 w 1715451"/>
                <a:gd name="connsiteY101" fmla="*/ 732976 h 1439823"/>
                <a:gd name="connsiteX102" fmla="*/ 57808 w 1715451"/>
                <a:gd name="connsiteY102" fmla="*/ 803993 h 1439823"/>
                <a:gd name="connsiteX103" fmla="*/ 113290 w 1715451"/>
                <a:gd name="connsiteY103" fmla="*/ 927720 h 1439823"/>
                <a:gd name="connsiteX104" fmla="*/ 15641 w 1715451"/>
                <a:gd name="connsiteY104" fmla="*/ 648642 h 1439823"/>
                <a:gd name="connsiteX105" fmla="*/ 129935 w 1715451"/>
                <a:gd name="connsiteY105" fmla="*/ 505496 h 1439823"/>
                <a:gd name="connsiteX106" fmla="*/ 219262 w 1715451"/>
                <a:gd name="connsiteY106" fmla="*/ 481639 h 1439823"/>
                <a:gd name="connsiteX107" fmla="*/ 1462072 w 1715451"/>
                <a:gd name="connsiteY107" fmla="*/ 378996 h 1439823"/>
                <a:gd name="connsiteX108" fmla="*/ 1514781 w 1715451"/>
                <a:gd name="connsiteY108" fmla="*/ 427266 h 1439823"/>
                <a:gd name="connsiteX109" fmla="*/ 1485930 w 1715451"/>
                <a:gd name="connsiteY109" fmla="*/ 493845 h 1439823"/>
                <a:gd name="connsiteX110" fmla="*/ 1465401 w 1715451"/>
                <a:gd name="connsiteY110" fmla="*/ 497174 h 1439823"/>
                <a:gd name="connsiteX111" fmla="*/ 1468175 w 1715451"/>
                <a:gd name="connsiteY111" fmla="*/ 478310 h 1439823"/>
                <a:gd name="connsiteX112" fmla="*/ 1462072 w 1715451"/>
                <a:gd name="connsiteY112" fmla="*/ 378996 h 1439823"/>
                <a:gd name="connsiteX113" fmla="*/ 476147 w 1715451"/>
                <a:gd name="connsiteY113" fmla="*/ 280237 h 1439823"/>
                <a:gd name="connsiteX114" fmla="*/ 500005 w 1715451"/>
                <a:gd name="connsiteY114" fmla="*/ 282456 h 1439823"/>
                <a:gd name="connsiteX115" fmla="*/ 501115 w 1715451"/>
                <a:gd name="connsiteY115" fmla="*/ 301320 h 1439823"/>
                <a:gd name="connsiteX116" fmla="*/ 443967 w 1715451"/>
                <a:gd name="connsiteY116" fmla="*/ 434479 h 1439823"/>
                <a:gd name="connsiteX117" fmla="*/ 447296 w 1715451"/>
                <a:gd name="connsiteY117" fmla="*/ 469988 h 1439823"/>
                <a:gd name="connsiteX118" fmla="*/ 443967 w 1715451"/>
                <a:gd name="connsiteY118" fmla="*/ 491626 h 1439823"/>
                <a:gd name="connsiteX119" fmla="*/ 423438 w 1715451"/>
                <a:gd name="connsiteY119" fmla="*/ 479975 h 1439823"/>
                <a:gd name="connsiteX120" fmla="*/ 400136 w 1715451"/>
                <a:gd name="connsiteY120" fmla="*/ 400635 h 1439823"/>
                <a:gd name="connsiteX121" fmla="*/ 476147 w 1715451"/>
                <a:gd name="connsiteY121" fmla="*/ 280237 h 1439823"/>
                <a:gd name="connsiteX122" fmla="*/ 1249019 w 1715451"/>
                <a:gd name="connsiteY122" fmla="*/ 243063 h 1439823"/>
                <a:gd name="connsiteX123" fmla="*/ 1281754 w 1715451"/>
                <a:gd name="connsiteY123" fmla="*/ 246392 h 1439823"/>
                <a:gd name="connsiteX124" fmla="*/ 1297289 w 1715451"/>
                <a:gd name="connsiteY124" fmla="*/ 262482 h 1439823"/>
                <a:gd name="connsiteX125" fmla="*/ 1278980 w 1715451"/>
                <a:gd name="connsiteY125" fmla="*/ 271359 h 1439823"/>
                <a:gd name="connsiteX126" fmla="*/ 1160247 w 1715451"/>
                <a:gd name="connsiteY126" fmla="*/ 310197 h 1439823"/>
                <a:gd name="connsiteX127" fmla="*/ 1111978 w 1715451"/>
                <a:gd name="connsiteY127" fmla="*/ 366234 h 1439823"/>
                <a:gd name="connsiteX128" fmla="*/ 1144712 w 1715451"/>
                <a:gd name="connsiteY128" fmla="*/ 473317 h 1439823"/>
                <a:gd name="connsiteX129" fmla="*/ 1190763 w 1715451"/>
                <a:gd name="connsiteY129" fmla="*/ 539896 h 1439823"/>
                <a:gd name="connsiteX130" fmla="*/ 1201304 w 1715451"/>
                <a:gd name="connsiteY130" fmla="*/ 558760 h 1439823"/>
                <a:gd name="connsiteX131" fmla="*/ 1207962 w 1715451"/>
                <a:gd name="connsiteY131" fmla="*/ 577624 h 1439823"/>
                <a:gd name="connsiteX132" fmla="*/ 1187434 w 1715451"/>
                <a:gd name="connsiteY132" fmla="*/ 581508 h 1439823"/>
                <a:gd name="connsiteX133" fmla="*/ 1029863 w 1715451"/>
                <a:gd name="connsiteY133" fmla="*/ 432260 h 1439823"/>
                <a:gd name="connsiteX134" fmla="*/ 1058714 w 1715451"/>
                <a:gd name="connsiteY134" fmla="*/ 348480 h 1439823"/>
                <a:gd name="connsiteX135" fmla="*/ 1127513 w 1715451"/>
                <a:gd name="connsiteY135" fmla="*/ 281901 h 1439823"/>
                <a:gd name="connsiteX136" fmla="*/ 1249019 w 1715451"/>
                <a:gd name="connsiteY136" fmla="*/ 243063 h 1439823"/>
                <a:gd name="connsiteX137" fmla="*/ 953297 w 1715451"/>
                <a:gd name="connsiteY137" fmla="*/ 182032 h 1439823"/>
                <a:gd name="connsiteX138" fmla="*/ 878950 w 1715451"/>
                <a:gd name="connsiteY138" fmla="*/ 286895 h 1439823"/>
                <a:gd name="connsiteX139" fmla="*/ 953297 w 1715451"/>
                <a:gd name="connsiteY139" fmla="*/ 182032 h 1439823"/>
                <a:gd name="connsiteX140" fmla="*/ 748568 w 1715451"/>
                <a:gd name="connsiteY140" fmla="*/ 50 h 1439823"/>
                <a:gd name="connsiteX141" fmla="*/ 764657 w 1715451"/>
                <a:gd name="connsiteY141" fmla="*/ 2824 h 1439823"/>
                <a:gd name="connsiteX142" fmla="*/ 747458 w 1715451"/>
                <a:gd name="connsiteY142" fmla="*/ 11146 h 1439823"/>
                <a:gd name="connsiteX143" fmla="*/ 695858 w 1715451"/>
                <a:gd name="connsiteY143" fmla="*/ 38887 h 1439823"/>
                <a:gd name="connsiteX144" fmla="*/ 660349 w 1715451"/>
                <a:gd name="connsiteY144" fmla="*/ 64409 h 1439823"/>
                <a:gd name="connsiteX145" fmla="*/ 595434 w 1715451"/>
                <a:gd name="connsiteY145" fmla="*/ 244729 h 1439823"/>
                <a:gd name="connsiteX146" fmla="*/ 618183 w 1715451"/>
                <a:gd name="connsiteY146" fmla="*/ 279128 h 1439823"/>
                <a:gd name="connsiteX147" fmla="*/ 567138 w 1715451"/>
                <a:gd name="connsiteY147" fmla="*/ 125995 h 1439823"/>
                <a:gd name="connsiteX148" fmla="*/ 748568 w 1715451"/>
                <a:gd name="connsiteY148" fmla="*/ 50 h 14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715451" h="1439823">
                  <a:moveTo>
                    <a:pt x="846215" y="1321645"/>
                  </a:moveTo>
                  <a:cubicBezTo>
                    <a:pt x="855647" y="1369360"/>
                    <a:pt x="881169" y="1402649"/>
                    <a:pt x="910575" y="1439823"/>
                  </a:cubicBezTo>
                  <a:cubicBezTo>
                    <a:pt x="856202" y="1421514"/>
                    <a:pt x="827351" y="1369360"/>
                    <a:pt x="846215" y="1321645"/>
                  </a:cubicBezTo>
                  <a:close/>
                  <a:moveTo>
                    <a:pt x="657575" y="1266162"/>
                  </a:moveTo>
                  <a:cubicBezTo>
                    <a:pt x="689755" y="1283361"/>
                    <a:pt x="697522" y="1305556"/>
                    <a:pt x="683097" y="1331632"/>
                  </a:cubicBezTo>
                  <a:cubicBezTo>
                    <a:pt x="664787" y="1364367"/>
                    <a:pt x="623731" y="1378238"/>
                    <a:pt x="590441" y="1359929"/>
                  </a:cubicBezTo>
                  <a:cubicBezTo>
                    <a:pt x="630943" y="1341065"/>
                    <a:pt x="671445" y="1322755"/>
                    <a:pt x="657575" y="1266162"/>
                  </a:cubicBezTo>
                  <a:close/>
                  <a:moveTo>
                    <a:pt x="1307831" y="1182592"/>
                  </a:moveTo>
                  <a:cubicBezTo>
                    <a:pt x="1312686" y="1180997"/>
                    <a:pt x="1317818" y="1180165"/>
                    <a:pt x="1323921" y="1183493"/>
                  </a:cubicBezTo>
                  <a:cubicBezTo>
                    <a:pt x="1310050" y="1202912"/>
                    <a:pt x="1295070" y="1221777"/>
                    <a:pt x="1283419" y="1241750"/>
                  </a:cubicBezTo>
                  <a:cubicBezTo>
                    <a:pt x="1262335" y="1277814"/>
                    <a:pt x="1274541" y="1296123"/>
                    <a:pt x="1315598" y="1297788"/>
                  </a:cubicBezTo>
                  <a:cubicBezTo>
                    <a:pt x="1372746" y="1300562"/>
                    <a:pt x="1417687" y="1270601"/>
                    <a:pt x="1464292" y="1245079"/>
                  </a:cubicBezTo>
                  <a:cubicBezTo>
                    <a:pt x="1480382" y="1236757"/>
                    <a:pt x="1495917" y="1226770"/>
                    <a:pt x="1513671" y="1216228"/>
                  </a:cubicBezTo>
                  <a:cubicBezTo>
                    <a:pt x="1517000" y="1239531"/>
                    <a:pt x="1505349" y="1256176"/>
                    <a:pt x="1494252" y="1270046"/>
                  </a:cubicBezTo>
                  <a:cubicBezTo>
                    <a:pt x="1444873" y="1331077"/>
                    <a:pt x="1383287" y="1375463"/>
                    <a:pt x="1302837" y="1384895"/>
                  </a:cubicBezTo>
                  <a:cubicBezTo>
                    <a:pt x="1273986" y="1388779"/>
                    <a:pt x="1243471" y="1381566"/>
                    <a:pt x="1225717" y="1357154"/>
                  </a:cubicBezTo>
                  <a:cubicBezTo>
                    <a:pt x="1208517" y="1333296"/>
                    <a:pt x="1211846" y="1303891"/>
                    <a:pt x="1223497" y="1277814"/>
                  </a:cubicBezTo>
                  <a:cubicBezTo>
                    <a:pt x="1232930" y="1257840"/>
                    <a:pt x="1245136" y="1239531"/>
                    <a:pt x="1255677" y="1220112"/>
                  </a:cubicBezTo>
                  <a:cubicBezTo>
                    <a:pt x="1268438" y="1209015"/>
                    <a:pt x="1280644" y="1197364"/>
                    <a:pt x="1293405" y="1186268"/>
                  </a:cubicBezTo>
                  <a:cubicBezTo>
                    <a:pt x="1298399" y="1186545"/>
                    <a:pt x="1302976" y="1184187"/>
                    <a:pt x="1307831" y="1182592"/>
                  </a:cubicBezTo>
                  <a:close/>
                  <a:moveTo>
                    <a:pt x="1153728" y="1126684"/>
                  </a:moveTo>
                  <a:cubicBezTo>
                    <a:pt x="1159242" y="1127179"/>
                    <a:pt x="1162883" y="1135085"/>
                    <a:pt x="1167460" y="1137998"/>
                  </a:cubicBezTo>
                  <a:cubicBezTo>
                    <a:pt x="1182995" y="1147429"/>
                    <a:pt x="1195201" y="1161300"/>
                    <a:pt x="1207407" y="1175172"/>
                  </a:cubicBezTo>
                  <a:cubicBezTo>
                    <a:pt x="1212955" y="1181830"/>
                    <a:pt x="1216839" y="1189042"/>
                    <a:pt x="1215730" y="1196810"/>
                  </a:cubicBezTo>
                  <a:cubicBezTo>
                    <a:pt x="1217394" y="1216229"/>
                    <a:pt x="1204633" y="1228435"/>
                    <a:pt x="1190762" y="1233429"/>
                  </a:cubicBezTo>
                  <a:cubicBezTo>
                    <a:pt x="1176892" y="1238422"/>
                    <a:pt x="1172453" y="1221777"/>
                    <a:pt x="1166905" y="1211790"/>
                  </a:cubicBezTo>
                  <a:cubicBezTo>
                    <a:pt x="1156363" y="1193481"/>
                    <a:pt x="1150815" y="1172953"/>
                    <a:pt x="1145822" y="1152423"/>
                  </a:cubicBezTo>
                  <a:cubicBezTo>
                    <a:pt x="1144157" y="1144655"/>
                    <a:pt x="1140828" y="1134669"/>
                    <a:pt x="1147486" y="1129120"/>
                  </a:cubicBezTo>
                  <a:cubicBezTo>
                    <a:pt x="1149844" y="1127178"/>
                    <a:pt x="1151890" y="1126520"/>
                    <a:pt x="1153728" y="1126684"/>
                  </a:cubicBezTo>
                  <a:close/>
                  <a:moveTo>
                    <a:pt x="289300" y="1115267"/>
                  </a:moveTo>
                  <a:cubicBezTo>
                    <a:pt x="294024" y="1114764"/>
                    <a:pt x="299157" y="1115527"/>
                    <a:pt x="304705" y="1118024"/>
                  </a:cubicBezTo>
                  <a:cubicBezTo>
                    <a:pt x="325234" y="1127456"/>
                    <a:pt x="329672" y="1148540"/>
                    <a:pt x="318021" y="1167404"/>
                  </a:cubicBezTo>
                  <a:cubicBezTo>
                    <a:pt x="295828" y="1203467"/>
                    <a:pt x="285841" y="1238976"/>
                    <a:pt x="304705" y="1279478"/>
                  </a:cubicBezTo>
                  <a:cubicBezTo>
                    <a:pt x="321905" y="1316097"/>
                    <a:pt x="341324" y="1349941"/>
                    <a:pt x="377942" y="1369915"/>
                  </a:cubicBezTo>
                  <a:cubicBezTo>
                    <a:pt x="381271" y="1371580"/>
                    <a:pt x="383491" y="1373799"/>
                    <a:pt x="387929" y="1377683"/>
                  </a:cubicBezTo>
                  <a:cubicBezTo>
                    <a:pt x="383491" y="1379902"/>
                    <a:pt x="382381" y="1380457"/>
                    <a:pt x="381826" y="1380457"/>
                  </a:cubicBezTo>
                  <a:cubicBezTo>
                    <a:pt x="321350" y="1373799"/>
                    <a:pt x="281957" y="1335516"/>
                    <a:pt x="251997" y="1287801"/>
                  </a:cubicBezTo>
                  <a:cubicBezTo>
                    <a:pt x="221481" y="1238976"/>
                    <a:pt x="229249" y="1188487"/>
                    <a:pt x="257545" y="1141327"/>
                  </a:cubicBezTo>
                  <a:cubicBezTo>
                    <a:pt x="264619" y="1129676"/>
                    <a:pt x="275126" y="1116776"/>
                    <a:pt x="289300" y="1115267"/>
                  </a:cubicBezTo>
                  <a:close/>
                  <a:moveTo>
                    <a:pt x="1541968" y="1020374"/>
                  </a:moveTo>
                  <a:cubicBezTo>
                    <a:pt x="1564716" y="1023703"/>
                    <a:pt x="1570819" y="1040903"/>
                    <a:pt x="1570819" y="1059767"/>
                  </a:cubicBezTo>
                  <a:cubicBezTo>
                    <a:pt x="1570264" y="1076967"/>
                    <a:pt x="1558613" y="1098605"/>
                    <a:pt x="1543077" y="1115804"/>
                  </a:cubicBezTo>
                  <a:cubicBezTo>
                    <a:pt x="1533646" y="1110256"/>
                    <a:pt x="1539194" y="1101379"/>
                    <a:pt x="1538639" y="1094166"/>
                  </a:cubicBezTo>
                  <a:cubicBezTo>
                    <a:pt x="1537529" y="1070863"/>
                    <a:pt x="1536974" y="1075302"/>
                    <a:pt x="1515891" y="1071973"/>
                  </a:cubicBezTo>
                  <a:cubicBezTo>
                    <a:pt x="1500356" y="1069754"/>
                    <a:pt x="1485375" y="1061431"/>
                    <a:pt x="1464846" y="1071418"/>
                  </a:cubicBezTo>
                  <a:cubicBezTo>
                    <a:pt x="1480936" y="1035355"/>
                    <a:pt x="1512007" y="1015936"/>
                    <a:pt x="1541968" y="1020374"/>
                  </a:cubicBezTo>
                  <a:close/>
                  <a:moveTo>
                    <a:pt x="737470" y="985420"/>
                  </a:moveTo>
                  <a:cubicBezTo>
                    <a:pt x="755224" y="985975"/>
                    <a:pt x="772978" y="987084"/>
                    <a:pt x="789623" y="993188"/>
                  </a:cubicBezTo>
                  <a:cubicBezTo>
                    <a:pt x="809597" y="1000955"/>
                    <a:pt x="808487" y="1010387"/>
                    <a:pt x="794617" y="1023148"/>
                  </a:cubicBezTo>
                  <a:cubicBezTo>
                    <a:pt x="786294" y="1030361"/>
                    <a:pt x="776307" y="1034800"/>
                    <a:pt x="765211" y="1037020"/>
                  </a:cubicBezTo>
                  <a:cubicBezTo>
                    <a:pt x="724708" y="1044233"/>
                    <a:pt x="683651" y="1049226"/>
                    <a:pt x="642039" y="1048116"/>
                  </a:cubicBezTo>
                  <a:cubicBezTo>
                    <a:pt x="616517" y="1047561"/>
                    <a:pt x="590995" y="1048671"/>
                    <a:pt x="564919" y="1051445"/>
                  </a:cubicBezTo>
                  <a:cubicBezTo>
                    <a:pt x="534403" y="1054219"/>
                    <a:pt x="516094" y="1069754"/>
                    <a:pt x="500559" y="1092502"/>
                  </a:cubicBezTo>
                  <a:cubicBezTo>
                    <a:pt x="488353" y="1110257"/>
                    <a:pt x="472818" y="1115805"/>
                    <a:pt x="452844" y="1114141"/>
                  </a:cubicBezTo>
                  <a:cubicBezTo>
                    <a:pt x="434534" y="1113031"/>
                    <a:pt x="420109" y="1104154"/>
                    <a:pt x="413451" y="1088064"/>
                  </a:cubicBezTo>
                  <a:cubicBezTo>
                    <a:pt x="406238" y="1070864"/>
                    <a:pt x="418999" y="1058103"/>
                    <a:pt x="431206" y="1048116"/>
                  </a:cubicBezTo>
                  <a:cubicBezTo>
                    <a:pt x="458947" y="1024258"/>
                    <a:pt x="492236" y="1015381"/>
                    <a:pt x="527745" y="1011497"/>
                  </a:cubicBezTo>
                  <a:cubicBezTo>
                    <a:pt x="597653" y="1004284"/>
                    <a:pt x="667561" y="994297"/>
                    <a:pt x="737470" y="985420"/>
                  </a:cubicBezTo>
                  <a:close/>
                  <a:moveTo>
                    <a:pt x="1057049" y="874455"/>
                  </a:moveTo>
                  <a:cubicBezTo>
                    <a:pt x="1075359" y="933821"/>
                    <a:pt x="1129177" y="970995"/>
                    <a:pt x="1151370" y="1027032"/>
                  </a:cubicBezTo>
                  <a:cubicBezTo>
                    <a:pt x="1086456" y="1023148"/>
                    <a:pt x="1052056" y="996517"/>
                    <a:pt x="1032082" y="940479"/>
                  </a:cubicBezTo>
                  <a:cubicBezTo>
                    <a:pt x="1021540" y="910519"/>
                    <a:pt x="1030417" y="891100"/>
                    <a:pt x="1057049" y="874455"/>
                  </a:cubicBezTo>
                  <a:close/>
                  <a:moveTo>
                    <a:pt x="1263999" y="831179"/>
                  </a:moveTo>
                  <a:cubicBezTo>
                    <a:pt x="1296179" y="865023"/>
                    <a:pt x="1320591" y="902752"/>
                    <a:pt x="1318372" y="951576"/>
                  </a:cubicBezTo>
                  <a:cubicBezTo>
                    <a:pt x="1317262" y="971550"/>
                    <a:pt x="1317262" y="997072"/>
                    <a:pt x="1280089" y="1004840"/>
                  </a:cubicBezTo>
                  <a:cubicBezTo>
                    <a:pt x="1298953" y="984866"/>
                    <a:pt x="1301172" y="966557"/>
                    <a:pt x="1298398" y="947138"/>
                  </a:cubicBezTo>
                  <a:cubicBezTo>
                    <a:pt x="1298953" y="941035"/>
                    <a:pt x="1299508" y="935486"/>
                    <a:pt x="1293960" y="931048"/>
                  </a:cubicBezTo>
                  <a:cubicBezTo>
                    <a:pt x="1291740" y="895539"/>
                    <a:pt x="1274541" y="864469"/>
                    <a:pt x="1263999" y="831179"/>
                  </a:cubicBezTo>
                  <a:close/>
                  <a:moveTo>
                    <a:pt x="397361" y="672498"/>
                  </a:moveTo>
                  <a:cubicBezTo>
                    <a:pt x="422883" y="693027"/>
                    <a:pt x="412341" y="757941"/>
                    <a:pt x="389039" y="797889"/>
                  </a:cubicBezTo>
                  <a:cubicBezTo>
                    <a:pt x="360743" y="847268"/>
                    <a:pt x="308589" y="888880"/>
                    <a:pt x="260319" y="872790"/>
                  </a:cubicBezTo>
                  <a:cubicBezTo>
                    <a:pt x="356304" y="838946"/>
                    <a:pt x="406238" y="775141"/>
                    <a:pt x="397361" y="672498"/>
                  </a:cubicBezTo>
                  <a:close/>
                  <a:moveTo>
                    <a:pt x="1676167" y="603839"/>
                  </a:moveTo>
                  <a:cubicBezTo>
                    <a:pt x="1684142" y="604949"/>
                    <a:pt x="1691494" y="609249"/>
                    <a:pt x="1697874" y="617571"/>
                  </a:cubicBezTo>
                  <a:cubicBezTo>
                    <a:pt x="1709525" y="632551"/>
                    <a:pt x="1717293" y="648641"/>
                    <a:pt x="1715073" y="668060"/>
                  </a:cubicBezTo>
                  <a:cubicBezTo>
                    <a:pt x="1713409" y="701905"/>
                    <a:pt x="1698428" y="730756"/>
                    <a:pt x="1676790" y="754614"/>
                  </a:cubicBezTo>
                  <a:cubicBezTo>
                    <a:pt x="1613540" y="823967"/>
                    <a:pt x="1536420" y="870018"/>
                    <a:pt x="1440989" y="879450"/>
                  </a:cubicBezTo>
                  <a:cubicBezTo>
                    <a:pt x="1432112" y="880560"/>
                    <a:pt x="1424345" y="877231"/>
                    <a:pt x="1416577" y="876121"/>
                  </a:cubicBezTo>
                  <a:cubicBezTo>
                    <a:pt x="1406590" y="874456"/>
                    <a:pt x="1390500" y="880005"/>
                    <a:pt x="1390500" y="863915"/>
                  </a:cubicBezTo>
                  <a:cubicBezTo>
                    <a:pt x="1391055" y="851709"/>
                    <a:pt x="1405480" y="849489"/>
                    <a:pt x="1416577" y="848380"/>
                  </a:cubicBezTo>
                  <a:cubicBezTo>
                    <a:pt x="1456524" y="844496"/>
                    <a:pt x="1493143" y="830070"/>
                    <a:pt x="1529207" y="813980"/>
                  </a:cubicBezTo>
                  <a:cubicBezTo>
                    <a:pt x="1566380" y="797336"/>
                    <a:pt x="1595231" y="769594"/>
                    <a:pt x="1620198" y="739079"/>
                  </a:cubicBezTo>
                  <a:cubicBezTo>
                    <a:pt x="1641281" y="713557"/>
                    <a:pt x="1650714" y="682486"/>
                    <a:pt x="1637953" y="648641"/>
                  </a:cubicBezTo>
                  <a:cubicBezTo>
                    <a:pt x="1631849" y="631996"/>
                    <a:pt x="1632959" y="618126"/>
                    <a:pt x="1650714" y="609249"/>
                  </a:cubicBezTo>
                  <a:cubicBezTo>
                    <a:pt x="1659591" y="604810"/>
                    <a:pt x="1668191" y="602729"/>
                    <a:pt x="1676167" y="603839"/>
                  </a:cubicBezTo>
                  <a:close/>
                  <a:moveTo>
                    <a:pt x="850655" y="543779"/>
                  </a:moveTo>
                  <a:cubicBezTo>
                    <a:pt x="876732" y="545443"/>
                    <a:pt x="918344" y="544888"/>
                    <a:pt x="948305" y="578178"/>
                  </a:cubicBezTo>
                  <a:cubicBezTo>
                    <a:pt x="955518" y="585946"/>
                    <a:pt x="965504" y="594268"/>
                    <a:pt x="958292" y="604255"/>
                  </a:cubicBezTo>
                  <a:cubicBezTo>
                    <a:pt x="951079" y="614242"/>
                    <a:pt x="942202" y="602590"/>
                    <a:pt x="934434" y="599816"/>
                  </a:cubicBezTo>
                  <a:cubicBezTo>
                    <a:pt x="886719" y="584281"/>
                    <a:pt x="838448" y="587610"/>
                    <a:pt x="790733" y="598707"/>
                  </a:cubicBezTo>
                  <a:cubicBezTo>
                    <a:pt x="709729" y="617016"/>
                    <a:pt x="637046" y="649751"/>
                    <a:pt x="586557" y="719659"/>
                  </a:cubicBezTo>
                  <a:cubicBezTo>
                    <a:pt x="565474" y="749064"/>
                    <a:pt x="547720" y="780135"/>
                    <a:pt x="544390" y="817308"/>
                  </a:cubicBezTo>
                  <a:cubicBezTo>
                    <a:pt x="543836" y="821192"/>
                    <a:pt x="544945" y="827295"/>
                    <a:pt x="538842" y="828404"/>
                  </a:cubicBezTo>
                  <a:cubicBezTo>
                    <a:pt x="533294" y="829514"/>
                    <a:pt x="530520" y="825076"/>
                    <a:pt x="528301" y="821192"/>
                  </a:cubicBezTo>
                  <a:cubicBezTo>
                    <a:pt x="512211" y="795115"/>
                    <a:pt x="511101" y="766819"/>
                    <a:pt x="521643" y="739078"/>
                  </a:cubicBezTo>
                  <a:cubicBezTo>
                    <a:pt x="553822" y="653634"/>
                    <a:pt x="620957" y="604255"/>
                    <a:pt x="701961" y="571520"/>
                  </a:cubicBezTo>
                  <a:cubicBezTo>
                    <a:pt x="744683" y="554320"/>
                    <a:pt x="789069" y="542114"/>
                    <a:pt x="850655" y="543779"/>
                  </a:cubicBezTo>
                  <a:close/>
                  <a:moveTo>
                    <a:pt x="219262" y="481639"/>
                  </a:moveTo>
                  <a:cubicBezTo>
                    <a:pt x="232578" y="482748"/>
                    <a:pt x="239791" y="489961"/>
                    <a:pt x="242565" y="501057"/>
                  </a:cubicBezTo>
                  <a:cubicBezTo>
                    <a:pt x="245339" y="512154"/>
                    <a:pt x="235907" y="518257"/>
                    <a:pt x="227584" y="519922"/>
                  </a:cubicBezTo>
                  <a:cubicBezTo>
                    <a:pt x="209275" y="526579"/>
                    <a:pt x="190966" y="531573"/>
                    <a:pt x="172102" y="536012"/>
                  </a:cubicBezTo>
                  <a:cubicBezTo>
                    <a:pt x="90542" y="556540"/>
                    <a:pt x="34505" y="628113"/>
                    <a:pt x="49485" y="732976"/>
                  </a:cubicBezTo>
                  <a:cubicBezTo>
                    <a:pt x="52814" y="756278"/>
                    <a:pt x="52814" y="780691"/>
                    <a:pt x="57808" y="803993"/>
                  </a:cubicBezTo>
                  <a:cubicBezTo>
                    <a:pt x="66685" y="849489"/>
                    <a:pt x="79446" y="893320"/>
                    <a:pt x="113290" y="927720"/>
                  </a:cubicBezTo>
                  <a:cubicBezTo>
                    <a:pt x="20079" y="878340"/>
                    <a:pt x="-26526" y="753504"/>
                    <a:pt x="15641" y="648642"/>
                  </a:cubicBezTo>
                  <a:cubicBezTo>
                    <a:pt x="40053" y="588720"/>
                    <a:pt x="72788" y="537676"/>
                    <a:pt x="129935" y="505496"/>
                  </a:cubicBezTo>
                  <a:cubicBezTo>
                    <a:pt x="157121" y="490516"/>
                    <a:pt x="186527" y="478864"/>
                    <a:pt x="219262" y="481639"/>
                  </a:cubicBezTo>
                  <a:close/>
                  <a:moveTo>
                    <a:pt x="1462072" y="378996"/>
                  </a:moveTo>
                  <a:cubicBezTo>
                    <a:pt x="1491478" y="382880"/>
                    <a:pt x="1509787" y="400079"/>
                    <a:pt x="1514781" y="427266"/>
                  </a:cubicBezTo>
                  <a:cubicBezTo>
                    <a:pt x="1519219" y="451123"/>
                    <a:pt x="1505349" y="483858"/>
                    <a:pt x="1485930" y="493845"/>
                  </a:cubicBezTo>
                  <a:cubicBezTo>
                    <a:pt x="1479272" y="497729"/>
                    <a:pt x="1471504" y="501612"/>
                    <a:pt x="1465401" y="497174"/>
                  </a:cubicBezTo>
                  <a:cubicBezTo>
                    <a:pt x="1456524" y="491071"/>
                    <a:pt x="1464846" y="483858"/>
                    <a:pt x="1468175" y="478310"/>
                  </a:cubicBezTo>
                  <a:cubicBezTo>
                    <a:pt x="1488149" y="444465"/>
                    <a:pt x="1488704" y="411731"/>
                    <a:pt x="1462072" y="378996"/>
                  </a:cubicBezTo>
                  <a:close/>
                  <a:moveTo>
                    <a:pt x="476147" y="280237"/>
                  </a:moveTo>
                  <a:cubicBezTo>
                    <a:pt x="485580" y="278017"/>
                    <a:pt x="492238" y="278017"/>
                    <a:pt x="500005" y="282456"/>
                  </a:cubicBezTo>
                  <a:cubicBezTo>
                    <a:pt x="510547" y="288004"/>
                    <a:pt x="515540" y="294662"/>
                    <a:pt x="501115" y="301320"/>
                  </a:cubicBezTo>
                  <a:cubicBezTo>
                    <a:pt x="441193" y="328507"/>
                    <a:pt x="431761" y="376223"/>
                    <a:pt x="443967" y="434479"/>
                  </a:cubicBezTo>
                  <a:cubicBezTo>
                    <a:pt x="446186" y="446131"/>
                    <a:pt x="445631" y="458337"/>
                    <a:pt x="447296" y="469988"/>
                  </a:cubicBezTo>
                  <a:cubicBezTo>
                    <a:pt x="448960" y="478311"/>
                    <a:pt x="454508" y="487188"/>
                    <a:pt x="443967" y="491626"/>
                  </a:cubicBezTo>
                  <a:cubicBezTo>
                    <a:pt x="434535" y="494955"/>
                    <a:pt x="428432" y="486078"/>
                    <a:pt x="423438" y="479975"/>
                  </a:cubicBezTo>
                  <a:cubicBezTo>
                    <a:pt x="404574" y="455563"/>
                    <a:pt x="397361" y="427821"/>
                    <a:pt x="400136" y="400635"/>
                  </a:cubicBezTo>
                  <a:cubicBezTo>
                    <a:pt x="400136" y="332945"/>
                    <a:pt x="425658" y="294107"/>
                    <a:pt x="476147" y="280237"/>
                  </a:cubicBezTo>
                  <a:close/>
                  <a:moveTo>
                    <a:pt x="1249019" y="243063"/>
                  </a:moveTo>
                  <a:cubicBezTo>
                    <a:pt x="1260116" y="244173"/>
                    <a:pt x="1271212" y="243618"/>
                    <a:pt x="1281754" y="246392"/>
                  </a:cubicBezTo>
                  <a:cubicBezTo>
                    <a:pt x="1289522" y="248056"/>
                    <a:pt x="1300063" y="251385"/>
                    <a:pt x="1297289" y="262482"/>
                  </a:cubicBezTo>
                  <a:cubicBezTo>
                    <a:pt x="1295070" y="270804"/>
                    <a:pt x="1286748" y="270804"/>
                    <a:pt x="1278980" y="271359"/>
                  </a:cubicBezTo>
                  <a:cubicBezTo>
                    <a:pt x="1235704" y="273578"/>
                    <a:pt x="1195756" y="284120"/>
                    <a:pt x="1160247" y="310197"/>
                  </a:cubicBezTo>
                  <a:cubicBezTo>
                    <a:pt x="1139719" y="325177"/>
                    <a:pt x="1123074" y="344041"/>
                    <a:pt x="1111978" y="366234"/>
                  </a:cubicBezTo>
                  <a:cubicBezTo>
                    <a:pt x="1093113" y="402854"/>
                    <a:pt x="1106984" y="445021"/>
                    <a:pt x="1144712" y="473317"/>
                  </a:cubicBezTo>
                  <a:cubicBezTo>
                    <a:pt x="1167460" y="490516"/>
                    <a:pt x="1191318" y="506051"/>
                    <a:pt x="1190763" y="539896"/>
                  </a:cubicBezTo>
                  <a:cubicBezTo>
                    <a:pt x="1190208" y="545999"/>
                    <a:pt x="1196866" y="552657"/>
                    <a:pt x="1201304" y="558760"/>
                  </a:cubicBezTo>
                  <a:cubicBezTo>
                    <a:pt x="1205743" y="564308"/>
                    <a:pt x="1213511" y="569856"/>
                    <a:pt x="1207962" y="577624"/>
                  </a:cubicBezTo>
                  <a:cubicBezTo>
                    <a:pt x="1203524" y="584837"/>
                    <a:pt x="1194646" y="582063"/>
                    <a:pt x="1187434" y="581508"/>
                  </a:cubicBezTo>
                  <a:cubicBezTo>
                    <a:pt x="1123629" y="574850"/>
                    <a:pt x="1035411" y="493290"/>
                    <a:pt x="1029863" y="432260"/>
                  </a:cubicBezTo>
                  <a:cubicBezTo>
                    <a:pt x="1026534" y="401744"/>
                    <a:pt x="1039850" y="374003"/>
                    <a:pt x="1058714" y="348480"/>
                  </a:cubicBezTo>
                  <a:cubicBezTo>
                    <a:pt x="1078133" y="321848"/>
                    <a:pt x="1106429" y="305758"/>
                    <a:pt x="1127513" y="281901"/>
                  </a:cubicBezTo>
                  <a:cubicBezTo>
                    <a:pt x="1164686" y="259153"/>
                    <a:pt x="1205188" y="245837"/>
                    <a:pt x="1249019" y="243063"/>
                  </a:cubicBezTo>
                  <a:close/>
                  <a:moveTo>
                    <a:pt x="953297" y="182032"/>
                  </a:moveTo>
                  <a:cubicBezTo>
                    <a:pt x="968278" y="224199"/>
                    <a:pt x="936652" y="266367"/>
                    <a:pt x="878950" y="286895"/>
                  </a:cubicBezTo>
                  <a:cubicBezTo>
                    <a:pt x="905027" y="252496"/>
                    <a:pt x="938872" y="226418"/>
                    <a:pt x="953297" y="182032"/>
                  </a:cubicBezTo>
                  <a:close/>
                  <a:moveTo>
                    <a:pt x="748568" y="50"/>
                  </a:moveTo>
                  <a:cubicBezTo>
                    <a:pt x="753561" y="50"/>
                    <a:pt x="758554" y="1714"/>
                    <a:pt x="764657" y="2824"/>
                  </a:cubicBezTo>
                  <a:cubicBezTo>
                    <a:pt x="760219" y="13365"/>
                    <a:pt x="753006" y="10036"/>
                    <a:pt x="747458" y="11146"/>
                  </a:cubicBezTo>
                  <a:cubicBezTo>
                    <a:pt x="727484" y="15030"/>
                    <a:pt x="708619" y="19468"/>
                    <a:pt x="695858" y="38887"/>
                  </a:cubicBezTo>
                  <a:cubicBezTo>
                    <a:pt x="688090" y="51094"/>
                    <a:pt x="673110" y="57197"/>
                    <a:pt x="660349" y="64409"/>
                  </a:cubicBezTo>
                  <a:cubicBezTo>
                    <a:pt x="593215" y="100473"/>
                    <a:pt x="577125" y="187582"/>
                    <a:pt x="595434" y="244729"/>
                  </a:cubicBezTo>
                  <a:cubicBezTo>
                    <a:pt x="599318" y="258045"/>
                    <a:pt x="609305" y="268032"/>
                    <a:pt x="618183" y="279128"/>
                  </a:cubicBezTo>
                  <a:cubicBezTo>
                    <a:pt x="558816" y="242509"/>
                    <a:pt x="543281" y="189246"/>
                    <a:pt x="567138" y="125995"/>
                  </a:cubicBezTo>
                  <a:cubicBezTo>
                    <a:pt x="600983" y="37778"/>
                    <a:pt x="689200" y="-1615"/>
                    <a:pt x="748568" y="50"/>
                  </a:cubicBezTo>
                  <a:close/>
                </a:path>
              </a:pathLst>
            </a:custGeom>
            <a:solidFill>
              <a:srgbClr val="F34E34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6DF24637-595D-4623-9E93-95C26FF8965E}"/>
              </a:ext>
            </a:extLst>
          </p:cNvPr>
          <p:cNvGrpSpPr/>
          <p:nvPr/>
        </p:nvGrpSpPr>
        <p:grpSpPr>
          <a:xfrm>
            <a:off x="8647970" y="2122589"/>
            <a:ext cx="1874100" cy="1930794"/>
            <a:chOff x="7929939" y="1996385"/>
            <a:chExt cx="1874100" cy="193079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3EE6ECA-826E-479C-98C1-87EEA57F61B9}"/>
                </a:ext>
              </a:extLst>
            </p:cNvPr>
            <p:cNvSpPr/>
            <p:nvPr/>
          </p:nvSpPr>
          <p:spPr>
            <a:xfrm>
              <a:off x="9365726" y="2908980"/>
              <a:ext cx="438313" cy="388378"/>
            </a:xfrm>
            <a:custGeom>
              <a:avLst/>
              <a:gdLst>
                <a:gd name="connsiteX0" fmla="*/ 422222 w 438312"/>
                <a:gd name="connsiteY0" fmla="*/ 207299 h 388378"/>
                <a:gd name="connsiteX1" fmla="*/ 401694 w 438312"/>
                <a:gd name="connsiteY1" fmla="*/ 198977 h 388378"/>
                <a:gd name="connsiteX2" fmla="*/ 348430 w 438312"/>
                <a:gd name="connsiteY2" fmla="*/ 186216 h 388378"/>
                <a:gd name="connsiteX3" fmla="*/ 329567 w 438312"/>
                <a:gd name="connsiteY3" fmla="*/ 171791 h 388378"/>
                <a:gd name="connsiteX4" fmla="*/ 342882 w 438312"/>
                <a:gd name="connsiteY4" fmla="*/ 159030 h 388378"/>
                <a:gd name="connsiteX5" fmla="*/ 343437 w 438312"/>
                <a:gd name="connsiteY5" fmla="*/ 125740 h 388378"/>
                <a:gd name="connsiteX6" fmla="*/ 340663 w 438312"/>
                <a:gd name="connsiteY6" fmla="*/ 94115 h 388378"/>
                <a:gd name="connsiteX7" fmla="*/ 370623 w 438312"/>
                <a:gd name="connsiteY7" fmla="*/ 65264 h 388378"/>
                <a:gd name="connsiteX8" fmla="*/ 363411 w 438312"/>
                <a:gd name="connsiteY8" fmla="*/ 48619 h 388378"/>
                <a:gd name="connsiteX9" fmla="*/ 310148 w 438312"/>
                <a:gd name="connsiteY9" fmla="*/ 58051 h 388378"/>
                <a:gd name="connsiteX10" fmla="*/ 316806 w 438312"/>
                <a:gd name="connsiteY10" fmla="*/ 49174 h 388378"/>
                <a:gd name="connsiteX11" fmla="*/ 326237 w 438312"/>
                <a:gd name="connsiteY11" fmla="*/ 26981 h 388378"/>
                <a:gd name="connsiteX12" fmla="*/ 304600 w 438312"/>
                <a:gd name="connsiteY12" fmla="*/ 30865 h 388378"/>
                <a:gd name="connsiteX13" fmla="*/ 262432 w 438312"/>
                <a:gd name="connsiteY13" fmla="*/ 44735 h 388378"/>
                <a:gd name="connsiteX14" fmla="*/ 263542 w 438312"/>
                <a:gd name="connsiteY14" fmla="*/ 30865 h 388378"/>
                <a:gd name="connsiteX15" fmla="*/ 253555 w 438312"/>
                <a:gd name="connsiteY15" fmla="*/ 1459 h 388378"/>
                <a:gd name="connsiteX16" fmla="*/ 231917 w 438312"/>
                <a:gd name="connsiteY16" fmla="*/ 19213 h 388378"/>
                <a:gd name="connsiteX17" fmla="*/ 115403 w 438312"/>
                <a:gd name="connsiteY17" fmla="*/ 49174 h 388378"/>
                <a:gd name="connsiteX18" fmla="*/ 174770 w 438312"/>
                <a:gd name="connsiteY18" fmla="*/ 51393 h 388378"/>
                <a:gd name="connsiteX19" fmla="*/ 111520 w 438312"/>
                <a:gd name="connsiteY19" fmla="*/ 36968 h 388378"/>
                <a:gd name="connsiteX20" fmla="*/ 73237 w 438312"/>
                <a:gd name="connsiteY20" fmla="*/ 66374 h 388378"/>
                <a:gd name="connsiteX21" fmla="*/ 12761 w 438312"/>
                <a:gd name="connsiteY21" fmla="*/ 97444 h 388378"/>
                <a:gd name="connsiteX22" fmla="*/ 0 w 438312"/>
                <a:gd name="connsiteY22" fmla="*/ 106321 h 388378"/>
                <a:gd name="connsiteX23" fmla="*/ 8322 w 438312"/>
                <a:gd name="connsiteY23" fmla="*/ 111315 h 388378"/>
                <a:gd name="connsiteX24" fmla="*/ 8322 w 438312"/>
                <a:gd name="connsiteY24" fmla="*/ 111315 h 388378"/>
                <a:gd name="connsiteX25" fmla="*/ 62695 w 438312"/>
                <a:gd name="connsiteY25" fmla="*/ 110760 h 388378"/>
                <a:gd name="connsiteX26" fmla="*/ 62695 w 438312"/>
                <a:gd name="connsiteY26" fmla="*/ 110760 h 388378"/>
                <a:gd name="connsiteX27" fmla="*/ 63250 w 438312"/>
                <a:gd name="connsiteY27" fmla="*/ 110760 h 388378"/>
                <a:gd name="connsiteX28" fmla="*/ 63250 w 438312"/>
                <a:gd name="connsiteY28" fmla="*/ 110760 h 388378"/>
                <a:gd name="connsiteX29" fmla="*/ 118178 w 438312"/>
                <a:gd name="connsiteY29" fmla="*/ 115198 h 388378"/>
                <a:gd name="connsiteX30" fmla="*/ 144809 w 438312"/>
                <a:gd name="connsiteY30" fmla="*/ 136282 h 388378"/>
                <a:gd name="connsiteX31" fmla="*/ 113185 w 438312"/>
                <a:gd name="connsiteY31" fmla="*/ 146269 h 388378"/>
                <a:gd name="connsiteX32" fmla="*/ 150358 w 438312"/>
                <a:gd name="connsiteY32" fmla="*/ 171791 h 388378"/>
                <a:gd name="connsiteX33" fmla="*/ 163119 w 438312"/>
                <a:gd name="connsiteY33" fmla="*/ 180668 h 388378"/>
                <a:gd name="connsiteX34" fmla="*/ 163119 w 438312"/>
                <a:gd name="connsiteY34" fmla="*/ 180668 h 388378"/>
                <a:gd name="connsiteX35" fmla="*/ 209724 w 438312"/>
                <a:gd name="connsiteY35" fmla="*/ 245583 h 388378"/>
                <a:gd name="connsiteX36" fmla="*/ 125945 w 438312"/>
                <a:gd name="connsiteY36" fmla="*/ 201196 h 388378"/>
                <a:gd name="connsiteX37" fmla="*/ 184757 w 438312"/>
                <a:gd name="connsiteY37" fmla="*/ 265001 h 388378"/>
                <a:gd name="connsiteX38" fmla="*/ 191415 w 438312"/>
                <a:gd name="connsiteY38" fmla="*/ 269995 h 388378"/>
                <a:gd name="connsiteX39" fmla="*/ 241349 w 438312"/>
                <a:gd name="connsiteY39" fmla="*/ 360431 h 388378"/>
                <a:gd name="connsiteX40" fmla="*/ 272419 w 438312"/>
                <a:gd name="connsiteY40" fmla="*/ 392057 h 388378"/>
                <a:gd name="connsiteX41" fmla="*/ 300715 w 438312"/>
                <a:gd name="connsiteY41" fmla="*/ 363206 h 388378"/>
                <a:gd name="connsiteX42" fmla="*/ 307928 w 438312"/>
                <a:gd name="connsiteY42" fmla="*/ 350999 h 388378"/>
                <a:gd name="connsiteX43" fmla="*/ 334560 w 438312"/>
                <a:gd name="connsiteY43" fmla="*/ 326032 h 388378"/>
                <a:gd name="connsiteX44" fmla="*/ 340663 w 438312"/>
                <a:gd name="connsiteY44" fmla="*/ 312716 h 388378"/>
                <a:gd name="connsiteX45" fmla="*/ 353424 w 438312"/>
                <a:gd name="connsiteY45" fmla="*/ 322148 h 388378"/>
                <a:gd name="connsiteX46" fmla="*/ 361192 w 438312"/>
                <a:gd name="connsiteY46" fmla="*/ 337129 h 388378"/>
                <a:gd name="connsiteX47" fmla="*/ 376172 w 438312"/>
                <a:gd name="connsiteY47" fmla="*/ 352664 h 388378"/>
                <a:gd name="connsiteX48" fmla="*/ 390598 w 438312"/>
                <a:gd name="connsiteY48" fmla="*/ 328252 h 388378"/>
                <a:gd name="connsiteX49" fmla="*/ 365630 w 438312"/>
                <a:gd name="connsiteY49" fmla="*/ 289969 h 388378"/>
                <a:gd name="connsiteX50" fmla="*/ 208060 w 438312"/>
                <a:gd name="connsiteY50" fmla="*/ 212293 h 388378"/>
                <a:gd name="connsiteX51" fmla="*/ 317360 w 438312"/>
                <a:gd name="connsiteY51" fmla="*/ 234486 h 388378"/>
                <a:gd name="connsiteX52" fmla="*/ 343992 w 438312"/>
                <a:gd name="connsiteY52" fmla="*/ 230047 h 388378"/>
                <a:gd name="connsiteX53" fmla="*/ 377282 w 438312"/>
                <a:gd name="connsiteY53" fmla="*/ 217841 h 388378"/>
                <a:gd name="connsiteX54" fmla="*/ 408352 w 438312"/>
                <a:gd name="connsiteY54" fmla="*/ 235596 h 388378"/>
                <a:gd name="connsiteX55" fmla="*/ 438867 w 438312"/>
                <a:gd name="connsiteY55" fmla="*/ 234486 h 388378"/>
                <a:gd name="connsiteX56" fmla="*/ 422222 w 438312"/>
                <a:gd name="connsiteY56" fmla="*/ 207299 h 38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38312" h="388378">
                  <a:moveTo>
                    <a:pt x="422222" y="207299"/>
                  </a:moveTo>
                  <a:cubicBezTo>
                    <a:pt x="415565" y="203971"/>
                    <a:pt x="408906" y="201751"/>
                    <a:pt x="401694" y="198977"/>
                  </a:cubicBezTo>
                  <a:cubicBezTo>
                    <a:pt x="384494" y="191764"/>
                    <a:pt x="366740" y="188990"/>
                    <a:pt x="348430" y="186216"/>
                  </a:cubicBezTo>
                  <a:cubicBezTo>
                    <a:pt x="340663" y="185106"/>
                    <a:pt x="331786" y="181778"/>
                    <a:pt x="329567" y="171791"/>
                  </a:cubicBezTo>
                  <a:cubicBezTo>
                    <a:pt x="327347" y="160694"/>
                    <a:pt x="339553" y="163468"/>
                    <a:pt x="342882" y="159030"/>
                  </a:cubicBezTo>
                  <a:cubicBezTo>
                    <a:pt x="351204" y="149043"/>
                    <a:pt x="366740" y="137946"/>
                    <a:pt x="343437" y="125740"/>
                  </a:cubicBezTo>
                  <a:cubicBezTo>
                    <a:pt x="328457" y="117973"/>
                    <a:pt x="315141" y="108540"/>
                    <a:pt x="340663" y="94115"/>
                  </a:cubicBezTo>
                  <a:cubicBezTo>
                    <a:pt x="352315" y="87457"/>
                    <a:pt x="361192" y="75251"/>
                    <a:pt x="370623" y="65264"/>
                  </a:cubicBezTo>
                  <a:cubicBezTo>
                    <a:pt x="380610" y="54722"/>
                    <a:pt x="377282" y="49729"/>
                    <a:pt x="363411" y="48619"/>
                  </a:cubicBezTo>
                  <a:cubicBezTo>
                    <a:pt x="345101" y="46955"/>
                    <a:pt x="327347" y="50839"/>
                    <a:pt x="310148" y="58051"/>
                  </a:cubicBezTo>
                  <a:cubicBezTo>
                    <a:pt x="311812" y="53613"/>
                    <a:pt x="314031" y="50839"/>
                    <a:pt x="316806" y="49174"/>
                  </a:cubicBezTo>
                  <a:cubicBezTo>
                    <a:pt x="326237" y="44181"/>
                    <a:pt x="332341" y="35303"/>
                    <a:pt x="326237" y="26981"/>
                  </a:cubicBezTo>
                  <a:cubicBezTo>
                    <a:pt x="319580" y="17549"/>
                    <a:pt x="311812" y="28091"/>
                    <a:pt x="304600" y="30865"/>
                  </a:cubicBezTo>
                  <a:cubicBezTo>
                    <a:pt x="291284" y="35858"/>
                    <a:pt x="279632" y="45845"/>
                    <a:pt x="262432" y="44735"/>
                  </a:cubicBezTo>
                  <a:cubicBezTo>
                    <a:pt x="262432" y="39742"/>
                    <a:pt x="261878" y="34749"/>
                    <a:pt x="263542" y="30865"/>
                  </a:cubicBezTo>
                  <a:cubicBezTo>
                    <a:pt x="270200" y="17549"/>
                    <a:pt x="266871" y="6452"/>
                    <a:pt x="253555" y="1459"/>
                  </a:cubicBezTo>
                  <a:cubicBezTo>
                    <a:pt x="237465" y="-4644"/>
                    <a:pt x="236356" y="9781"/>
                    <a:pt x="231917" y="19213"/>
                  </a:cubicBezTo>
                  <a:cubicBezTo>
                    <a:pt x="208614" y="66928"/>
                    <a:pt x="167002" y="73032"/>
                    <a:pt x="115403" y="49174"/>
                  </a:cubicBezTo>
                  <a:cubicBezTo>
                    <a:pt x="136487" y="50284"/>
                    <a:pt x="154241" y="59716"/>
                    <a:pt x="174770" y="51393"/>
                  </a:cubicBezTo>
                  <a:cubicBezTo>
                    <a:pt x="152022" y="45290"/>
                    <a:pt x="130384" y="47510"/>
                    <a:pt x="111520" y="36968"/>
                  </a:cubicBezTo>
                  <a:cubicBezTo>
                    <a:pt x="98759" y="46955"/>
                    <a:pt x="85998" y="56387"/>
                    <a:pt x="73237" y="66374"/>
                  </a:cubicBezTo>
                  <a:cubicBezTo>
                    <a:pt x="54928" y="80244"/>
                    <a:pt x="33290" y="87457"/>
                    <a:pt x="12761" y="97444"/>
                  </a:cubicBezTo>
                  <a:cubicBezTo>
                    <a:pt x="8322" y="100218"/>
                    <a:pt x="3884" y="103547"/>
                    <a:pt x="0" y="106321"/>
                  </a:cubicBezTo>
                  <a:cubicBezTo>
                    <a:pt x="2774" y="107986"/>
                    <a:pt x="5548" y="109650"/>
                    <a:pt x="8322" y="111315"/>
                  </a:cubicBezTo>
                  <a:cubicBezTo>
                    <a:pt x="8322" y="111315"/>
                    <a:pt x="8322" y="111315"/>
                    <a:pt x="8322" y="111315"/>
                  </a:cubicBezTo>
                  <a:cubicBezTo>
                    <a:pt x="26631" y="117973"/>
                    <a:pt x="44941" y="117973"/>
                    <a:pt x="62695" y="110760"/>
                  </a:cubicBezTo>
                  <a:cubicBezTo>
                    <a:pt x="62695" y="110760"/>
                    <a:pt x="62695" y="110760"/>
                    <a:pt x="62695" y="110760"/>
                  </a:cubicBezTo>
                  <a:cubicBezTo>
                    <a:pt x="62695" y="110760"/>
                    <a:pt x="63250" y="110760"/>
                    <a:pt x="63250" y="110760"/>
                  </a:cubicBezTo>
                  <a:cubicBezTo>
                    <a:pt x="63250" y="110760"/>
                    <a:pt x="63250" y="110760"/>
                    <a:pt x="63250" y="110760"/>
                  </a:cubicBezTo>
                  <a:cubicBezTo>
                    <a:pt x="81559" y="111315"/>
                    <a:pt x="99869" y="109650"/>
                    <a:pt x="118178" y="115198"/>
                  </a:cubicBezTo>
                  <a:cubicBezTo>
                    <a:pt x="127610" y="120747"/>
                    <a:pt x="139261" y="124630"/>
                    <a:pt x="144809" y="136282"/>
                  </a:cubicBezTo>
                  <a:cubicBezTo>
                    <a:pt x="133713" y="139611"/>
                    <a:pt x="124281" y="142940"/>
                    <a:pt x="113185" y="146269"/>
                  </a:cubicBezTo>
                  <a:cubicBezTo>
                    <a:pt x="124281" y="160139"/>
                    <a:pt x="136487" y="167352"/>
                    <a:pt x="150358" y="171791"/>
                  </a:cubicBezTo>
                  <a:cubicBezTo>
                    <a:pt x="154797" y="174565"/>
                    <a:pt x="158680" y="177894"/>
                    <a:pt x="163119" y="180668"/>
                  </a:cubicBezTo>
                  <a:cubicBezTo>
                    <a:pt x="163119" y="180668"/>
                    <a:pt x="163119" y="180668"/>
                    <a:pt x="163119" y="180668"/>
                  </a:cubicBezTo>
                  <a:cubicBezTo>
                    <a:pt x="186976" y="195648"/>
                    <a:pt x="205840" y="214512"/>
                    <a:pt x="209724" y="245583"/>
                  </a:cubicBezTo>
                  <a:cubicBezTo>
                    <a:pt x="183647" y="229492"/>
                    <a:pt x="163674" y="204525"/>
                    <a:pt x="125945" y="201196"/>
                  </a:cubicBezTo>
                  <a:cubicBezTo>
                    <a:pt x="151467" y="221725"/>
                    <a:pt x="172551" y="239479"/>
                    <a:pt x="184757" y="265001"/>
                  </a:cubicBezTo>
                  <a:cubicBezTo>
                    <a:pt x="186976" y="266666"/>
                    <a:pt x="189196" y="267776"/>
                    <a:pt x="191415" y="269995"/>
                  </a:cubicBezTo>
                  <a:cubicBezTo>
                    <a:pt x="218602" y="294407"/>
                    <a:pt x="231917" y="326032"/>
                    <a:pt x="241349" y="360431"/>
                  </a:cubicBezTo>
                  <a:cubicBezTo>
                    <a:pt x="245233" y="375412"/>
                    <a:pt x="254110" y="390947"/>
                    <a:pt x="272419" y="392057"/>
                  </a:cubicBezTo>
                  <a:cubicBezTo>
                    <a:pt x="290729" y="393166"/>
                    <a:pt x="296277" y="377076"/>
                    <a:pt x="300715" y="363206"/>
                  </a:cubicBezTo>
                  <a:cubicBezTo>
                    <a:pt x="302380" y="358212"/>
                    <a:pt x="302380" y="348225"/>
                    <a:pt x="307928" y="350999"/>
                  </a:cubicBezTo>
                  <a:cubicBezTo>
                    <a:pt x="340108" y="365980"/>
                    <a:pt x="332341" y="341567"/>
                    <a:pt x="334560" y="326032"/>
                  </a:cubicBezTo>
                  <a:cubicBezTo>
                    <a:pt x="335115" y="321039"/>
                    <a:pt x="333450" y="313826"/>
                    <a:pt x="340663" y="312716"/>
                  </a:cubicBezTo>
                  <a:cubicBezTo>
                    <a:pt x="346766" y="311607"/>
                    <a:pt x="350095" y="317710"/>
                    <a:pt x="353424" y="322148"/>
                  </a:cubicBezTo>
                  <a:cubicBezTo>
                    <a:pt x="356753" y="326587"/>
                    <a:pt x="358972" y="331581"/>
                    <a:pt x="361192" y="337129"/>
                  </a:cubicBezTo>
                  <a:cubicBezTo>
                    <a:pt x="363966" y="344896"/>
                    <a:pt x="364520" y="355993"/>
                    <a:pt x="376172" y="352664"/>
                  </a:cubicBezTo>
                  <a:cubicBezTo>
                    <a:pt x="386713" y="349335"/>
                    <a:pt x="391152" y="339903"/>
                    <a:pt x="390598" y="328252"/>
                  </a:cubicBezTo>
                  <a:cubicBezTo>
                    <a:pt x="388933" y="311052"/>
                    <a:pt x="378391" y="299955"/>
                    <a:pt x="365630" y="289969"/>
                  </a:cubicBezTo>
                  <a:cubicBezTo>
                    <a:pt x="320134" y="253905"/>
                    <a:pt x="268536" y="229492"/>
                    <a:pt x="208060" y="212293"/>
                  </a:cubicBezTo>
                  <a:cubicBezTo>
                    <a:pt x="251336" y="205635"/>
                    <a:pt x="283516" y="222280"/>
                    <a:pt x="317360" y="234486"/>
                  </a:cubicBezTo>
                  <a:cubicBezTo>
                    <a:pt x="326793" y="237815"/>
                    <a:pt x="340663" y="247802"/>
                    <a:pt x="343992" y="230047"/>
                  </a:cubicBezTo>
                  <a:cubicBezTo>
                    <a:pt x="348986" y="203971"/>
                    <a:pt x="361746" y="210074"/>
                    <a:pt x="377282" y="217841"/>
                  </a:cubicBezTo>
                  <a:cubicBezTo>
                    <a:pt x="387824" y="223389"/>
                    <a:pt x="397810" y="230047"/>
                    <a:pt x="408352" y="235596"/>
                  </a:cubicBezTo>
                  <a:cubicBezTo>
                    <a:pt x="418894" y="241144"/>
                    <a:pt x="430545" y="251131"/>
                    <a:pt x="438867" y="234486"/>
                  </a:cubicBezTo>
                  <a:cubicBezTo>
                    <a:pt x="444970" y="220061"/>
                    <a:pt x="433874" y="212848"/>
                    <a:pt x="422222" y="2072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5" name="Graphic 116">
              <a:extLst>
                <a:ext uri="{FF2B5EF4-FFF2-40B4-BE49-F238E27FC236}">
                  <a16:creationId xmlns:a16="http://schemas.microsoft.com/office/drawing/2014/main" id="{314CF963-BC5D-4ECC-9659-9A10073F9717}"/>
                </a:ext>
              </a:extLst>
            </p:cNvPr>
            <p:cNvGrpSpPr/>
            <p:nvPr/>
          </p:nvGrpSpPr>
          <p:grpSpPr>
            <a:xfrm>
              <a:off x="9365726" y="2974244"/>
              <a:ext cx="266316" cy="122062"/>
              <a:chOff x="6724511" y="1771434"/>
              <a:chExt cx="266316" cy="122062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A311EDCF-325E-401F-9A4E-6207398C2AFD}"/>
                  </a:ext>
                </a:extLst>
              </p:cNvPr>
              <p:cNvSpPr/>
              <p:nvPr/>
            </p:nvSpPr>
            <p:spPr>
              <a:xfrm>
                <a:off x="6724511" y="1771434"/>
                <a:ext cx="160900" cy="44386"/>
              </a:xfrm>
              <a:custGeom>
                <a:avLst/>
                <a:gdLst>
                  <a:gd name="connsiteX0" fmla="*/ 164783 w 160899"/>
                  <a:gd name="connsiteY0" fmla="*/ 33844 h 44386"/>
                  <a:gd name="connsiteX1" fmla="*/ 145364 w 160899"/>
                  <a:gd name="connsiteY1" fmla="*/ 15535 h 44386"/>
                  <a:gd name="connsiteX2" fmla="*/ 73237 w 160899"/>
                  <a:gd name="connsiteY2" fmla="*/ 0 h 44386"/>
                  <a:gd name="connsiteX3" fmla="*/ 12761 w 160899"/>
                  <a:gd name="connsiteY3" fmla="*/ 31070 h 44386"/>
                  <a:gd name="connsiteX4" fmla="*/ 0 w 160899"/>
                  <a:gd name="connsiteY4" fmla="*/ 39947 h 44386"/>
                  <a:gd name="connsiteX5" fmla="*/ 8322 w 160899"/>
                  <a:gd name="connsiteY5" fmla="*/ 44941 h 44386"/>
                  <a:gd name="connsiteX6" fmla="*/ 62695 w 160899"/>
                  <a:gd name="connsiteY6" fmla="*/ 44386 h 44386"/>
                  <a:gd name="connsiteX7" fmla="*/ 63250 w 160899"/>
                  <a:gd name="connsiteY7" fmla="*/ 44386 h 44386"/>
                  <a:gd name="connsiteX8" fmla="*/ 63250 w 160899"/>
                  <a:gd name="connsiteY8" fmla="*/ 44386 h 44386"/>
                  <a:gd name="connsiteX9" fmla="*/ 118178 w 160899"/>
                  <a:gd name="connsiteY9" fmla="*/ 48825 h 44386"/>
                  <a:gd name="connsiteX10" fmla="*/ 144255 w 160899"/>
                  <a:gd name="connsiteY10" fmla="*/ 43276 h 44386"/>
                  <a:gd name="connsiteX11" fmla="*/ 164783 w 160899"/>
                  <a:gd name="connsiteY11" fmla="*/ 33844 h 44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899" h="44386">
                    <a:moveTo>
                      <a:pt x="164783" y="33844"/>
                    </a:moveTo>
                    <a:cubicBezTo>
                      <a:pt x="164783" y="23303"/>
                      <a:pt x="158680" y="17199"/>
                      <a:pt x="145364" y="15535"/>
                    </a:cubicBezTo>
                    <a:cubicBezTo>
                      <a:pt x="120952" y="12761"/>
                      <a:pt x="96540" y="9432"/>
                      <a:pt x="73237" y="0"/>
                    </a:cubicBezTo>
                    <a:cubicBezTo>
                      <a:pt x="54928" y="13871"/>
                      <a:pt x="33290" y="21083"/>
                      <a:pt x="12761" y="31070"/>
                    </a:cubicBezTo>
                    <a:cubicBezTo>
                      <a:pt x="8322" y="33844"/>
                      <a:pt x="3884" y="37173"/>
                      <a:pt x="0" y="39947"/>
                    </a:cubicBezTo>
                    <a:cubicBezTo>
                      <a:pt x="2774" y="41612"/>
                      <a:pt x="5548" y="43276"/>
                      <a:pt x="8322" y="44941"/>
                    </a:cubicBezTo>
                    <a:cubicBezTo>
                      <a:pt x="26631" y="47160"/>
                      <a:pt x="44941" y="48270"/>
                      <a:pt x="62695" y="44386"/>
                    </a:cubicBezTo>
                    <a:cubicBezTo>
                      <a:pt x="62695" y="44386"/>
                      <a:pt x="63250" y="44386"/>
                      <a:pt x="63250" y="44386"/>
                    </a:cubicBezTo>
                    <a:cubicBezTo>
                      <a:pt x="63250" y="44386"/>
                      <a:pt x="63250" y="44386"/>
                      <a:pt x="63250" y="44386"/>
                    </a:cubicBezTo>
                    <a:cubicBezTo>
                      <a:pt x="81559" y="44941"/>
                      <a:pt x="99869" y="43276"/>
                      <a:pt x="118178" y="48825"/>
                    </a:cubicBezTo>
                    <a:cubicBezTo>
                      <a:pt x="125391" y="40502"/>
                      <a:pt x="135378" y="45496"/>
                      <a:pt x="144255" y="43276"/>
                    </a:cubicBezTo>
                    <a:cubicBezTo>
                      <a:pt x="151467" y="41612"/>
                      <a:pt x="164783" y="49934"/>
                      <a:pt x="164783" y="33844"/>
                    </a:cubicBezTo>
                    <a:close/>
                  </a:path>
                </a:pathLst>
              </a:custGeom>
              <a:grpFill/>
              <a:ln w="55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8933B4F3-15EF-4FBA-8547-89A252975F51}"/>
                  </a:ext>
                </a:extLst>
              </p:cNvPr>
              <p:cNvSpPr/>
              <p:nvPr/>
            </p:nvSpPr>
            <p:spPr>
              <a:xfrm>
                <a:off x="6874868" y="1869707"/>
                <a:ext cx="116513" cy="22193"/>
              </a:xfrm>
              <a:custGeom>
                <a:avLst/>
                <a:gdLst>
                  <a:gd name="connsiteX0" fmla="*/ 0 w 116513"/>
                  <a:gd name="connsiteY0" fmla="*/ 6589 h 22193"/>
                  <a:gd name="connsiteX1" fmla="*/ 12761 w 116513"/>
                  <a:gd name="connsiteY1" fmla="*/ 15466 h 22193"/>
                  <a:gd name="connsiteX2" fmla="*/ 118733 w 116513"/>
                  <a:gd name="connsiteY2" fmla="*/ 23788 h 22193"/>
                  <a:gd name="connsiteX3" fmla="*/ 0 w 116513"/>
                  <a:gd name="connsiteY3" fmla="*/ 6589 h 2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513" h="22193">
                    <a:moveTo>
                      <a:pt x="0" y="6589"/>
                    </a:moveTo>
                    <a:cubicBezTo>
                      <a:pt x="4439" y="9363"/>
                      <a:pt x="8322" y="12692"/>
                      <a:pt x="12761" y="15466"/>
                    </a:cubicBezTo>
                    <a:cubicBezTo>
                      <a:pt x="48270" y="14356"/>
                      <a:pt x="83224" y="23233"/>
                      <a:pt x="118733" y="23788"/>
                    </a:cubicBezTo>
                    <a:cubicBezTo>
                      <a:pt x="80450" y="8253"/>
                      <a:pt x="42721" y="-10056"/>
                      <a:pt x="0" y="6589"/>
                    </a:cubicBezTo>
                    <a:close/>
                  </a:path>
                </a:pathLst>
              </a:custGeom>
              <a:grpFill/>
              <a:ln w="55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23F5CD2-C7EC-40B0-9F14-5EDD1B729ABF}"/>
                </a:ext>
              </a:extLst>
            </p:cNvPr>
            <p:cNvSpPr/>
            <p:nvPr/>
          </p:nvSpPr>
          <p:spPr>
            <a:xfrm>
              <a:off x="7929939" y="1996385"/>
              <a:ext cx="1753250" cy="1930794"/>
            </a:xfrm>
            <a:custGeom>
              <a:avLst/>
              <a:gdLst>
                <a:gd name="connsiteX0" fmla="*/ 1724851 w 1753250"/>
                <a:gd name="connsiteY0" fmla="*/ 495715 h 1930794"/>
                <a:gd name="connsiteX1" fmla="*/ 1420252 w 1753250"/>
                <a:gd name="connsiteY1" fmla="*/ 297087 h 1930794"/>
                <a:gd name="connsiteX2" fmla="*/ 1223289 w 1753250"/>
                <a:gd name="connsiteY2" fmla="*/ 327603 h 1930794"/>
                <a:gd name="connsiteX3" fmla="*/ 1165587 w 1753250"/>
                <a:gd name="connsiteY3" fmla="*/ 393072 h 1930794"/>
                <a:gd name="connsiteX4" fmla="*/ 1081808 w 1753250"/>
                <a:gd name="connsiteY4" fmla="*/ 283217 h 1930794"/>
                <a:gd name="connsiteX5" fmla="*/ 1029654 w 1753250"/>
                <a:gd name="connsiteY5" fmla="*/ 187232 h 1930794"/>
                <a:gd name="connsiteX6" fmla="*/ 1005797 w 1753250"/>
                <a:gd name="connsiteY6" fmla="*/ 82370 h 1930794"/>
                <a:gd name="connsiteX7" fmla="*/ 790524 w 1753250"/>
                <a:gd name="connsiteY7" fmla="*/ 45196 h 1930794"/>
                <a:gd name="connsiteX8" fmla="*/ 740035 w 1753250"/>
                <a:gd name="connsiteY8" fmla="*/ 262688 h 1930794"/>
                <a:gd name="connsiteX9" fmla="*/ 766112 w 1753250"/>
                <a:gd name="connsiteY9" fmla="*/ 374763 h 1930794"/>
                <a:gd name="connsiteX10" fmla="*/ 755570 w 1753250"/>
                <a:gd name="connsiteY10" fmla="*/ 367550 h 1930794"/>
                <a:gd name="connsiteX11" fmla="*/ 286188 w 1753250"/>
                <a:gd name="connsiteY11" fmla="*/ 301526 h 1930794"/>
                <a:gd name="connsiteX12" fmla="*/ 186319 w 1753250"/>
                <a:gd name="connsiteY12" fmla="*/ 438013 h 1930794"/>
                <a:gd name="connsiteX13" fmla="*/ 210731 w 1753250"/>
                <a:gd name="connsiteY13" fmla="*/ 575055 h 1930794"/>
                <a:gd name="connsiteX14" fmla="*/ 301168 w 1753250"/>
                <a:gd name="connsiteY14" fmla="*/ 693233 h 1930794"/>
                <a:gd name="connsiteX15" fmla="*/ 236808 w 1753250"/>
                <a:gd name="connsiteY15" fmla="*/ 676588 h 1930794"/>
                <a:gd name="connsiteX16" fmla="*/ 6001 w 1753250"/>
                <a:gd name="connsiteY16" fmla="*/ 823617 h 1930794"/>
                <a:gd name="connsiteX17" fmla="*/ 20426 w 1753250"/>
                <a:gd name="connsiteY17" fmla="*/ 1017252 h 1930794"/>
                <a:gd name="connsiteX18" fmla="*/ 182435 w 1753250"/>
                <a:gd name="connsiteY18" fmla="*/ 1176487 h 1930794"/>
                <a:gd name="connsiteX19" fmla="*/ 280084 w 1753250"/>
                <a:gd name="connsiteY19" fmla="*/ 1197570 h 1930794"/>
                <a:gd name="connsiteX20" fmla="*/ 233479 w 1753250"/>
                <a:gd name="connsiteY20" fmla="*/ 1233079 h 1930794"/>
                <a:gd name="connsiteX21" fmla="*/ 176332 w 1753250"/>
                <a:gd name="connsiteY21" fmla="*/ 1310200 h 1930794"/>
                <a:gd name="connsiteX22" fmla="*/ 241802 w 1753250"/>
                <a:gd name="connsiteY22" fmla="*/ 1510492 h 1930794"/>
                <a:gd name="connsiteX23" fmla="*/ 505899 w 1753250"/>
                <a:gd name="connsiteY23" fmla="*/ 1569858 h 1930794"/>
                <a:gd name="connsiteX24" fmla="*/ 643495 w 1753250"/>
                <a:gd name="connsiteY24" fmla="*/ 1521034 h 1930794"/>
                <a:gd name="connsiteX25" fmla="*/ 634618 w 1753250"/>
                <a:gd name="connsiteY25" fmla="*/ 1552104 h 1930794"/>
                <a:gd name="connsiteX26" fmla="*/ 768331 w 1753250"/>
                <a:gd name="connsiteY26" fmla="*/ 1881116 h 1930794"/>
                <a:gd name="connsiteX27" fmla="*/ 983604 w 1753250"/>
                <a:gd name="connsiteY27" fmla="*/ 1933824 h 1930794"/>
                <a:gd name="connsiteX28" fmla="*/ 1155045 w 1753250"/>
                <a:gd name="connsiteY28" fmla="*/ 1730203 h 1930794"/>
                <a:gd name="connsiteX29" fmla="*/ 1147832 w 1753250"/>
                <a:gd name="connsiteY29" fmla="*/ 1678604 h 1930794"/>
                <a:gd name="connsiteX30" fmla="*/ 1389736 w 1753250"/>
                <a:gd name="connsiteY30" fmla="*/ 1706346 h 1930794"/>
                <a:gd name="connsiteX31" fmla="*/ 1573384 w 1753250"/>
                <a:gd name="connsiteY31" fmla="*/ 1595380 h 1930794"/>
                <a:gd name="connsiteX32" fmla="*/ 1623873 w 1753250"/>
                <a:gd name="connsiteY32" fmla="*/ 1269143 h 1930794"/>
                <a:gd name="connsiteX33" fmla="*/ 1429129 w 1753250"/>
                <a:gd name="connsiteY33" fmla="*/ 1183699 h 1930794"/>
                <a:gd name="connsiteX34" fmla="*/ 1374756 w 1753250"/>
                <a:gd name="connsiteY34" fmla="*/ 1215879 h 1930794"/>
                <a:gd name="connsiteX35" fmla="*/ 1279326 w 1753250"/>
                <a:gd name="connsiteY35" fmla="*/ 1293000 h 1930794"/>
                <a:gd name="connsiteX36" fmla="*/ 1287648 w 1753250"/>
                <a:gd name="connsiteY36" fmla="*/ 1229750 h 1930794"/>
                <a:gd name="connsiteX37" fmla="*/ 1316500 w 1753250"/>
                <a:gd name="connsiteY37" fmla="*/ 1195906 h 1930794"/>
                <a:gd name="connsiteX38" fmla="*/ 1445219 w 1753250"/>
                <a:gd name="connsiteY38" fmla="*/ 1143197 h 1930794"/>
                <a:gd name="connsiteX39" fmla="*/ 1462418 w 1753250"/>
                <a:gd name="connsiteY39" fmla="*/ 1135430 h 1930794"/>
                <a:gd name="connsiteX40" fmla="*/ 1557849 w 1753250"/>
                <a:gd name="connsiteY40" fmla="*/ 1155403 h 1930794"/>
                <a:gd name="connsiteX41" fmla="*/ 1607783 w 1753250"/>
                <a:gd name="connsiteY41" fmla="*/ 1185364 h 1930794"/>
                <a:gd name="connsiteX42" fmla="*/ 1621099 w 1753250"/>
                <a:gd name="connsiteY42" fmla="*/ 1179261 h 1930794"/>
                <a:gd name="connsiteX43" fmla="*/ 1577823 w 1753250"/>
                <a:gd name="connsiteY43" fmla="*/ 1122669 h 1930794"/>
                <a:gd name="connsiteX44" fmla="*/ 1627757 w 1753250"/>
                <a:gd name="connsiteY44" fmla="*/ 1155403 h 1930794"/>
                <a:gd name="connsiteX45" fmla="*/ 1647176 w 1753250"/>
                <a:gd name="connsiteY45" fmla="*/ 1161506 h 1930794"/>
                <a:gd name="connsiteX46" fmla="*/ 1646066 w 1753250"/>
                <a:gd name="connsiteY46" fmla="*/ 1138759 h 1930794"/>
                <a:gd name="connsiteX47" fmla="*/ 1603344 w 1753250"/>
                <a:gd name="connsiteY47" fmla="*/ 1091044 h 1930794"/>
                <a:gd name="connsiteX48" fmla="*/ 1587254 w 1753250"/>
                <a:gd name="connsiteY48" fmla="*/ 1081057 h 1930794"/>
                <a:gd name="connsiteX49" fmla="*/ 1566171 w 1753250"/>
                <a:gd name="connsiteY49" fmla="*/ 1064967 h 1930794"/>
                <a:gd name="connsiteX50" fmla="*/ 1562287 w 1753250"/>
                <a:gd name="connsiteY50" fmla="*/ 1026684 h 1930794"/>
                <a:gd name="connsiteX51" fmla="*/ 1552301 w 1753250"/>
                <a:gd name="connsiteY51" fmla="*/ 1022245 h 1930794"/>
                <a:gd name="connsiteX52" fmla="*/ 1503476 w 1753250"/>
                <a:gd name="connsiteY52" fmla="*/ 1017806 h 1930794"/>
                <a:gd name="connsiteX53" fmla="*/ 1495708 w 1753250"/>
                <a:gd name="connsiteY53" fmla="*/ 1019471 h 1930794"/>
                <a:gd name="connsiteX54" fmla="*/ 1448548 w 1753250"/>
                <a:gd name="connsiteY54" fmla="*/ 1020581 h 1930794"/>
                <a:gd name="connsiteX55" fmla="*/ 1443555 w 1753250"/>
                <a:gd name="connsiteY55" fmla="*/ 1020026 h 1930794"/>
                <a:gd name="connsiteX56" fmla="*/ 1452432 w 1753250"/>
                <a:gd name="connsiteY56" fmla="*/ 1015587 h 1930794"/>
                <a:gd name="connsiteX57" fmla="*/ 1512908 w 1753250"/>
                <a:gd name="connsiteY57" fmla="*/ 985072 h 1930794"/>
                <a:gd name="connsiteX58" fmla="*/ 1547862 w 1753250"/>
                <a:gd name="connsiteY58" fmla="*/ 950673 h 1930794"/>
                <a:gd name="connsiteX59" fmla="*/ 1543424 w 1753250"/>
                <a:gd name="connsiteY59" fmla="*/ 944015 h 1930794"/>
                <a:gd name="connsiteX60" fmla="*/ 1435233 w 1753250"/>
                <a:gd name="connsiteY60" fmla="*/ 911280 h 1930794"/>
                <a:gd name="connsiteX61" fmla="*/ 1392511 w 1753250"/>
                <a:gd name="connsiteY61" fmla="*/ 883539 h 1930794"/>
                <a:gd name="connsiteX62" fmla="*/ 1408601 w 1753250"/>
                <a:gd name="connsiteY62" fmla="*/ 841372 h 1930794"/>
                <a:gd name="connsiteX63" fmla="*/ 1470741 w 1753250"/>
                <a:gd name="connsiteY63" fmla="*/ 795321 h 1930794"/>
                <a:gd name="connsiteX64" fmla="*/ 1673808 w 1753250"/>
                <a:gd name="connsiteY64" fmla="*/ 728187 h 1930794"/>
                <a:gd name="connsiteX65" fmla="*/ 1724851 w 1753250"/>
                <a:gd name="connsiteY65" fmla="*/ 495715 h 1930794"/>
                <a:gd name="connsiteX66" fmla="*/ 420456 w 1753250"/>
                <a:gd name="connsiteY66" fmla="*/ 757038 h 1930794"/>
                <a:gd name="connsiteX67" fmla="*/ 382173 w 1753250"/>
                <a:gd name="connsiteY67" fmla="*/ 730961 h 1930794"/>
                <a:gd name="connsiteX68" fmla="*/ 460958 w 1753250"/>
                <a:gd name="connsiteY68" fmla="*/ 747606 h 1930794"/>
                <a:gd name="connsiteX69" fmla="*/ 420456 w 1753250"/>
                <a:gd name="connsiteY69" fmla="*/ 757038 h 1930794"/>
                <a:gd name="connsiteX70" fmla="*/ 865981 w 1753250"/>
                <a:gd name="connsiteY70" fmla="*/ 719310 h 1930794"/>
                <a:gd name="connsiteX71" fmla="*/ 848781 w 1753250"/>
                <a:gd name="connsiteY71" fmla="*/ 719865 h 1930794"/>
                <a:gd name="connsiteX72" fmla="*/ 737261 w 1753250"/>
                <a:gd name="connsiteY72" fmla="*/ 667711 h 1930794"/>
                <a:gd name="connsiteX73" fmla="*/ 731713 w 1753250"/>
                <a:gd name="connsiteY73" fmla="*/ 648847 h 1930794"/>
                <a:gd name="connsiteX74" fmla="*/ 803286 w 1753250"/>
                <a:gd name="connsiteY74" fmla="*/ 510695 h 1930794"/>
                <a:gd name="connsiteX75" fmla="*/ 798847 w 1753250"/>
                <a:gd name="connsiteY75" fmla="*/ 439678 h 1930794"/>
                <a:gd name="connsiteX76" fmla="*/ 857103 w 1753250"/>
                <a:gd name="connsiteY76" fmla="*/ 513470 h 1930794"/>
                <a:gd name="connsiteX77" fmla="*/ 958637 w 1753250"/>
                <a:gd name="connsiteY77" fmla="*/ 601687 h 1930794"/>
                <a:gd name="connsiteX78" fmla="*/ 977501 w 1753250"/>
                <a:gd name="connsiteY78" fmla="*/ 612783 h 1930794"/>
                <a:gd name="connsiteX79" fmla="*/ 865981 w 1753250"/>
                <a:gd name="connsiteY79" fmla="*/ 719310 h 193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753250" h="1930794">
                  <a:moveTo>
                    <a:pt x="1724851" y="495715"/>
                  </a:moveTo>
                  <a:cubicBezTo>
                    <a:pt x="1651615" y="386969"/>
                    <a:pt x="1548972" y="320945"/>
                    <a:pt x="1420252" y="297087"/>
                  </a:cubicBezTo>
                  <a:cubicBezTo>
                    <a:pt x="1352009" y="284326"/>
                    <a:pt x="1284319" y="284881"/>
                    <a:pt x="1223289" y="327603"/>
                  </a:cubicBezTo>
                  <a:cubicBezTo>
                    <a:pt x="1199431" y="344248"/>
                    <a:pt x="1183341" y="366996"/>
                    <a:pt x="1165587" y="393072"/>
                  </a:cubicBezTo>
                  <a:cubicBezTo>
                    <a:pt x="1140619" y="352015"/>
                    <a:pt x="1114543" y="315397"/>
                    <a:pt x="1081808" y="283217"/>
                  </a:cubicBezTo>
                  <a:cubicBezTo>
                    <a:pt x="1054621" y="256585"/>
                    <a:pt x="1038532" y="224405"/>
                    <a:pt x="1029654" y="187232"/>
                  </a:cubicBezTo>
                  <a:cubicBezTo>
                    <a:pt x="1021332" y="152278"/>
                    <a:pt x="1017448" y="116769"/>
                    <a:pt x="1005797" y="82370"/>
                  </a:cubicBezTo>
                  <a:cubicBezTo>
                    <a:pt x="971952" y="-18054"/>
                    <a:pt x="843788" y="-21937"/>
                    <a:pt x="790524" y="45196"/>
                  </a:cubicBezTo>
                  <a:cubicBezTo>
                    <a:pt x="738926" y="109556"/>
                    <a:pt x="731713" y="184458"/>
                    <a:pt x="740035" y="262688"/>
                  </a:cubicBezTo>
                  <a:cubicBezTo>
                    <a:pt x="743919" y="299862"/>
                    <a:pt x="756125" y="334816"/>
                    <a:pt x="766112" y="374763"/>
                  </a:cubicBezTo>
                  <a:cubicBezTo>
                    <a:pt x="759454" y="370325"/>
                    <a:pt x="757235" y="369215"/>
                    <a:pt x="755570" y="367550"/>
                  </a:cubicBezTo>
                  <a:cubicBezTo>
                    <a:pt x="640167" y="239386"/>
                    <a:pt x="434881" y="222186"/>
                    <a:pt x="286188" y="301526"/>
                  </a:cubicBezTo>
                  <a:cubicBezTo>
                    <a:pt x="231260" y="330932"/>
                    <a:pt x="192422" y="372544"/>
                    <a:pt x="186319" y="438013"/>
                  </a:cubicBezTo>
                  <a:cubicBezTo>
                    <a:pt x="181880" y="486283"/>
                    <a:pt x="191867" y="531224"/>
                    <a:pt x="210731" y="575055"/>
                  </a:cubicBezTo>
                  <a:cubicBezTo>
                    <a:pt x="230705" y="621661"/>
                    <a:pt x="261775" y="660499"/>
                    <a:pt x="301168" y="693233"/>
                  </a:cubicBezTo>
                  <a:cubicBezTo>
                    <a:pt x="280084" y="684356"/>
                    <a:pt x="257891" y="681027"/>
                    <a:pt x="236808" y="676588"/>
                  </a:cubicBezTo>
                  <a:cubicBezTo>
                    <a:pt x="124178" y="652176"/>
                    <a:pt x="26529" y="714317"/>
                    <a:pt x="6001" y="823617"/>
                  </a:cubicBezTo>
                  <a:cubicBezTo>
                    <a:pt x="-6206" y="889087"/>
                    <a:pt x="1007" y="953447"/>
                    <a:pt x="20426" y="1017252"/>
                  </a:cubicBezTo>
                  <a:cubicBezTo>
                    <a:pt x="45393" y="1101030"/>
                    <a:pt x="100876" y="1151520"/>
                    <a:pt x="182435" y="1176487"/>
                  </a:cubicBezTo>
                  <a:cubicBezTo>
                    <a:pt x="213505" y="1185919"/>
                    <a:pt x="245685" y="1189803"/>
                    <a:pt x="280084" y="1197570"/>
                  </a:cubicBezTo>
                  <a:cubicBezTo>
                    <a:pt x="262885" y="1210886"/>
                    <a:pt x="247905" y="1221428"/>
                    <a:pt x="233479" y="1233079"/>
                  </a:cubicBezTo>
                  <a:cubicBezTo>
                    <a:pt x="208512" y="1254162"/>
                    <a:pt x="187983" y="1279130"/>
                    <a:pt x="176332" y="1310200"/>
                  </a:cubicBezTo>
                  <a:cubicBezTo>
                    <a:pt x="151920" y="1373450"/>
                    <a:pt x="180771" y="1460558"/>
                    <a:pt x="241802" y="1510492"/>
                  </a:cubicBezTo>
                  <a:cubicBezTo>
                    <a:pt x="320032" y="1573742"/>
                    <a:pt x="409914" y="1584284"/>
                    <a:pt x="505899" y="1569858"/>
                  </a:cubicBezTo>
                  <a:cubicBezTo>
                    <a:pt x="553059" y="1562646"/>
                    <a:pt x="596335" y="1542672"/>
                    <a:pt x="643495" y="1521034"/>
                  </a:cubicBezTo>
                  <a:cubicBezTo>
                    <a:pt x="639612" y="1534349"/>
                    <a:pt x="636838" y="1543227"/>
                    <a:pt x="634618" y="1552104"/>
                  </a:cubicBezTo>
                  <a:cubicBezTo>
                    <a:pt x="595226" y="1694694"/>
                    <a:pt x="643495" y="1814537"/>
                    <a:pt x="768331" y="1881116"/>
                  </a:cubicBezTo>
                  <a:cubicBezTo>
                    <a:pt x="835465" y="1916625"/>
                    <a:pt x="907593" y="1934379"/>
                    <a:pt x="983604" y="1933824"/>
                  </a:cubicBezTo>
                  <a:cubicBezTo>
                    <a:pt x="1103446" y="1933269"/>
                    <a:pt x="1175019" y="1848381"/>
                    <a:pt x="1155045" y="1730203"/>
                  </a:cubicBezTo>
                  <a:cubicBezTo>
                    <a:pt x="1152271" y="1714113"/>
                    <a:pt x="1150607" y="1698578"/>
                    <a:pt x="1147832" y="1678604"/>
                  </a:cubicBezTo>
                  <a:cubicBezTo>
                    <a:pt x="1226063" y="1731313"/>
                    <a:pt x="1306513" y="1733532"/>
                    <a:pt x="1389736" y="1706346"/>
                  </a:cubicBezTo>
                  <a:cubicBezTo>
                    <a:pt x="1459090" y="1683598"/>
                    <a:pt x="1530108" y="1661405"/>
                    <a:pt x="1573384" y="1595380"/>
                  </a:cubicBezTo>
                  <a:cubicBezTo>
                    <a:pt x="1639408" y="1494402"/>
                    <a:pt x="1654389" y="1383437"/>
                    <a:pt x="1623873" y="1269143"/>
                  </a:cubicBezTo>
                  <a:cubicBezTo>
                    <a:pt x="1600570" y="1181480"/>
                    <a:pt x="1512353" y="1146526"/>
                    <a:pt x="1429129" y="1183699"/>
                  </a:cubicBezTo>
                  <a:cubicBezTo>
                    <a:pt x="1409710" y="1192577"/>
                    <a:pt x="1391401" y="1203118"/>
                    <a:pt x="1374756" y="1215879"/>
                  </a:cubicBezTo>
                  <a:cubicBezTo>
                    <a:pt x="1344796" y="1239737"/>
                    <a:pt x="1314835" y="1264149"/>
                    <a:pt x="1279326" y="1293000"/>
                  </a:cubicBezTo>
                  <a:cubicBezTo>
                    <a:pt x="1288204" y="1268033"/>
                    <a:pt x="1289868" y="1248614"/>
                    <a:pt x="1287648" y="1229750"/>
                  </a:cubicBezTo>
                  <a:cubicBezTo>
                    <a:pt x="1284874" y="1206447"/>
                    <a:pt x="1296526" y="1199789"/>
                    <a:pt x="1316500" y="1195906"/>
                  </a:cubicBezTo>
                  <a:cubicBezTo>
                    <a:pt x="1363105" y="1187583"/>
                    <a:pt x="1408601" y="1175932"/>
                    <a:pt x="1445219" y="1143197"/>
                  </a:cubicBezTo>
                  <a:cubicBezTo>
                    <a:pt x="1449658" y="1139313"/>
                    <a:pt x="1457980" y="1134320"/>
                    <a:pt x="1462418" y="1135430"/>
                  </a:cubicBezTo>
                  <a:cubicBezTo>
                    <a:pt x="1493489" y="1144862"/>
                    <a:pt x="1528998" y="1133765"/>
                    <a:pt x="1557849" y="1155403"/>
                  </a:cubicBezTo>
                  <a:cubicBezTo>
                    <a:pt x="1573384" y="1167055"/>
                    <a:pt x="1591138" y="1175377"/>
                    <a:pt x="1607783" y="1185364"/>
                  </a:cubicBezTo>
                  <a:cubicBezTo>
                    <a:pt x="1616660" y="1190912"/>
                    <a:pt x="1621099" y="1190912"/>
                    <a:pt x="1621099" y="1179261"/>
                  </a:cubicBezTo>
                  <a:cubicBezTo>
                    <a:pt x="1620544" y="1148191"/>
                    <a:pt x="1593358" y="1138204"/>
                    <a:pt x="1577823" y="1122669"/>
                  </a:cubicBezTo>
                  <a:cubicBezTo>
                    <a:pt x="1593358" y="1130991"/>
                    <a:pt x="1610557" y="1143197"/>
                    <a:pt x="1627757" y="1155403"/>
                  </a:cubicBezTo>
                  <a:cubicBezTo>
                    <a:pt x="1633305" y="1159287"/>
                    <a:pt x="1639963" y="1167055"/>
                    <a:pt x="1647176" y="1161506"/>
                  </a:cubicBezTo>
                  <a:cubicBezTo>
                    <a:pt x="1655498" y="1154849"/>
                    <a:pt x="1648841" y="1146526"/>
                    <a:pt x="1646066" y="1138759"/>
                  </a:cubicBezTo>
                  <a:cubicBezTo>
                    <a:pt x="1638299" y="1117120"/>
                    <a:pt x="1624428" y="1100475"/>
                    <a:pt x="1603344" y="1091044"/>
                  </a:cubicBezTo>
                  <a:cubicBezTo>
                    <a:pt x="1597796" y="1088269"/>
                    <a:pt x="1592803" y="1084386"/>
                    <a:pt x="1587254" y="1081057"/>
                  </a:cubicBezTo>
                  <a:cubicBezTo>
                    <a:pt x="1580042" y="1076063"/>
                    <a:pt x="1570055" y="1074399"/>
                    <a:pt x="1566171" y="1064967"/>
                  </a:cubicBezTo>
                  <a:cubicBezTo>
                    <a:pt x="1587254" y="1046103"/>
                    <a:pt x="1586700" y="1041109"/>
                    <a:pt x="1562287" y="1026684"/>
                  </a:cubicBezTo>
                  <a:cubicBezTo>
                    <a:pt x="1558958" y="1025019"/>
                    <a:pt x="1555630" y="1023355"/>
                    <a:pt x="1552301" y="1022245"/>
                  </a:cubicBezTo>
                  <a:cubicBezTo>
                    <a:pt x="1536211" y="1016142"/>
                    <a:pt x="1520121" y="1015587"/>
                    <a:pt x="1503476" y="1017806"/>
                  </a:cubicBezTo>
                  <a:cubicBezTo>
                    <a:pt x="1500702" y="1018361"/>
                    <a:pt x="1498482" y="1018916"/>
                    <a:pt x="1495708" y="1019471"/>
                  </a:cubicBezTo>
                  <a:cubicBezTo>
                    <a:pt x="1480173" y="1023355"/>
                    <a:pt x="1464638" y="1022800"/>
                    <a:pt x="1448548" y="1020581"/>
                  </a:cubicBezTo>
                  <a:cubicBezTo>
                    <a:pt x="1446884" y="1020026"/>
                    <a:pt x="1445219" y="1020026"/>
                    <a:pt x="1443555" y="1020026"/>
                  </a:cubicBezTo>
                  <a:cubicBezTo>
                    <a:pt x="1445219" y="1016142"/>
                    <a:pt x="1449658" y="1017252"/>
                    <a:pt x="1452432" y="1015587"/>
                  </a:cubicBezTo>
                  <a:cubicBezTo>
                    <a:pt x="1474070" y="1007820"/>
                    <a:pt x="1494044" y="997833"/>
                    <a:pt x="1512908" y="985072"/>
                  </a:cubicBezTo>
                  <a:cubicBezTo>
                    <a:pt x="1525114" y="973975"/>
                    <a:pt x="1542314" y="968427"/>
                    <a:pt x="1547862" y="950673"/>
                  </a:cubicBezTo>
                  <a:cubicBezTo>
                    <a:pt x="1546198" y="948453"/>
                    <a:pt x="1544533" y="944015"/>
                    <a:pt x="1543424" y="944015"/>
                  </a:cubicBezTo>
                  <a:cubicBezTo>
                    <a:pt x="1501812" y="951782"/>
                    <a:pt x="1469077" y="930144"/>
                    <a:pt x="1435233" y="911280"/>
                  </a:cubicBezTo>
                  <a:cubicBezTo>
                    <a:pt x="1420252" y="902957"/>
                    <a:pt x="1397504" y="898519"/>
                    <a:pt x="1392511" y="883539"/>
                  </a:cubicBezTo>
                  <a:cubicBezTo>
                    <a:pt x="1389182" y="872442"/>
                    <a:pt x="1406381" y="856352"/>
                    <a:pt x="1408601" y="841372"/>
                  </a:cubicBezTo>
                  <a:cubicBezTo>
                    <a:pt x="1414149" y="804198"/>
                    <a:pt x="1438561" y="798650"/>
                    <a:pt x="1470741" y="795321"/>
                  </a:cubicBezTo>
                  <a:cubicBezTo>
                    <a:pt x="1542868" y="787554"/>
                    <a:pt x="1611667" y="767580"/>
                    <a:pt x="1673808" y="728187"/>
                  </a:cubicBezTo>
                  <a:cubicBezTo>
                    <a:pt x="1763689" y="672150"/>
                    <a:pt x="1784218" y="583378"/>
                    <a:pt x="1724851" y="495715"/>
                  </a:cubicBezTo>
                  <a:close/>
                  <a:moveTo>
                    <a:pt x="420456" y="757038"/>
                  </a:moveTo>
                  <a:cubicBezTo>
                    <a:pt x="411024" y="747606"/>
                    <a:pt x="398263" y="741503"/>
                    <a:pt x="382173" y="730961"/>
                  </a:cubicBezTo>
                  <a:cubicBezTo>
                    <a:pt x="411578" y="737065"/>
                    <a:pt x="435436" y="742058"/>
                    <a:pt x="460958" y="747606"/>
                  </a:cubicBezTo>
                  <a:cubicBezTo>
                    <a:pt x="451526" y="768135"/>
                    <a:pt x="440429" y="777012"/>
                    <a:pt x="420456" y="757038"/>
                  </a:cubicBezTo>
                  <a:close/>
                  <a:moveTo>
                    <a:pt x="865981" y="719310"/>
                  </a:moveTo>
                  <a:cubicBezTo>
                    <a:pt x="859878" y="729297"/>
                    <a:pt x="854884" y="724858"/>
                    <a:pt x="848781" y="719865"/>
                  </a:cubicBezTo>
                  <a:cubicBezTo>
                    <a:pt x="816047" y="693233"/>
                    <a:pt x="778318" y="676034"/>
                    <a:pt x="737261" y="667711"/>
                  </a:cubicBezTo>
                  <a:cubicBezTo>
                    <a:pt x="722281" y="664937"/>
                    <a:pt x="721171" y="659944"/>
                    <a:pt x="731713" y="648847"/>
                  </a:cubicBezTo>
                  <a:cubicBezTo>
                    <a:pt x="767777" y="609455"/>
                    <a:pt x="794408" y="565068"/>
                    <a:pt x="803286" y="510695"/>
                  </a:cubicBezTo>
                  <a:cubicBezTo>
                    <a:pt x="807169" y="488502"/>
                    <a:pt x="802731" y="466864"/>
                    <a:pt x="798847" y="439678"/>
                  </a:cubicBezTo>
                  <a:cubicBezTo>
                    <a:pt x="820485" y="466864"/>
                    <a:pt x="838794" y="490167"/>
                    <a:pt x="857103" y="513470"/>
                  </a:cubicBezTo>
                  <a:cubicBezTo>
                    <a:pt x="883180" y="552307"/>
                    <a:pt x="920908" y="576720"/>
                    <a:pt x="958637" y="601687"/>
                  </a:cubicBezTo>
                  <a:cubicBezTo>
                    <a:pt x="964740" y="605571"/>
                    <a:pt x="970843" y="608900"/>
                    <a:pt x="977501" y="612783"/>
                  </a:cubicBezTo>
                  <a:cubicBezTo>
                    <a:pt x="934779" y="643299"/>
                    <a:pt x="893167" y="673814"/>
                    <a:pt x="865981" y="719310"/>
                  </a:cubicBezTo>
                  <a:close/>
                </a:path>
              </a:pathLst>
            </a:custGeom>
            <a:solidFill>
              <a:srgbClr val="8D0101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47DFCAF-0336-4C0F-AB69-3BE69E13AD57}"/>
                </a:ext>
              </a:extLst>
            </p:cNvPr>
            <p:cNvSpPr/>
            <p:nvPr/>
          </p:nvSpPr>
          <p:spPr>
            <a:xfrm>
              <a:off x="7940220" y="2005846"/>
              <a:ext cx="1738592" cy="1913067"/>
            </a:xfrm>
            <a:custGeom>
              <a:avLst/>
              <a:gdLst>
                <a:gd name="connsiteX0" fmla="*/ 815466 w 1738592"/>
                <a:gd name="connsiteY0" fmla="*/ 1367422 h 1913067"/>
                <a:gd name="connsiteX1" fmla="*/ 845713 w 1738592"/>
                <a:gd name="connsiteY1" fmla="*/ 1370092 h 1913067"/>
                <a:gd name="connsiteX2" fmla="*/ 1060985 w 1738592"/>
                <a:gd name="connsiteY2" fmla="*/ 1527107 h 1913067"/>
                <a:gd name="connsiteX3" fmla="*/ 1063204 w 1738592"/>
                <a:gd name="connsiteY3" fmla="*/ 1542642 h 1913067"/>
                <a:gd name="connsiteX4" fmla="*/ 1092611 w 1738592"/>
                <a:gd name="connsiteY4" fmla="*/ 1625311 h 1913067"/>
                <a:gd name="connsiteX5" fmla="*/ 1136442 w 1738592"/>
                <a:gd name="connsiteY5" fmla="*/ 1780108 h 1913067"/>
                <a:gd name="connsiteX6" fmla="*/ 963891 w 1738592"/>
                <a:gd name="connsiteY6" fmla="*/ 1912711 h 1913067"/>
                <a:gd name="connsiteX7" fmla="*/ 700903 w 1738592"/>
                <a:gd name="connsiteY7" fmla="*/ 1819501 h 1913067"/>
                <a:gd name="connsiteX8" fmla="*/ 623228 w 1738592"/>
                <a:gd name="connsiteY8" fmla="*/ 1664704 h 1913067"/>
                <a:gd name="connsiteX9" fmla="*/ 642092 w 1738592"/>
                <a:gd name="connsiteY9" fmla="*/ 1521004 h 1913067"/>
                <a:gd name="connsiteX10" fmla="*/ 674826 w 1738592"/>
                <a:gd name="connsiteY10" fmla="*/ 1482166 h 1913067"/>
                <a:gd name="connsiteX11" fmla="*/ 742515 w 1738592"/>
                <a:gd name="connsiteY11" fmla="*/ 1413923 h 1913067"/>
                <a:gd name="connsiteX12" fmla="*/ 815466 w 1738592"/>
                <a:gd name="connsiteY12" fmla="*/ 1367422 h 1913067"/>
                <a:gd name="connsiteX13" fmla="*/ 1475995 w 1738592"/>
                <a:gd name="connsiteY13" fmla="*/ 1171473 h 1913067"/>
                <a:gd name="connsiteX14" fmla="*/ 1610818 w 1738592"/>
                <a:gd name="connsiteY14" fmla="*/ 1301848 h 1913067"/>
                <a:gd name="connsiteX15" fmla="*/ 1616921 w 1738592"/>
                <a:gd name="connsiteY15" fmla="*/ 1347899 h 1913067"/>
                <a:gd name="connsiteX16" fmla="*/ 1538135 w 1738592"/>
                <a:gd name="connsiteY16" fmla="*/ 1596462 h 1913067"/>
                <a:gd name="connsiteX17" fmla="*/ 1489311 w 1738592"/>
                <a:gd name="connsiteY17" fmla="*/ 1636409 h 1913067"/>
                <a:gd name="connsiteX18" fmla="*/ 1287909 w 1738592"/>
                <a:gd name="connsiteY18" fmla="*/ 1699660 h 1913067"/>
                <a:gd name="connsiteX19" fmla="*/ 1095939 w 1738592"/>
                <a:gd name="connsiteY19" fmla="*/ 1608668 h 1913067"/>
                <a:gd name="connsiteX20" fmla="*/ 1086507 w 1738592"/>
                <a:gd name="connsiteY20" fmla="*/ 1501032 h 1913067"/>
                <a:gd name="connsiteX21" fmla="*/ 1133668 w 1738592"/>
                <a:gd name="connsiteY21" fmla="*/ 1433343 h 1913067"/>
                <a:gd name="connsiteX22" fmla="*/ 1400539 w 1738592"/>
                <a:gd name="connsiteY22" fmla="*/ 1198096 h 1913067"/>
                <a:gd name="connsiteX23" fmla="*/ 1475995 w 1738592"/>
                <a:gd name="connsiteY23" fmla="*/ 1171473 h 1913067"/>
                <a:gd name="connsiteX24" fmla="*/ 542778 w 1738592"/>
                <a:gd name="connsiteY24" fmla="*/ 1115427 h 1913067"/>
                <a:gd name="connsiteX25" fmla="*/ 687588 w 1738592"/>
                <a:gd name="connsiteY25" fmla="*/ 1144278 h 1913067"/>
                <a:gd name="connsiteX26" fmla="*/ 746399 w 1738592"/>
                <a:gd name="connsiteY26" fmla="*/ 1391176 h 1913067"/>
                <a:gd name="connsiteX27" fmla="*/ 466212 w 1738592"/>
                <a:gd name="connsiteY27" fmla="*/ 1553186 h 1913067"/>
                <a:gd name="connsiteX28" fmla="*/ 251494 w 1738592"/>
                <a:gd name="connsiteY28" fmla="*/ 1502697 h 1913067"/>
                <a:gd name="connsiteX29" fmla="*/ 168270 w 1738592"/>
                <a:gd name="connsiteY29" fmla="*/ 1364544 h 1913067"/>
                <a:gd name="connsiteX30" fmla="*/ 235404 w 1738592"/>
                <a:gd name="connsiteY30" fmla="*/ 1229166 h 1913067"/>
                <a:gd name="connsiteX31" fmla="*/ 490069 w 1738592"/>
                <a:gd name="connsiteY31" fmla="*/ 1115982 h 1913067"/>
                <a:gd name="connsiteX32" fmla="*/ 542778 w 1738592"/>
                <a:gd name="connsiteY32" fmla="*/ 1115427 h 1913067"/>
                <a:gd name="connsiteX33" fmla="*/ 912153 w 1738592"/>
                <a:gd name="connsiteY33" fmla="*/ 961878 h 1913067"/>
                <a:gd name="connsiteX34" fmla="*/ 924497 w 1738592"/>
                <a:gd name="connsiteY34" fmla="*/ 967288 h 1913067"/>
                <a:gd name="connsiteX35" fmla="*/ 929491 w 1738592"/>
                <a:gd name="connsiteY35" fmla="*/ 970062 h 1913067"/>
                <a:gd name="connsiteX36" fmla="*/ 947245 w 1738592"/>
                <a:gd name="connsiteY36" fmla="*/ 1028874 h 1913067"/>
                <a:gd name="connsiteX37" fmla="*/ 927271 w 1738592"/>
                <a:gd name="connsiteY37" fmla="*/ 1074369 h 1913067"/>
                <a:gd name="connsiteX38" fmla="*/ 880111 w 1738592"/>
                <a:gd name="connsiteY38" fmla="*/ 1119310 h 1913067"/>
                <a:gd name="connsiteX39" fmla="*/ 876782 w 1738592"/>
                <a:gd name="connsiteY39" fmla="*/ 1149826 h 1913067"/>
                <a:gd name="connsiteX40" fmla="*/ 906188 w 1738592"/>
                <a:gd name="connsiteY40" fmla="*/ 1145387 h 1913067"/>
                <a:gd name="connsiteX41" fmla="*/ 921168 w 1738592"/>
                <a:gd name="connsiteY41" fmla="*/ 1142058 h 1913067"/>
                <a:gd name="connsiteX42" fmla="*/ 1110920 w 1738592"/>
                <a:gd name="connsiteY42" fmla="*/ 1269668 h 1913067"/>
                <a:gd name="connsiteX43" fmla="*/ 1200802 w 1738592"/>
                <a:gd name="connsiteY43" fmla="*/ 1227501 h 1913067"/>
                <a:gd name="connsiteX44" fmla="*/ 1264052 w 1738592"/>
                <a:gd name="connsiteY44" fmla="*/ 1200315 h 1913067"/>
                <a:gd name="connsiteX45" fmla="*/ 1204685 w 1738592"/>
                <a:gd name="connsiteY45" fmla="*/ 1347899 h 1913067"/>
                <a:gd name="connsiteX46" fmla="*/ 1085953 w 1738592"/>
                <a:gd name="connsiteY46" fmla="*/ 1474400 h 1913067"/>
                <a:gd name="connsiteX47" fmla="*/ 1034909 w 1738592"/>
                <a:gd name="connsiteY47" fmla="*/ 1477174 h 1913067"/>
                <a:gd name="connsiteX48" fmla="*/ 849596 w 1738592"/>
                <a:gd name="connsiteY48" fmla="*/ 1360106 h 1913067"/>
                <a:gd name="connsiteX49" fmla="*/ 773585 w 1738592"/>
                <a:gd name="connsiteY49" fmla="*/ 1363435 h 1913067"/>
                <a:gd name="connsiteX50" fmla="*/ 783572 w 1738592"/>
                <a:gd name="connsiteY50" fmla="*/ 1269668 h 1913067"/>
                <a:gd name="connsiteX51" fmla="*/ 729199 w 1738592"/>
                <a:gd name="connsiteY51" fmla="*/ 1158703 h 1913067"/>
                <a:gd name="connsiteX52" fmla="*/ 716993 w 1738592"/>
                <a:gd name="connsiteY52" fmla="*/ 1136510 h 1913067"/>
                <a:gd name="connsiteX53" fmla="*/ 735856 w 1738592"/>
                <a:gd name="connsiteY53" fmla="*/ 1123749 h 1913067"/>
                <a:gd name="connsiteX54" fmla="*/ 903969 w 1738592"/>
                <a:gd name="connsiteY54" fmla="*/ 973946 h 1913067"/>
                <a:gd name="connsiteX55" fmla="*/ 912153 w 1738592"/>
                <a:gd name="connsiteY55" fmla="*/ 961878 h 1913067"/>
                <a:gd name="connsiteX56" fmla="*/ 1254116 w 1738592"/>
                <a:gd name="connsiteY56" fmla="*/ 857085 h 1913067"/>
                <a:gd name="connsiteX57" fmla="*/ 1427170 w 1738592"/>
                <a:gd name="connsiteY57" fmla="*/ 915134 h 1913067"/>
                <a:gd name="connsiteX58" fmla="*/ 1507620 w 1738592"/>
                <a:gd name="connsiteY58" fmla="*/ 949534 h 1913067"/>
                <a:gd name="connsiteX59" fmla="*/ 1404977 w 1738592"/>
                <a:gd name="connsiteY59" fmla="*/ 1015558 h 1913067"/>
                <a:gd name="connsiteX60" fmla="*/ 1545903 w 1738592"/>
                <a:gd name="connsiteY60" fmla="*/ 1030538 h 1913067"/>
                <a:gd name="connsiteX61" fmla="*/ 1543129 w 1738592"/>
                <a:gd name="connsiteY61" fmla="*/ 1071041 h 1913067"/>
                <a:gd name="connsiteX62" fmla="*/ 1601940 w 1738592"/>
                <a:gd name="connsiteY62" fmla="*/ 1110988 h 1913067"/>
                <a:gd name="connsiteX63" fmla="*/ 1544793 w 1738592"/>
                <a:gd name="connsiteY63" fmla="*/ 1097672 h 1913067"/>
                <a:gd name="connsiteX64" fmla="*/ 1535361 w 1738592"/>
                <a:gd name="connsiteY64" fmla="*/ 1105440 h 1913067"/>
                <a:gd name="connsiteX65" fmla="*/ 1542019 w 1738592"/>
                <a:gd name="connsiteY65" fmla="*/ 1113207 h 1913067"/>
                <a:gd name="connsiteX66" fmla="*/ 1593618 w 1738592"/>
                <a:gd name="connsiteY66" fmla="*/ 1159813 h 1913067"/>
                <a:gd name="connsiteX67" fmla="*/ 1558109 w 1738592"/>
                <a:gd name="connsiteY67" fmla="*/ 1140394 h 1913067"/>
                <a:gd name="connsiteX68" fmla="*/ 1449918 w 1738592"/>
                <a:gd name="connsiteY68" fmla="*/ 1114317 h 1913067"/>
                <a:gd name="connsiteX69" fmla="*/ 1432718 w 1738592"/>
                <a:gd name="connsiteY69" fmla="*/ 1121530 h 1913067"/>
                <a:gd name="connsiteX70" fmla="*/ 1312876 w 1738592"/>
                <a:gd name="connsiteY70" fmla="*/ 1174238 h 1913067"/>
                <a:gd name="connsiteX71" fmla="*/ 1182492 w 1738592"/>
                <a:gd name="connsiteY71" fmla="*/ 1225837 h 1913067"/>
                <a:gd name="connsiteX72" fmla="*/ 1047669 w 1738592"/>
                <a:gd name="connsiteY72" fmla="*/ 1270223 h 1913067"/>
                <a:gd name="connsiteX73" fmla="*/ 932820 w 1738592"/>
                <a:gd name="connsiteY73" fmla="*/ 1164806 h 1913067"/>
                <a:gd name="connsiteX74" fmla="*/ 1190814 w 1738592"/>
                <a:gd name="connsiteY74" fmla="*/ 857432 h 1913067"/>
                <a:gd name="connsiteX75" fmla="*/ 1254116 w 1738592"/>
                <a:gd name="connsiteY75" fmla="*/ 857085 h 1913067"/>
                <a:gd name="connsiteX76" fmla="*/ 164386 w 1738592"/>
                <a:gd name="connsiteY76" fmla="*/ 675449 h 1913067"/>
                <a:gd name="connsiteX77" fmla="*/ 405737 w 1738592"/>
                <a:gd name="connsiteY77" fmla="*/ 757009 h 1913067"/>
                <a:gd name="connsiteX78" fmla="*/ 414614 w 1738592"/>
                <a:gd name="connsiteY78" fmla="*/ 787524 h 1913067"/>
                <a:gd name="connsiteX79" fmla="*/ 476199 w 1738592"/>
                <a:gd name="connsiteY79" fmla="*/ 1096008 h 1913067"/>
                <a:gd name="connsiteX80" fmla="*/ 491180 w 1738592"/>
                <a:gd name="connsiteY80" fmla="*/ 1106549 h 1913067"/>
                <a:gd name="connsiteX81" fmla="*/ 318628 w 1738592"/>
                <a:gd name="connsiteY81" fmla="*/ 1162587 h 1913067"/>
                <a:gd name="connsiteX82" fmla="*/ 222643 w 1738592"/>
                <a:gd name="connsiteY82" fmla="*/ 1168690 h 1913067"/>
                <a:gd name="connsiteX83" fmla="*/ 126103 w 1738592"/>
                <a:gd name="connsiteY83" fmla="*/ 1136510 h 1913067"/>
                <a:gd name="connsiteX84" fmla="*/ 7371 w 1738592"/>
                <a:gd name="connsiteY84" fmla="*/ 948424 h 1913067"/>
                <a:gd name="connsiteX85" fmla="*/ 29564 w 1738592"/>
                <a:gd name="connsiteY85" fmla="*/ 757564 h 1913067"/>
                <a:gd name="connsiteX86" fmla="*/ 164386 w 1738592"/>
                <a:gd name="connsiteY86" fmla="*/ 675449 h 1913067"/>
                <a:gd name="connsiteX87" fmla="*/ 702637 w 1738592"/>
                <a:gd name="connsiteY87" fmla="*/ 664978 h 1913067"/>
                <a:gd name="connsiteX88" fmla="*/ 730864 w 1738592"/>
                <a:gd name="connsiteY88" fmla="*/ 667683 h 1913067"/>
                <a:gd name="connsiteX89" fmla="*/ 900641 w 1738592"/>
                <a:gd name="connsiteY89" fmla="*/ 808608 h 1913067"/>
                <a:gd name="connsiteX90" fmla="*/ 864023 w 1738592"/>
                <a:gd name="connsiteY90" fmla="*/ 1023882 h 1913067"/>
                <a:gd name="connsiteX91" fmla="*/ 710336 w 1738592"/>
                <a:gd name="connsiteY91" fmla="*/ 1123196 h 1913067"/>
                <a:gd name="connsiteX92" fmla="*/ 649304 w 1738592"/>
                <a:gd name="connsiteY92" fmla="*/ 1118202 h 1913067"/>
                <a:gd name="connsiteX93" fmla="*/ 545551 w 1738592"/>
                <a:gd name="connsiteY93" fmla="*/ 1103222 h 1913067"/>
                <a:gd name="connsiteX94" fmla="*/ 402406 w 1738592"/>
                <a:gd name="connsiteY94" fmla="*/ 992812 h 1913067"/>
                <a:gd name="connsiteX95" fmla="*/ 459553 w 1738592"/>
                <a:gd name="connsiteY95" fmla="*/ 745913 h 1913067"/>
                <a:gd name="connsiteX96" fmla="*/ 487295 w 1738592"/>
                <a:gd name="connsiteY96" fmla="*/ 736481 h 1913067"/>
                <a:gd name="connsiteX97" fmla="*/ 676492 w 1738592"/>
                <a:gd name="connsiteY97" fmla="*/ 676005 h 1913067"/>
                <a:gd name="connsiteX98" fmla="*/ 702637 w 1738592"/>
                <a:gd name="connsiteY98" fmla="*/ 664978 h 1913067"/>
                <a:gd name="connsiteX99" fmla="*/ 1144555 w 1738592"/>
                <a:gd name="connsiteY99" fmla="*/ 556162 h 1913067"/>
                <a:gd name="connsiteX100" fmla="*/ 1150312 w 1738592"/>
                <a:gd name="connsiteY100" fmla="*/ 566704 h 1913067"/>
                <a:gd name="connsiteX101" fmla="*/ 1177498 w 1738592"/>
                <a:gd name="connsiteY101" fmla="*/ 647708 h 1913067"/>
                <a:gd name="connsiteX102" fmla="*/ 1061540 w 1738592"/>
                <a:gd name="connsiteY102" fmla="*/ 715952 h 1913067"/>
                <a:gd name="connsiteX103" fmla="*/ 1014934 w 1738592"/>
                <a:gd name="connsiteY103" fmla="*/ 717617 h 1913067"/>
                <a:gd name="connsiteX104" fmla="*/ 1038237 w 1738592"/>
                <a:gd name="connsiteY104" fmla="*/ 733706 h 1913067"/>
                <a:gd name="connsiteX105" fmla="*/ 1190814 w 1738592"/>
                <a:gd name="connsiteY105" fmla="*/ 705410 h 1913067"/>
                <a:gd name="connsiteX106" fmla="*/ 1210233 w 1738592"/>
                <a:gd name="connsiteY106" fmla="*/ 698198 h 1913067"/>
                <a:gd name="connsiteX107" fmla="*/ 1358926 w 1738592"/>
                <a:gd name="connsiteY107" fmla="*/ 783641 h 1913067"/>
                <a:gd name="connsiteX108" fmla="*/ 1366694 w 1738592"/>
                <a:gd name="connsiteY108" fmla="*/ 785860 h 1913067"/>
                <a:gd name="connsiteX109" fmla="*/ 1399983 w 1738592"/>
                <a:gd name="connsiteY109" fmla="*/ 791408 h 1913067"/>
                <a:gd name="connsiteX110" fmla="*/ 1388332 w 1738592"/>
                <a:gd name="connsiteY110" fmla="*/ 829692 h 1913067"/>
                <a:gd name="connsiteX111" fmla="*/ 1382783 w 1738592"/>
                <a:gd name="connsiteY111" fmla="*/ 842453 h 1913067"/>
                <a:gd name="connsiteX112" fmla="*/ 1337843 w 1738592"/>
                <a:gd name="connsiteY112" fmla="*/ 862982 h 1913067"/>
                <a:gd name="connsiteX113" fmla="*/ 1057101 w 1738592"/>
                <a:gd name="connsiteY113" fmla="*/ 896826 h 1913067"/>
                <a:gd name="connsiteX114" fmla="*/ 984419 w 1738592"/>
                <a:gd name="connsiteY114" fmla="*/ 968399 h 1913067"/>
                <a:gd name="connsiteX115" fmla="*/ 954458 w 1738592"/>
                <a:gd name="connsiteY115" fmla="*/ 974502 h 1913067"/>
                <a:gd name="connsiteX116" fmla="*/ 920059 w 1738592"/>
                <a:gd name="connsiteY116" fmla="*/ 912361 h 1913067"/>
                <a:gd name="connsiteX117" fmla="*/ 871789 w 1738592"/>
                <a:gd name="connsiteY117" fmla="*/ 742584 h 1913067"/>
                <a:gd name="connsiteX118" fmla="*/ 871789 w 1738592"/>
                <a:gd name="connsiteY118" fmla="*/ 702081 h 1913067"/>
                <a:gd name="connsiteX119" fmla="*/ 976651 w 1738592"/>
                <a:gd name="connsiteY119" fmla="*/ 608871 h 1913067"/>
                <a:gd name="connsiteX120" fmla="*/ 1001618 w 1738592"/>
                <a:gd name="connsiteY120" fmla="*/ 606096 h 1913067"/>
                <a:gd name="connsiteX121" fmla="*/ 1037682 w 1738592"/>
                <a:gd name="connsiteY121" fmla="*/ 593890 h 1913067"/>
                <a:gd name="connsiteX122" fmla="*/ 1134222 w 1738592"/>
                <a:gd name="connsiteY122" fmla="*/ 560601 h 1913067"/>
                <a:gd name="connsiteX123" fmla="*/ 1144555 w 1738592"/>
                <a:gd name="connsiteY123" fmla="*/ 556162 h 1913067"/>
                <a:gd name="connsiteX124" fmla="*/ 1344502 w 1738592"/>
                <a:gd name="connsiteY124" fmla="*/ 291510 h 1913067"/>
                <a:gd name="connsiteX125" fmla="*/ 1713462 w 1738592"/>
                <a:gd name="connsiteY125" fmla="*/ 504563 h 1913067"/>
                <a:gd name="connsiteX126" fmla="*/ 1670185 w 1738592"/>
                <a:gd name="connsiteY126" fmla="*/ 702082 h 1913067"/>
                <a:gd name="connsiteX127" fmla="*/ 1453248 w 1738592"/>
                <a:gd name="connsiteY127" fmla="*/ 776429 h 1913067"/>
                <a:gd name="connsiteX128" fmla="*/ 1225214 w 1738592"/>
                <a:gd name="connsiteY128" fmla="*/ 697089 h 1913067"/>
                <a:gd name="connsiteX129" fmla="*/ 1155305 w 1738592"/>
                <a:gd name="connsiteY129" fmla="*/ 537298 h 1913067"/>
                <a:gd name="connsiteX130" fmla="*/ 1161409 w 1738592"/>
                <a:gd name="connsiteY130" fmla="*/ 403585 h 1913067"/>
                <a:gd name="connsiteX131" fmla="*/ 1344502 w 1738592"/>
                <a:gd name="connsiteY131" fmla="*/ 291510 h 1913067"/>
                <a:gd name="connsiteX132" fmla="*/ 489515 w 1738592"/>
                <a:gd name="connsiteY132" fmla="*/ 253436 h 1913067"/>
                <a:gd name="connsiteX133" fmla="*/ 688143 w 1738592"/>
                <a:gd name="connsiteY133" fmla="*/ 320916 h 1913067"/>
                <a:gd name="connsiteX134" fmla="*/ 780244 w 1738592"/>
                <a:gd name="connsiteY134" fmla="*/ 456294 h 1913067"/>
                <a:gd name="connsiteX135" fmla="*/ 750283 w 1738592"/>
                <a:gd name="connsiteY135" fmla="*/ 582239 h 1913067"/>
                <a:gd name="connsiteX136" fmla="*/ 477308 w 1738592"/>
                <a:gd name="connsiteY136" fmla="*/ 725384 h 1913067"/>
                <a:gd name="connsiteX137" fmla="*/ 193792 w 1738592"/>
                <a:gd name="connsiteY137" fmla="*/ 510112 h 1913067"/>
                <a:gd name="connsiteX138" fmla="*/ 284229 w 1738592"/>
                <a:gd name="connsiteY138" fmla="*/ 300388 h 1913067"/>
                <a:gd name="connsiteX139" fmla="*/ 489515 w 1738592"/>
                <a:gd name="connsiteY139" fmla="*/ 253436 h 1913067"/>
                <a:gd name="connsiteX140" fmla="*/ 880294 w 1738592"/>
                <a:gd name="connsiteY140" fmla="*/ 35 h 1913067"/>
                <a:gd name="connsiteX141" fmla="*/ 926163 w 1738592"/>
                <a:gd name="connsiteY141" fmla="*/ 9658 h 1913067"/>
                <a:gd name="connsiteX142" fmla="*/ 999400 w 1738592"/>
                <a:gd name="connsiteY142" fmla="*/ 121733 h 1913067"/>
                <a:gd name="connsiteX143" fmla="*/ 1090392 w 1738592"/>
                <a:gd name="connsiteY143" fmla="*/ 308155 h 1913067"/>
                <a:gd name="connsiteX144" fmla="*/ 1127565 w 1738592"/>
                <a:gd name="connsiteY144" fmla="*/ 355870 h 1913067"/>
                <a:gd name="connsiteX145" fmla="*/ 1144210 w 1738592"/>
                <a:gd name="connsiteY145" fmla="*/ 435765 h 1913067"/>
                <a:gd name="connsiteX146" fmla="*/ 1143100 w 1738592"/>
                <a:gd name="connsiteY146" fmla="*/ 517879 h 1913067"/>
                <a:gd name="connsiteX147" fmla="*/ 1116468 w 1738592"/>
                <a:gd name="connsiteY147" fmla="*/ 564484 h 1913067"/>
                <a:gd name="connsiteX148" fmla="*/ 1022703 w 1738592"/>
                <a:gd name="connsiteY148" fmla="*/ 586677 h 1913067"/>
                <a:gd name="connsiteX149" fmla="*/ 982201 w 1738592"/>
                <a:gd name="connsiteY149" fmla="*/ 557827 h 1913067"/>
                <a:gd name="connsiteX150" fmla="*/ 898421 w 1738592"/>
                <a:gd name="connsiteY150" fmla="*/ 358089 h 1913067"/>
                <a:gd name="connsiteX151" fmla="*/ 902860 w 1738592"/>
                <a:gd name="connsiteY151" fmla="*/ 237692 h 1913067"/>
                <a:gd name="connsiteX152" fmla="*/ 921724 w 1738592"/>
                <a:gd name="connsiteY152" fmla="*/ 208286 h 1913067"/>
                <a:gd name="connsiteX153" fmla="*/ 930601 w 1738592"/>
                <a:gd name="connsiteY153" fmla="*/ 177771 h 1913067"/>
                <a:gd name="connsiteX154" fmla="*/ 871789 w 1738592"/>
                <a:gd name="connsiteY154" fmla="*/ 118404 h 1913067"/>
                <a:gd name="connsiteX155" fmla="*/ 806320 w 1738592"/>
                <a:gd name="connsiteY155" fmla="*/ 139488 h 1913067"/>
                <a:gd name="connsiteX156" fmla="*/ 780798 w 1738592"/>
                <a:gd name="connsiteY156" fmla="*/ 235473 h 1913067"/>
                <a:gd name="connsiteX157" fmla="*/ 780243 w 1738592"/>
                <a:gd name="connsiteY157" fmla="*/ 243795 h 1913067"/>
                <a:gd name="connsiteX158" fmla="*/ 814088 w 1738592"/>
                <a:gd name="connsiteY158" fmla="*/ 317587 h 1913067"/>
                <a:gd name="connsiteX159" fmla="*/ 872899 w 1738592"/>
                <a:gd name="connsiteY159" fmla="*/ 472938 h 1913067"/>
                <a:gd name="connsiteX160" fmla="*/ 854590 w 1738592"/>
                <a:gd name="connsiteY160" fmla="*/ 492912 h 1913067"/>
                <a:gd name="connsiteX161" fmla="*/ 745844 w 1738592"/>
                <a:gd name="connsiteY161" fmla="*/ 277639 h 1913067"/>
                <a:gd name="connsiteX162" fmla="*/ 771921 w 1738592"/>
                <a:gd name="connsiteY162" fmla="*/ 67915 h 1913067"/>
                <a:gd name="connsiteX163" fmla="*/ 880294 w 1738592"/>
                <a:gd name="connsiteY163" fmla="*/ 35 h 191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738592" h="1913067">
                  <a:moveTo>
                    <a:pt x="815466" y="1367422"/>
                  </a:moveTo>
                  <a:cubicBezTo>
                    <a:pt x="825184" y="1367144"/>
                    <a:pt x="835310" y="1368150"/>
                    <a:pt x="845713" y="1370092"/>
                  </a:cubicBezTo>
                  <a:cubicBezTo>
                    <a:pt x="942252" y="1387291"/>
                    <a:pt x="1007167" y="1450541"/>
                    <a:pt x="1060985" y="1527107"/>
                  </a:cubicBezTo>
                  <a:cubicBezTo>
                    <a:pt x="1064315" y="1532101"/>
                    <a:pt x="1063759" y="1537094"/>
                    <a:pt x="1063204" y="1542642"/>
                  </a:cubicBezTo>
                  <a:cubicBezTo>
                    <a:pt x="1059321" y="1574822"/>
                    <a:pt x="1069307" y="1603673"/>
                    <a:pt x="1092611" y="1625311"/>
                  </a:cubicBezTo>
                  <a:cubicBezTo>
                    <a:pt x="1139216" y="1668588"/>
                    <a:pt x="1143100" y="1724625"/>
                    <a:pt x="1136442" y="1780108"/>
                  </a:cubicBezTo>
                  <a:cubicBezTo>
                    <a:pt x="1125900" y="1869990"/>
                    <a:pt x="1061540" y="1917705"/>
                    <a:pt x="963891" y="1912711"/>
                  </a:cubicBezTo>
                  <a:cubicBezTo>
                    <a:pt x="866241" y="1909382"/>
                    <a:pt x="776914" y="1882196"/>
                    <a:pt x="700903" y="1819501"/>
                  </a:cubicBezTo>
                  <a:cubicBezTo>
                    <a:pt x="653188" y="1780108"/>
                    <a:pt x="630995" y="1724625"/>
                    <a:pt x="623228" y="1664704"/>
                  </a:cubicBezTo>
                  <a:cubicBezTo>
                    <a:pt x="617125" y="1615879"/>
                    <a:pt x="625447" y="1568164"/>
                    <a:pt x="642092" y="1521004"/>
                  </a:cubicBezTo>
                  <a:cubicBezTo>
                    <a:pt x="648750" y="1502695"/>
                    <a:pt x="660956" y="1492153"/>
                    <a:pt x="674826" y="1482166"/>
                  </a:cubicBezTo>
                  <a:cubicBezTo>
                    <a:pt x="700903" y="1462747"/>
                    <a:pt x="727535" y="1441664"/>
                    <a:pt x="742515" y="1413923"/>
                  </a:cubicBezTo>
                  <a:cubicBezTo>
                    <a:pt x="760825" y="1380634"/>
                    <a:pt x="786312" y="1368254"/>
                    <a:pt x="815466" y="1367422"/>
                  </a:cubicBezTo>
                  <a:close/>
                  <a:moveTo>
                    <a:pt x="1475995" y="1171473"/>
                  </a:moveTo>
                  <a:cubicBezTo>
                    <a:pt x="1547775" y="1167337"/>
                    <a:pt x="1604576" y="1225698"/>
                    <a:pt x="1610818" y="1301848"/>
                  </a:cubicBezTo>
                  <a:cubicBezTo>
                    <a:pt x="1612482" y="1320158"/>
                    <a:pt x="1619140" y="1337912"/>
                    <a:pt x="1616921" y="1347899"/>
                  </a:cubicBezTo>
                  <a:cubicBezTo>
                    <a:pt x="1611927" y="1443885"/>
                    <a:pt x="1595837" y="1527109"/>
                    <a:pt x="1538135" y="1596462"/>
                  </a:cubicBezTo>
                  <a:cubicBezTo>
                    <a:pt x="1524264" y="1613107"/>
                    <a:pt x="1508175" y="1626422"/>
                    <a:pt x="1489311" y="1636409"/>
                  </a:cubicBezTo>
                  <a:cubicBezTo>
                    <a:pt x="1426061" y="1669699"/>
                    <a:pt x="1359481" y="1696331"/>
                    <a:pt x="1287909" y="1699660"/>
                  </a:cubicBezTo>
                  <a:cubicBezTo>
                    <a:pt x="1209678" y="1703543"/>
                    <a:pt x="1144209" y="1670809"/>
                    <a:pt x="1095939" y="1608668"/>
                  </a:cubicBezTo>
                  <a:cubicBezTo>
                    <a:pt x="1070417" y="1576488"/>
                    <a:pt x="1070972" y="1538760"/>
                    <a:pt x="1086507" y="1501032"/>
                  </a:cubicBezTo>
                  <a:cubicBezTo>
                    <a:pt x="1097048" y="1474955"/>
                    <a:pt x="1114249" y="1452207"/>
                    <a:pt x="1133668" y="1433343"/>
                  </a:cubicBezTo>
                  <a:cubicBezTo>
                    <a:pt x="1218555" y="1350673"/>
                    <a:pt x="1300670" y="1263565"/>
                    <a:pt x="1400539" y="1198096"/>
                  </a:cubicBezTo>
                  <a:cubicBezTo>
                    <a:pt x="1426477" y="1181174"/>
                    <a:pt x="1452068" y="1172851"/>
                    <a:pt x="1475995" y="1171473"/>
                  </a:cubicBezTo>
                  <a:close/>
                  <a:moveTo>
                    <a:pt x="542778" y="1115427"/>
                  </a:moveTo>
                  <a:cubicBezTo>
                    <a:pt x="593822" y="1110988"/>
                    <a:pt x="642092" y="1122640"/>
                    <a:pt x="687588" y="1144278"/>
                  </a:cubicBezTo>
                  <a:cubicBezTo>
                    <a:pt x="787456" y="1191993"/>
                    <a:pt x="796888" y="1314055"/>
                    <a:pt x="746399" y="1391176"/>
                  </a:cubicBezTo>
                  <a:cubicBezTo>
                    <a:pt x="680375" y="1491045"/>
                    <a:pt x="582171" y="1537650"/>
                    <a:pt x="466212" y="1553186"/>
                  </a:cubicBezTo>
                  <a:cubicBezTo>
                    <a:pt x="387982" y="1563173"/>
                    <a:pt x="315854" y="1548192"/>
                    <a:pt x="251494" y="1502697"/>
                  </a:cubicBezTo>
                  <a:cubicBezTo>
                    <a:pt x="204334" y="1469407"/>
                    <a:pt x="176038" y="1421692"/>
                    <a:pt x="168270" y="1364544"/>
                  </a:cubicBezTo>
                  <a:cubicBezTo>
                    <a:pt x="160503" y="1305732"/>
                    <a:pt x="193237" y="1262456"/>
                    <a:pt x="235404" y="1229166"/>
                  </a:cubicBezTo>
                  <a:cubicBezTo>
                    <a:pt x="310306" y="1169800"/>
                    <a:pt x="394639" y="1129852"/>
                    <a:pt x="490069" y="1115982"/>
                  </a:cubicBezTo>
                  <a:cubicBezTo>
                    <a:pt x="507269" y="1113208"/>
                    <a:pt x="525023" y="1115427"/>
                    <a:pt x="542778" y="1115427"/>
                  </a:cubicBezTo>
                  <a:close/>
                  <a:moveTo>
                    <a:pt x="912153" y="961878"/>
                  </a:moveTo>
                  <a:cubicBezTo>
                    <a:pt x="915204" y="960630"/>
                    <a:pt x="918949" y="962294"/>
                    <a:pt x="924497" y="967288"/>
                  </a:cubicBezTo>
                  <a:cubicBezTo>
                    <a:pt x="926162" y="968398"/>
                    <a:pt x="927826" y="968952"/>
                    <a:pt x="929491" y="970062"/>
                  </a:cubicBezTo>
                  <a:cubicBezTo>
                    <a:pt x="965555" y="991145"/>
                    <a:pt x="965555" y="991145"/>
                    <a:pt x="947245" y="1028874"/>
                  </a:cubicBezTo>
                  <a:cubicBezTo>
                    <a:pt x="940033" y="1043854"/>
                    <a:pt x="933929" y="1059389"/>
                    <a:pt x="927271" y="1074369"/>
                  </a:cubicBezTo>
                  <a:cubicBezTo>
                    <a:pt x="910627" y="1088240"/>
                    <a:pt x="889543" y="1097672"/>
                    <a:pt x="880111" y="1119310"/>
                  </a:cubicBezTo>
                  <a:cubicBezTo>
                    <a:pt x="875673" y="1129297"/>
                    <a:pt x="867905" y="1140394"/>
                    <a:pt x="876782" y="1149826"/>
                  </a:cubicBezTo>
                  <a:cubicBezTo>
                    <a:pt x="886769" y="1160922"/>
                    <a:pt x="896756" y="1150380"/>
                    <a:pt x="906188" y="1145387"/>
                  </a:cubicBezTo>
                  <a:cubicBezTo>
                    <a:pt x="910627" y="1142613"/>
                    <a:pt x="915066" y="1138729"/>
                    <a:pt x="921168" y="1142058"/>
                  </a:cubicBezTo>
                  <a:cubicBezTo>
                    <a:pt x="926717" y="1245811"/>
                    <a:pt x="1012161" y="1303513"/>
                    <a:pt x="1110920" y="1269668"/>
                  </a:cubicBezTo>
                  <a:cubicBezTo>
                    <a:pt x="1141990" y="1258571"/>
                    <a:pt x="1171951" y="1244701"/>
                    <a:pt x="1200802" y="1227501"/>
                  </a:cubicBezTo>
                  <a:cubicBezTo>
                    <a:pt x="1220776" y="1215850"/>
                    <a:pt x="1241304" y="1205308"/>
                    <a:pt x="1264052" y="1200315"/>
                  </a:cubicBezTo>
                  <a:cubicBezTo>
                    <a:pt x="1274039" y="1262455"/>
                    <a:pt x="1254620" y="1309062"/>
                    <a:pt x="1204685" y="1347899"/>
                  </a:cubicBezTo>
                  <a:cubicBezTo>
                    <a:pt x="1159190" y="1383408"/>
                    <a:pt x="1117578" y="1424465"/>
                    <a:pt x="1085953" y="1474400"/>
                  </a:cubicBezTo>
                  <a:cubicBezTo>
                    <a:pt x="1067089" y="1504360"/>
                    <a:pt x="1057102" y="1504360"/>
                    <a:pt x="1034909" y="1477174"/>
                  </a:cubicBezTo>
                  <a:cubicBezTo>
                    <a:pt x="985528" y="1418362"/>
                    <a:pt x="926717" y="1375641"/>
                    <a:pt x="849596" y="1360106"/>
                  </a:cubicBezTo>
                  <a:cubicBezTo>
                    <a:pt x="825184" y="1355667"/>
                    <a:pt x="801881" y="1358996"/>
                    <a:pt x="773585" y="1363435"/>
                  </a:cubicBezTo>
                  <a:cubicBezTo>
                    <a:pt x="784126" y="1331255"/>
                    <a:pt x="784681" y="1300183"/>
                    <a:pt x="783572" y="1269668"/>
                  </a:cubicBezTo>
                  <a:cubicBezTo>
                    <a:pt x="781907" y="1224727"/>
                    <a:pt x="762488" y="1188108"/>
                    <a:pt x="729199" y="1158703"/>
                  </a:cubicBezTo>
                  <a:cubicBezTo>
                    <a:pt x="721986" y="1152600"/>
                    <a:pt x="714773" y="1147606"/>
                    <a:pt x="716993" y="1136510"/>
                  </a:cubicBezTo>
                  <a:cubicBezTo>
                    <a:pt x="719212" y="1126523"/>
                    <a:pt x="728089" y="1126523"/>
                    <a:pt x="735856" y="1123749"/>
                  </a:cubicBezTo>
                  <a:cubicBezTo>
                    <a:pt x="811868" y="1096007"/>
                    <a:pt x="871789" y="1049957"/>
                    <a:pt x="903969" y="973946"/>
                  </a:cubicBezTo>
                  <a:cubicBezTo>
                    <a:pt x="906743" y="967288"/>
                    <a:pt x="909101" y="963127"/>
                    <a:pt x="912153" y="961878"/>
                  </a:cubicBezTo>
                  <a:close/>
                  <a:moveTo>
                    <a:pt x="1254116" y="857085"/>
                  </a:moveTo>
                  <a:cubicBezTo>
                    <a:pt x="1315858" y="861767"/>
                    <a:pt x="1373074" y="881428"/>
                    <a:pt x="1427170" y="915134"/>
                  </a:cubicBezTo>
                  <a:cubicBezTo>
                    <a:pt x="1452137" y="930115"/>
                    <a:pt x="1478214" y="939547"/>
                    <a:pt x="1507620" y="949534"/>
                  </a:cubicBezTo>
                  <a:cubicBezTo>
                    <a:pt x="1478769" y="981713"/>
                    <a:pt x="1432718" y="981713"/>
                    <a:pt x="1404977" y="1015558"/>
                  </a:cubicBezTo>
                  <a:cubicBezTo>
                    <a:pt x="1451028" y="1037196"/>
                    <a:pt x="1499853" y="1015558"/>
                    <a:pt x="1545903" y="1030538"/>
                  </a:cubicBezTo>
                  <a:cubicBezTo>
                    <a:pt x="1518716" y="1046628"/>
                    <a:pt x="1518716" y="1053841"/>
                    <a:pt x="1543129" y="1071041"/>
                  </a:cubicBezTo>
                  <a:cubicBezTo>
                    <a:pt x="1559773" y="1083247"/>
                    <a:pt x="1580857" y="1088795"/>
                    <a:pt x="1601940" y="1110988"/>
                  </a:cubicBezTo>
                  <a:cubicBezTo>
                    <a:pt x="1578638" y="1101001"/>
                    <a:pt x="1562547" y="1093788"/>
                    <a:pt x="1544793" y="1097672"/>
                  </a:cubicBezTo>
                  <a:cubicBezTo>
                    <a:pt x="1540354" y="1098782"/>
                    <a:pt x="1535361" y="1099891"/>
                    <a:pt x="1535361" y="1105440"/>
                  </a:cubicBezTo>
                  <a:cubicBezTo>
                    <a:pt x="1535361" y="1108214"/>
                    <a:pt x="1539245" y="1110988"/>
                    <a:pt x="1542019" y="1113207"/>
                  </a:cubicBezTo>
                  <a:cubicBezTo>
                    <a:pt x="1558664" y="1125413"/>
                    <a:pt x="1576973" y="1136510"/>
                    <a:pt x="1593618" y="1159813"/>
                  </a:cubicBezTo>
                  <a:cubicBezTo>
                    <a:pt x="1578083" y="1151490"/>
                    <a:pt x="1566986" y="1147606"/>
                    <a:pt x="1558109" y="1140394"/>
                  </a:cubicBezTo>
                  <a:cubicBezTo>
                    <a:pt x="1525929" y="1114872"/>
                    <a:pt x="1485982" y="1122639"/>
                    <a:pt x="1449918" y="1114317"/>
                  </a:cubicBezTo>
                  <a:cubicBezTo>
                    <a:pt x="1443260" y="1112652"/>
                    <a:pt x="1437712" y="1117091"/>
                    <a:pt x="1432718" y="1121530"/>
                  </a:cubicBezTo>
                  <a:cubicBezTo>
                    <a:pt x="1398319" y="1152045"/>
                    <a:pt x="1356707" y="1165361"/>
                    <a:pt x="1312876" y="1174238"/>
                  </a:cubicBezTo>
                  <a:cubicBezTo>
                    <a:pt x="1266270" y="1183670"/>
                    <a:pt x="1224104" y="1203089"/>
                    <a:pt x="1182492" y="1225837"/>
                  </a:cubicBezTo>
                  <a:cubicBezTo>
                    <a:pt x="1140325" y="1248585"/>
                    <a:pt x="1097604" y="1268004"/>
                    <a:pt x="1047669" y="1270223"/>
                  </a:cubicBezTo>
                  <a:cubicBezTo>
                    <a:pt x="996625" y="1272997"/>
                    <a:pt x="938923" y="1214186"/>
                    <a:pt x="932820" y="1164806"/>
                  </a:cubicBezTo>
                  <a:cubicBezTo>
                    <a:pt x="915066" y="1023880"/>
                    <a:pt x="1046559" y="869639"/>
                    <a:pt x="1190814" y="857432"/>
                  </a:cubicBezTo>
                  <a:cubicBezTo>
                    <a:pt x="1212452" y="855629"/>
                    <a:pt x="1233536" y="855525"/>
                    <a:pt x="1254116" y="857085"/>
                  </a:cubicBezTo>
                  <a:close/>
                  <a:moveTo>
                    <a:pt x="164386" y="675449"/>
                  </a:moveTo>
                  <a:cubicBezTo>
                    <a:pt x="255378" y="671566"/>
                    <a:pt x="333053" y="707629"/>
                    <a:pt x="405737" y="757009"/>
                  </a:cubicBezTo>
                  <a:cubicBezTo>
                    <a:pt x="415724" y="763667"/>
                    <a:pt x="425710" y="770325"/>
                    <a:pt x="414614" y="787524"/>
                  </a:cubicBezTo>
                  <a:cubicBezTo>
                    <a:pt x="342486" y="898489"/>
                    <a:pt x="373002" y="1016667"/>
                    <a:pt x="476199" y="1096008"/>
                  </a:cubicBezTo>
                  <a:cubicBezTo>
                    <a:pt x="479529" y="1098227"/>
                    <a:pt x="482303" y="1100446"/>
                    <a:pt x="491180" y="1106549"/>
                  </a:cubicBezTo>
                  <a:cubicBezTo>
                    <a:pt x="424046" y="1109878"/>
                    <a:pt x="369673" y="1133736"/>
                    <a:pt x="318628" y="1162587"/>
                  </a:cubicBezTo>
                  <a:cubicBezTo>
                    <a:pt x="285339" y="1181451"/>
                    <a:pt x="254268" y="1173128"/>
                    <a:pt x="222643" y="1168690"/>
                  </a:cubicBezTo>
                  <a:cubicBezTo>
                    <a:pt x="188799" y="1163696"/>
                    <a:pt x="157174" y="1151490"/>
                    <a:pt x="126103" y="1136510"/>
                  </a:cubicBezTo>
                  <a:cubicBezTo>
                    <a:pt x="47318" y="1098782"/>
                    <a:pt x="22351" y="1026099"/>
                    <a:pt x="7371" y="948424"/>
                  </a:cubicBezTo>
                  <a:cubicBezTo>
                    <a:pt x="-5390" y="882954"/>
                    <a:pt x="-3726" y="817485"/>
                    <a:pt x="29564" y="757564"/>
                  </a:cubicBezTo>
                  <a:cubicBezTo>
                    <a:pt x="58415" y="705965"/>
                    <a:pt x="103910" y="678223"/>
                    <a:pt x="164386" y="675449"/>
                  </a:cubicBezTo>
                  <a:close/>
                  <a:moveTo>
                    <a:pt x="702637" y="664978"/>
                  </a:moveTo>
                  <a:cubicBezTo>
                    <a:pt x="711584" y="663799"/>
                    <a:pt x="720877" y="664908"/>
                    <a:pt x="730864" y="667683"/>
                  </a:cubicBezTo>
                  <a:cubicBezTo>
                    <a:pt x="808540" y="689321"/>
                    <a:pt x="870126" y="730378"/>
                    <a:pt x="900641" y="808608"/>
                  </a:cubicBezTo>
                  <a:cubicBezTo>
                    <a:pt x="931711" y="887394"/>
                    <a:pt x="913402" y="959521"/>
                    <a:pt x="864023" y="1023882"/>
                  </a:cubicBezTo>
                  <a:cubicBezTo>
                    <a:pt x="825185" y="1074371"/>
                    <a:pt x="773031" y="1105996"/>
                    <a:pt x="710336" y="1123196"/>
                  </a:cubicBezTo>
                  <a:cubicBezTo>
                    <a:pt x="688143" y="1129299"/>
                    <a:pt x="669279" y="1124860"/>
                    <a:pt x="649304" y="1118202"/>
                  </a:cubicBezTo>
                  <a:cubicBezTo>
                    <a:pt x="615460" y="1106551"/>
                    <a:pt x="581060" y="1101558"/>
                    <a:pt x="545551" y="1103222"/>
                  </a:cubicBezTo>
                  <a:cubicBezTo>
                    <a:pt x="468431" y="1105441"/>
                    <a:pt x="432367" y="1050514"/>
                    <a:pt x="402406" y="992812"/>
                  </a:cubicBezTo>
                  <a:cubicBezTo>
                    <a:pt x="355246" y="901264"/>
                    <a:pt x="402406" y="800286"/>
                    <a:pt x="459553" y="745913"/>
                  </a:cubicBezTo>
                  <a:cubicBezTo>
                    <a:pt x="467876" y="738145"/>
                    <a:pt x="476753" y="736481"/>
                    <a:pt x="487295" y="736481"/>
                  </a:cubicBezTo>
                  <a:cubicBezTo>
                    <a:pt x="556648" y="735926"/>
                    <a:pt x="619898" y="716507"/>
                    <a:pt x="676492" y="676005"/>
                  </a:cubicBezTo>
                  <a:cubicBezTo>
                    <a:pt x="685092" y="669624"/>
                    <a:pt x="693691" y="666157"/>
                    <a:pt x="702637" y="664978"/>
                  </a:cubicBezTo>
                  <a:close/>
                  <a:moveTo>
                    <a:pt x="1144555" y="556162"/>
                  </a:moveTo>
                  <a:cubicBezTo>
                    <a:pt x="1146982" y="557549"/>
                    <a:pt x="1148647" y="561433"/>
                    <a:pt x="1150312" y="566704"/>
                  </a:cubicBezTo>
                  <a:cubicBezTo>
                    <a:pt x="1158634" y="593890"/>
                    <a:pt x="1168621" y="620522"/>
                    <a:pt x="1177498" y="647708"/>
                  </a:cubicBezTo>
                  <a:cubicBezTo>
                    <a:pt x="1153086" y="694869"/>
                    <a:pt x="1112583" y="713733"/>
                    <a:pt x="1061540" y="715952"/>
                  </a:cubicBezTo>
                  <a:cubicBezTo>
                    <a:pt x="1046559" y="716507"/>
                    <a:pt x="1031024" y="714842"/>
                    <a:pt x="1014934" y="717617"/>
                  </a:cubicBezTo>
                  <a:cubicBezTo>
                    <a:pt x="1020482" y="728713"/>
                    <a:pt x="1029359" y="732042"/>
                    <a:pt x="1038237" y="733706"/>
                  </a:cubicBezTo>
                  <a:cubicBezTo>
                    <a:pt x="1092610" y="745358"/>
                    <a:pt x="1145873" y="747577"/>
                    <a:pt x="1190814" y="705410"/>
                  </a:cubicBezTo>
                  <a:cubicBezTo>
                    <a:pt x="1195807" y="700417"/>
                    <a:pt x="1201910" y="695423"/>
                    <a:pt x="1210233" y="698198"/>
                  </a:cubicBezTo>
                  <a:cubicBezTo>
                    <a:pt x="1251290" y="740919"/>
                    <a:pt x="1299559" y="771989"/>
                    <a:pt x="1358926" y="783641"/>
                  </a:cubicBezTo>
                  <a:cubicBezTo>
                    <a:pt x="1361700" y="783641"/>
                    <a:pt x="1363920" y="785305"/>
                    <a:pt x="1366694" y="785860"/>
                  </a:cubicBezTo>
                  <a:cubicBezTo>
                    <a:pt x="1377790" y="788634"/>
                    <a:pt x="1395545" y="780867"/>
                    <a:pt x="1399983" y="791408"/>
                  </a:cubicBezTo>
                  <a:cubicBezTo>
                    <a:pt x="1404976" y="803060"/>
                    <a:pt x="1392770" y="816930"/>
                    <a:pt x="1388332" y="829692"/>
                  </a:cubicBezTo>
                  <a:cubicBezTo>
                    <a:pt x="1387222" y="834131"/>
                    <a:pt x="1383893" y="838015"/>
                    <a:pt x="1382783" y="842453"/>
                  </a:cubicBezTo>
                  <a:cubicBezTo>
                    <a:pt x="1375571" y="866866"/>
                    <a:pt x="1363364" y="870195"/>
                    <a:pt x="1337843" y="862982"/>
                  </a:cubicBezTo>
                  <a:cubicBezTo>
                    <a:pt x="1240193" y="834131"/>
                    <a:pt x="1144764" y="837460"/>
                    <a:pt x="1057101" y="896826"/>
                  </a:cubicBezTo>
                  <a:cubicBezTo>
                    <a:pt x="1028805" y="916245"/>
                    <a:pt x="1004947" y="941212"/>
                    <a:pt x="984419" y="968399"/>
                  </a:cubicBezTo>
                  <a:cubicBezTo>
                    <a:pt x="974432" y="981160"/>
                    <a:pt x="967219" y="981715"/>
                    <a:pt x="954458" y="974502"/>
                  </a:cubicBezTo>
                  <a:cubicBezTo>
                    <a:pt x="930600" y="960077"/>
                    <a:pt x="913956" y="948425"/>
                    <a:pt x="920059" y="912361"/>
                  </a:cubicBezTo>
                  <a:cubicBezTo>
                    <a:pt x="930600" y="850221"/>
                    <a:pt x="916175" y="790854"/>
                    <a:pt x="871789" y="742584"/>
                  </a:cubicBezTo>
                  <a:cubicBezTo>
                    <a:pt x="857918" y="728158"/>
                    <a:pt x="860138" y="715952"/>
                    <a:pt x="871789" y="702081"/>
                  </a:cubicBezTo>
                  <a:cubicBezTo>
                    <a:pt x="902304" y="665463"/>
                    <a:pt x="936703" y="634393"/>
                    <a:pt x="976651" y="608871"/>
                  </a:cubicBezTo>
                  <a:cubicBezTo>
                    <a:pt x="983864" y="600548"/>
                    <a:pt x="993296" y="604987"/>
                    <a:pt x="1001618" y="606096"/>
                  </a:cubicBezTo>
                  <a:cubicBezTo>
                    <a:pt x="1016043" y="607761"/>
                    <a:pt x="1028805" y="606651"/>
                    <a:pt x="1037682" y="593890"/>
                  </a:cubicBezTo>
                  <a:cubicBezTo>
                    <a:pt x="1073191" y="593336"/>
                    <a:pt x="1107590" y="588342"/>
                    <a:pt x="1134222" y="560601"/>
                  </a:cubicBezTo>
                  <a:cubicBezTo>
                    <a:pt x="1138937" y="555885"/>
                    <a:pt x="1142127" y="554775"/>
                    <a:pt x="1144555" y="556162"/>
                  </a:cubicBezTo>
                  <a:close/>
                  <a:moveTo>
                    <a:pt x="1344502" y="291510"/>
                  </a:moveTo>
                  <a:cubicBezTo>
                    <a:pt x="1502073" y="301497"/>
                    <a:pt x="1628018" y="369186"/>
                    <a:pt x="1713462" y="504563"/>
                  </a:cubicBezTo>
                  <a:cubicBezTo>
                    <a:pt x="1759512" y="577245"/>
                    <a:pt x="1740648" y="653257"/>
                    <a:pt x="1670185" y="702082"/>
                  </a:cubicBezTo>
                  <a:cubicBezTo>
                    <a:pt x="1604715" y="747578"/>
                    <a:pt x="1531479" y="767552"/>
                    <a:pt x="1453248" y="776429"/>
                  </a:cubicBezTo>
                  <a:cubicBezTo>
                    <a:pt x="1363920" y="786416"/>
                    <a:pt x="1287354" y="761449"/>
                    <a:pt x="1225214" y="697089"/>
                  </a:cubicBezTo>
                  <a:cubicBezTo>
                    <a:pt x="1182492" y="653257"/>
                    <a:pt x="1166402" y="595555"/>
                    <a:pt x="1155305" y="537298"/>
                  </a:cubicBezTo>
                  <a:cubicBezTo>
                    <a:pt x="1146983" y="492357"/>
                    <a:pt x="1144764" y="446861"/>
                    <a:pt x="1161409" y="403585"/>
                  </a:cubicBezTo>
                  <a:cubicBezTo>
                    <a:pt x="1187485" y="335341"/>
                    <a:pt x="1253510" y="287626"/>
                    <a:pt x="1344502" y="291510"/>
                  </a:cubicBezTo>
                  <a:close/>
                  <a:moveTo>
                    <a:pt x="489515" y="253436"/>
                  </a:moveTo>
                  <a:cubicBezTo>
                    <a:pt x="557065" y="256418"/>
                    <a:pt x="623506" y="278472"/>
                    <a:pt x="688143" y="320916"/>
                  </a:cubicBezTo>
                  <a:cubicBezTo>
                    <a:pt x="735303" y="352541"/>
                    <a:pt x="770812" y="395263"/>
                    <a:pt x="780244" y="456294"/>
                  </a:cubicBezTo>
                  <a:cubicBezTo>
                    <a:pt x="787457" y="504009"/>
                    <a:pt x="773031" y="544511"/>
                    <a:pt x="750283" y="582239"/>
                  </a:cubicBezTo>
                  <a:cubicBezTo>
                    <a:pt x="694801" y="674340"/>
                    <a:pt x="596042" y="724829"/>
                    <a:pt x="477308" y="725384"/>
                  </a:cubicBezTo>
                  <a:cubicBezTo>
                    <a:pt x="333053" y="725939"/>
                    <a:pt x="230965" y="650483"/>
                    <a:pt x="193792" y="510112"/>
                  </a:cubicBezTo>
                  <a:cubicBezTo>
                    <a:pt x="169934" y="420230"/>
                    <a:pt x="192682" y="345328"/>
                    <a:pt x="284229" y="300388"/>
                  </a:cubicBezTo>
                  <a:cubicBezTo>
                    <a:pt x="353305" y="266543"/>
                    <a:pt x="421964" y="250453"/>
                    <a:pt x="489515" y="253436"/>
                  </a:cubicBezTo>
                  <a:close/>
                  <a:moveTo>
                    <a:pt x="880294" y="35"/>
                  </a:moveTo>
                  <a:cubicBezTo>
                    <a:pt x="895092" y="399"/>
                    <a:pt x="910489" y="3555"/>
                    <a:pt x="926163" y="9658"/>
                  </a:cubicBezTo>
                  <a:cubicBezTo>
                    <a:pt x="976098" y="29077"/>
                    <a:pt x="993852" y="74573"/>
                    <a:pt x="999400" y="121733"/>
                  </a:cubicBezTo>
                  <a:cubicBezTo>
                    <a:pt x="1008277" y="195525"/>
                    <a:pt x="1036019" y="257111"/>
                    <a:pt x="1090392" y="308155"/>
                  </a:cubicBezTo>
                  <a:cubicBezTo>
                    <a:pt x="1104817" y="321471"/>
                    <a:pt x="1115359" y="339780"/>
                    <a:pt x="1127565" y="355870"/>
                  </a:cubicBezTo>
                  <a:cubicBezTo>
                    <a:pt x="1145874" y="379727"/>
                    <a:pt x="1154197" y="405249"/>
                    <a:pt x="1144210" y="435765"/>
                  </a:cubicBezTo>
                  <a:cubicBezTo>
                    <a:pt x="1135333" y="462396"/>
                    <a:pt x="1136443" y="490693"/>
                    <a:pt x="1143100" y="517879"/>
                  </a:cubicBezTo>
                  <a:cubicBezTo>
                    <a:pt x="1149203" y="542291"/>
                    <a:pt x="1132559" y="553388"/>
                    <a:pt x="1116468" y="564484"/>
                  </a:cubicBezTo>
                  <a:cubicBezTo>
                    <a:pt x="1088172" y="583903"/>
                    <a:pt x="1054883" y="582239"/>
                    <a:pt x="1022703" y="586677"/>
                  </a:cubicBezTo>
                  <a:cubicBezTo>
                    <a:pt x="1001620" y="587787"/>
                    <a:pt x="992743" y="570588"/>
                    <a:pt x="982201" y="557827"/>
                  </a:cubicBezTo>
                  <a:cubicBezTo>
                    <a:pt x="933930" y="499570"/>
                    <a:pt x="911737" y="430771"/>
                    <a:pt x="898421" y="358089"/>
                  </a:cubicBezTo>
                  <a:cubicBezTo>
                    <a:pt x="890654" y="317587"/>
                    <a:pt x="889544" y="277639"/>
                    <a:pt x="902860" y="237692"/>
                  </a:cubicBezTo>
                  <a:cubicBezTo>
                    <a:pt x="906744" y="226041"/>
                    <a:pt x="909518" y="212170"/>
                    <a:pt x="921724" y="208286"/>
                  </a:cubicBezTo>
                  <a:cubicBezTo>
                    <a:pt x="941698" y="201628"/>
                    <a:pt x="935594" y="189977"/>
                    <a:pt x="930601" y="177771"/>
                  </a:cubicBezTo>
                  <a:cubicBezTo>
                    <a:pt x="918950" y="150029"/>
                    <a:pt x="899531" y="130056"/>
                    <a:pt x="871789" y="118404"/>
                  </a:cubicBezTo>
                  <a:cubicBezTo>
                    <a:pt x="842384" y="105643"/>
                    <a:pt x="822965" y="111746"/>
                    <a:pt x="806320" y="139488"/>
                  </a:cubicBezTo>
                  <a:cubicBezTo>
                    <a:pt x="788565" y="168893"/>
                    <a:pt x="787456" y="203293"/>
                    <a:pt x="780798" y="235473"/>
                  </a:cubicBezTo>
                  <a:cubicBezTo>
                    <a:pt x="780243" y="238247"/>
                    <a:pt x="780798" y="241021"/>
                    <a:pt x="780243" y="243795"/>
                  </a:cubicBezTo>
                  <a:cubicBezTo>
                    <a:pt x="770256" y="278194"/>
                    <a:pt x="775804" y="299832"/>
                    <a:pt x="814088" y="317587"/>
                  </a:cubicBezTo>
                  <a:cubicBezTo>
                    <a:pt x="862358" y="340335"/>
                    <a:pt x="888434" y="421894"/>
                    <a:pt x="872899" y="472938"/>
                  </a:cubicBezTo>
                  <a:cubicBezTo>
                    <a:pt x="870125" y="481815"/>
                    <a:pt x="869015" y="494022"/>
                    <a:pt x="854590" y="492912"/>
                  </a:cubicBezTo>
                  <a:cubicBezTo>
                    <a:pt x="791340" y="434655"/>
                    <a:pt x="760824" y="359199"/>
                    <a:pt x="745844" y="277639"/>
                  </a:cubicBezTo>
                  <a:cubicBezTo>
                    <a:pt x="731973" y="205512"/>
                    <a:pt x="734748" y="134494"/>
                    <a:pt x="771921" y="67915"/>
                  </a:cubicBezTo>
                  <a:cubicBezTo>
                    <a:pt x="796888" y="22974"/>
                    <a:pt x="835899" y="-1057"/>
                    <a:pt x="880294" y="35"/>
                  </a:cubicBezTo>
                  <a:close/>
                </a:path>
              </a:pathLst>
            </a:custGeom>
            <a:solidFill>
              <a:srgbClr val="E11B1B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43312C9-CD74-4A49-A624-07788D9A3342}"/>
                </a:ext>
              </a:extLst>
            </p:cNvPr>
            <p:cNvSpPr/>
            <p:nvPr/>
          </p:nvSpPr>
          <p:spPr>
            <a:xfrm>
              <a:off x="8102377" y="2368285"/>
              <a:ext cx="1387076" cy="1237484"/>
            </a:xfrm>
            <a:custGeom>
              <a:avLst/>
              <a:gdLst>
                <a:gd name="connsiteX0" fmla="*/ 757001 w 1387076"/>
                <a:gd name="connsiteY0" fmla="*/ 1144901 h 1237484"/>
                <a:gd name="connsiteX1" fmla="*/ 767890 w 1387076"/>
                <a:gd name="connsiteY1" fmla="*/ 1150796 h 1237484"/>
                <a:gd name="connsiteX2" fmla="*/ 754574 w 1387076"/>
                <a:gd name="connsiteY2" fmla="*/ 1169661 h 1237484"/>
                <a:gd name="connsiteX3" fmla="*/ 722948 w 1387076"/>
                <a:gd name="connsiteY3" fmla="*/ 1217376 h 1237484"/>
                <a:gd name="connsiteX4" fmla="*/ 700755 w 1387076"/>
                <a:gd name="connsiteY4" fmla="*/ 1236794 h 1237484"/>
                <a:gd name="connsiteX5" fmla="*/ 687439 w 1387076"/>
                <a:gd name="connsiteY5" fmla="*/ 1209053 h 1237484"/>
                <a:gd name="connsiteX6" fmla="*/ 744032 w 1387076"/>
                <a:gd name="connsiteY6" fmla="*/ 1145248 h 1237484"/>
                <a:gd name="connsiteX7" fmla="*/ 757001 w 1387076"/>
                <a:gd name="connsiteY7" fmla="*/ 1144901 h 1237484"/>
                <a:gd name="connsiteX8" fmla="*/ 1223401 w 1387076"/>
                <a:gd name="connsiteY8" fmla="*/ 912221 h 1237484"/>
                <a:gd name="connsiteX9" fmla="*/ 1258910 w 1387076"/>
                <a:gd name="connsiteY9" fmla="*/ 923318 h 1237484"/>
                <a:gd name="connsiteX10" fmla="*/ 1225621 w 1387076"/>
                <a:gd name="connsiteY10" fmla="*/ 1005987 h 1237484"/>
                <a:gd name="connsiteX11" fmla="*/ 1232834 w 1387076"/>
                <a:gd name="connsiteY11" fmla="*/ 959936 h 1237484"/>
                <a:gd name="connsiteX12" fmla="*/ 1228395 w 1387076"/>
                <a:gd name="connsiteY12" fmla="*/ 958827 h 1237484"/>
                <a:gd name="connsiteX13" fmla="*/ 1189002 w 1387076"/>
                <a:gd name="connsiteY13" fmla="*/ 943847 h 1237484"/>
                <a:gd name="connsiteX14" fmla="*/ 1223401 w 1387076"/>
                <a:gd name="connsiteY14" fmla="*/ 912221 h 1237484"/>
                <a:gd name="connsiteX15" fmla="*/ 364132 w 1387076"/>
                <a:gd name="connsiteY15" fmla="*/ 890150 h 1237484"/>
                <a:gd name="connsiteX16" fmla="*/ 403923 w 1387076"/>
                <a:gd name="connsiteY16" fmla="*/ 891693 h 1237484"/>
                <a:gd name="connsiteX17" fmla="*/ 416129 w 1387076"/>
                <a:gd name="connsiteY17" fmla="*/ 918325 h 1237484"/>
                <a:gd name="connsiteX18" fmla="*/ 404478 w 1387076"/>
                <a:gd name="connsiteY18" fmla="*/ 928866 h 1237484"/>
                <a:gd name="connsiteX19" fmla="*/ 284636 w 1387076"/>
                <a:gd name="connsiteY19" fmla="*/ 953278 h 1237484"/>
                <a:gd name="connsiteX20" fmla="*/ 263552 w 1387076"/>
                <a:gd name="connsiteY20" fmla="*/ 956607 h 1237484"/>
                <a:gd name="connsiteX21" fmla="*/ 243024 w 1387076"/>
                <a:gd name="connsiteY21" fmla="*/ 944956 h 1237484"/>
                <a:gd name="connsiteX22" fmla="*/ 254120 w 1387076"/>
                <a:gd name="connsiteY22" fmla="*/ 927757 h 1237484"/>
                <a:gd name="connsiteX23" fmla="*/ 364132 w 1387076"/>
                <a:gd name="connsiteY23" fmla="*/ 890150 h 1237484"/>
                <a:gd name="connsiteX24" fmla="*/ 765116 w 1387076"/>
                <a:gd name="connsiteY24" fmla="*/ 712484 h 1237484"/>
                <a:gd name="connsiteX25" fmla="*/ 759013 w 1387076"/>
                <a:gd name="connsiteY25" fmla="*/ 780173 h 1237484"/>
                <a:gd name="connsiteX26" fmla="*/ 756239 w 1387076"/>
                <a:gd name="connsiteY26" fmla="*/ 781282 h 1237484"/>
                <a:gd name="connsiteX27" fmla="*/ 707413 w 1387076"/>
                <a:gd name="connsiteY27" fmla="*/ 794043 h 1237484"/>
                <a:gd name="connsiteX28" fmla="*/ 719065 w 1387076"/>
                <a:gd name="connsiteY28" fmla="*/ 742999 h 1237484"/>
                <a:gd name="connsiteX29" fmla="*/ 765116 w 1387076"/>
                <a:gd name="connsiteY29" fmla="*/ 712484 h 1237484"/>
                <a:gd name="connsiteX30" fmla="*/ 96619 w 1387076"/>
                <a:gd name="connsiteY30" fmla="*/ 415306 h 1237484"/>
                <a:gd name="connsiteX31" fmla="*/ 142601 w 1387076"/>
                <a:gd name="connsiteY31" fmla="*/ 422310 h 1237484"/>
                <a:gd name="connsiteX32" fmla="*/ 171452 w 1387076"/>
                <a:gd name="connsiteY32" fmla="*/ 455601 h 1237484"/>
                <a:gd name="connsiteX33" fmla="*/ 125401 w 1387076"/>
                <a:gd name="connsiteY33" fmla="*/ 430632 h 1237484"/>
                <a:gd name="connsiteX34" fmla="*/ 44396 w 1387076"/>
                <a:gd name="connsiteY34" fmla="*/ 467807 h 1237484"/>
                <a:gd name="connsiteX35" fmla="*/ 10 w 1387076"/>
                <a:gd name="connsiteY35" fmla="*/ 495548 h 1237484"/>
                <a:gd name="connsiteX36" fmla="*/ 51054 w 1387076"/>
                <a:gd name="connsiteY36" fmla="*/ 422865 h 1237484"/>
                <a:gd name="connsiteX37" fmla="*/ 96619 w 1387076"/>
                <a:gd name="connsiteY37" fmla="*/ 415306 h 1237484"/>
                <a:gd name="connsiteX38" fmla="*/ 479034 w 1387076"/>
                <a:gd name="connsiteY38" fmla="*/ 406637 h 1237484"/>
                <a:gd name="connsiteX39" fmla="*/ 489922 w 1387076"/>
                <a:gd name="connsiteY39" fmla="*/ 411769 h 1237484"/>
                <a:gd name="connsiteX40" fmla="*/ 476051 w 1387076"/>
                <a:gd name="connsiteY40" fmla="*/ 432852 h 1237484"/>
                <a:gd name="connsiteX41" fmla="*/ 414465 w 1387076"/>
                <a:gd name="connsiteY41" fmla="*/ 473355 h 1237484"/>
                <a:gd name="connsiteX42" fmla="*/ 387278 w 1387076"/>
                <a:gd name="connsiteY42" fmla="*/ 473355 h 1237484"/>
                <a:gd name="connsiteX43" fmla="*/ 388943 w 1387076"/>
                <a:gd name="connsiteY43" fmla="*/ 437846 h 1237484"/>
                <a:gd name="connsiteX44" fmla="*/ 466065 w 1387076"/>
                <a:gd name="connsiteY44" fmla="*/ 407330 h 1237484"/>
                <a:gd name="connsiteX45" fmla="*/ 479034 w 1387076"/>
                <a:gd name="connsiteY45" fmla="*/ 406637 h 1237484"/>
                <a:gd name="connsiteX46" fmla="*/ 1015897 w 1387076"/>
                <a:gd name="connsiteY46" fmla="*/ 285268 h 1237484"/>
                <a:gd name="connsiteX47" fmla="*/ 1048632 w 1387076"/>
                <a:gd name="connsiteY47" fmla="*/ 335203 h 1237484"/>
                <a:gd name="connsiteX48" fmla="*/ 877190 w 1387076"/>
                <a:gd name="connsiteY48" fmla="*/ 379589 h 1237484"/>
                <a:gd name="connsiteX49" fmla="*/ 837242 w 1387076"/>
                <a:gd name="connsiteY49" fmla="*/ 345745 h 1237484"/>
                <a:gd name="connsiteX50" fmla="*/ 917692 w 1387076"/>
                <a:gd name="connsiteY50" fmla="*/ 345190 h 1237484"/>
                <a:gd name="connsiteX51" fmla="*/ 1015897 w 1387076"/>
                <a:gd name="connsiteY51" fmla="*/ 285268 h 1237484"/>
                <a:gd name="connsiteX52" fmla="*/ 1212790 w 1387076"/>
                <a:gd name="connsiteY52" fmla="*/ 16941 h 1237484"/>
                <a:gd name="connsiteX53" fmla="*/ 1240046 w 1387076"/>
                <a:gd name="connsiteY53" fmla="*/ 17842 h 1237484"/>
                <a:gd name="connsiteX54" fmla="*/ 1266123 w 1387076"/>
                <a:gd name="connsiteY54" fmla="*/ 18397 h 1237484"/>
                <a:gd name="connsiteX55" fmla="*/ 1251142 w 1387076"/>
                <a:gd name="connsiteY55" fmla="*/ 63893 h 1237484"/>
                <a:gd name="connsiteX56" fmla="*/ 1297194 w 1387076"/>
                <a:gd name="connsiteY56" fmla="*/ 109944 h 1237484"/>
                <a:gd name="connsiteX57" fmla="*/ 1387076 w 1387076"/>
                <a:gd name="connsiteY57" fmla="*/ 141014 h 1237484"/>
                <a:gd name="connsiteX58" fmla="*/ 1242820 w 1387076"/>
                <a:gd name="connsiteY58" fmla="*/ 152111 h 1237484"/>
                <a:gd name="connsiteX59" fmla="*/ 1187893 w 1387076"/>
                <a:gd name="connsiteY59" fmla="*/ 88305 h 1237484"/>
                <a:gd name="connsiteX60" fmla="*/ 1191776 w 1387076"/>
                <a:gd name="connsiteY60" fmla="*/ 33932 h 1237484"/>
                <a:gd name="connsiteX61" fmla="*/ 1212790 w 1387076"/>
                <a:gd name="connsiteY61" fmla="*/ 16941 h 1237484"/>
                <a:gd name="connsiteX62" fmla="*/ 367868 w 1387076"/>
                <a:gd name="connsiteY62" fmla="*/ 1067 h 1237484"/>
                <a:gd name="connsiteX63" fmla="*/ 396641 w 1387076"/>
                <a:gd name="connsiteY63" fmla="*/ 1960 h 1237484"/>
                <a:gd name="connsiteX64" fmla="*/ 448309 w 1387076"/>
                <a:gd name="connsiteY64" fmla="*/ 37816 h 1237484"/>
                <a:gd name="connsiteX65" fmla="*/ 444980 w 1387076"/>
                <a:gd name="connsiteY65" fmla="*/ 136575 h 1237484"/>
                <a:gd name="connsiteX66" fmla="*/ 371188 w 1387076"/>
                <a:gd name="connsiteY66" fmla="*/ 178187 h 1237484"/>
                <a:gd name="connsiteX67" fmla="*/ 333460 w 1387076"/>
                <a:gd name="connsiteY67" fmla="*/ 159877 h 1237484"/>
                <a:gd name="connsiteX68" fmla="*/ 342337 w 1387076"/>
                <a:gd name="connsiteY68" fmla="*/ 146562 h 1237484"/>
                <a:gd name="connsiteX69" fmla="*/ 384504 w 1387076"/>
                <a:gd name="connsiteY69" fmla="*/ 45583 h 1237484"/>
                <a:gd name="connsiteX70" fmla="*/ 337898 w 1387076"/>
                <a:gd name="connsiteY70" fmla="*/ 12294 h 1237484"/>
                <a:gd name="connsiteX71" fmla="*/ 367868 w 1387076"/>
                <a:gd name="connsiteY71" fmla="*/ 1067 h 1237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387076" h="1237484">
                  <a:moveTo>
                    <a:pt x="757001" y="1144901"/>
                  </a:moveTo>
                  <a:cubicBezTo>
                    <a:pt x="761509" y="1144693"/>
                    <a:pt x="765671" y="1145526"/>
                    <a:pt x="767890" y="1150796"/>
                  </a:cubicBezTo>
                  <a:cubicBezTo>
                    <a:pt x="771219" y="1159119"/>
                    <a:pt x="760123" y="1164112"/>
                    <a:pt x="754574" y="1169661"/>
                  </a:cubicBezTo>
                  <a:cubicBezTo>
                    <a:pt x="740149" y="1182976"/>
                    <a:pt x="728497" y="1197957"/>
                    <a:pt x="722948" y="1217376"/>
                  </a:cubicBezTo>
                  <a:cubicBezTo>
                    <a:pt x="720174" y="1227363"/>
                    <a:pt x="714626" y="1240678"/>
                    <a:pt x="700755" y="1236794"/>
                  </a:cubicBezTo>
                  <a:cubicBezTo>
                    <a:pt x="689104" y="1232911"/>
                    <a:pt x="687994" y="1220705"/>
                    <a:pt x="687439" y="1209053"/>
                  </a:cubicBezTo>
                  <a:cubicBezTo>
                    <a:pt x="686330" y="1163003"/>
                    <a:pt x="701865" y="1145248"/>
                    <a:pt x="744032" y="1145248"/>
                  </a:cubicBezTo>
                  <a:cubicBezTo>
                    <a:pt x="747639" y="1146358"/>
                    <a:pt x="752493" y="1145109"/>
                    <a:pt x="757001" y="1144901"/>
                  </a:cubicBezTo>
                  <a:close/>
                  <a:moveTo>
                    <a:pt x="1223401" y="912221"/>
                  </a:moveTo>
                  <a:cubicBezTo>
                    <a:pt x="1237272" y="910557"/>
                    <a:pt x="1248924" y="914441"/>
                    <a:pt x="1258910" y="923318"/>
                  </a:cubicBezTo>
                  <a:cubicBezTo>
                    <a:pt x="1261130" y="956053"/>
                    <a:pt x="1241711" y="980465"/>
                    <a:pt x="1225621" y="1005987"/>
                  </a:cubicBezTo>
                  <a:cubicBezTo>
                    <a:pt x="1216743" y="988787"/>
                    <a:pt x="1235053" y="976026"/>
                    <a:pt x="1232834" y="959936"/>
                  </a:cubicBezTo>
                  <a:cubicBezTo>
                    <a:pt x="1231723" y="959936"/>
                    <a:pt x="1229505" y="958272"/>
                    <a:pt x="1228395" y="958827"/>
                  </a:cubicBezTo>
                  <a:cubicBezTo>
                    <a:pt x="1210640" y="964930"/>
                    <a:pt x="1191776" y="965485"/>
                    <a:pt x="1189002" y="943847"/>
                  </a:cubicBezTo>
                  <a:cubicBezTo>
                    <a:pt x="1186783" y="923873"/>
                    <a:pt x="1203427" y="913886"/>
                    <a:pt x="1223401" y="912221"/>
                  </a:cubicBezTo>
                  <a:close/>
                  <a:moveTo>
                    <a:pt x="364132" y="890150"/>
                  </a:moveTo>
                  <a:cubicBezTo>
                    <a:pt x="377291" y="890029"/>
                    <a:pt x="390607" y="890722"/>
                    <a:pt x="403923" y="891693"/>
                  </a:cubicBezTo>
                  <a:cubicBezTo>
                    <a:pt x="417239" y="892248"/>
                    <a:pt x="423897" y="903899"/>
                    <a:pt x="416129" y="918325"/>
                  </a:cubicBezTo>
                  <a:cubicBezTo>
                    <a:pt x="412246" y="921653"/>
                    <a:pt x="408362" y="925537"/>
                    <a:pt x="404478" y="928866"/>
                  </a:cubicBezTo>
                  <a:cubicBezTo>
                    <a:pt x="363421" y="932750"/>
                    <a:pt x="321809" y="932750"/>
                    <a:pt x="284636" y="953278"/>
                  </a:cubicBezTo>
                  <a:cubicBezTo>
                    <a:pt x="277978" y="957162"/>
                    <a:pt x="270765" y="957717"/>
                    <a:pt x="263552" y="956607"/>
                  </a:cubicBezTo>
                  <a:cubicBezTo>
                    <a:pt x="255785" y="954943"/>
                    <a:pt x="245798" y="952724"/>
                    <a:pt x="243024" y="944956"/>
                  </a:cubicBezTo>
                  <a:cubicBezTo>
                    <a:pt x="239695" y="936634"/>
                    <a:pt x="249127" y="932195"/>
                    <a:pt x="254120" y="927757"/>
                  </a:cubicBezTo>
                  <a:cubicBezTo>
                    <a:pt x="286577" y="898212"/>
                    <a:pt x="324652" y="890514"/>
                    <a:pt x="364132" y="890150"/>
                  </a:cubicBezTo>
                  <a:close/>
                  <a:moveTo>
                    <a:pt x="765116" y="712484"/>
                  </a:moveTo>
                  <a:cubicBezTo>
                    <a:pt x="760677" y="734677"/>
                    <a:pt x="759013" y="757425"/>
                    <a:pt x="759013" y="780173"/>
                  </a:cubicBezTo>
                  <a:cubicBezTo>
                    <a:pt x="757903" y="780728"/>
                    <a:pt x="756794" y="780728"/>
                    <a:pt x="756239" y="781282"/>
                  </a:cubicBezTo>
                  <a:cubicBezTo>
                    <a:pt x="741259" y="791269"/>
                    <a:pt x="725723" y="814017"/>
                    <a:pt x="707413" y="794043"/>
                  </a:cubicBezTo>
                  <a:cubicBezTo>
                    <a:pt x="692433" y="777399"/>
                    <a:pt x="709078" y="759089"/>
                    <a:pt x="719065" y="742999"/>
                  </a:cubicBezTo>
                  <a:cubicBezTo>
                    <a:pt x="730161" y="726355"/>
                    <a:pt x="744588" y="714703"/>
                    <a:pt x="765116" y="712484"/>
                  </a:cubicBezTo>
                  <a:close/>
                  <a:moveTo>
                    <a:pt x="96619" y="415306"/>
                  </a:moveTo>
                  <a:cubicBezTo>
                    <a:pt x="111808" y="415097"/>
                    <a:pt x="127066" y="417317"/>
                    <a:pt x="142601" y="422310"/>
                  </a:cubicBezTo>
                  <a:cubicBezTo>
                    <a:pt x="158136" y="427858"/>
                    <a:pt x="166459" y="437290"/>
                    <a:pt x="171452" y="455601"/>
                  </a:cubicBezTo>
                  <a:cubicBezTo>
                    <a:pt x="153698" y="445613"/>
                    <a:pt x="139827" y="437845"/>
                    <a:pt x="125401" y="430632"/>
                  </a:cubicBezTo>
                  <a:cubicBezTo>
                    <a:pt x="84343" y="411214"/>
                    <a:pt x="54383" y="424529"/>
                    <a:pt x="44396" y="467807"/>
                  </a:cubicBezTo>
                  <a:cubicBezTo>
                    <a:pt x="38848" y="493884"/>
                    <a:pt x="26087" y="504425"/>
                    <a:pt x="10" y="495548"/>
                  </a:cubicBezTo>
                  <a:cubicBezTo>
                    <a:pt x="-545" y="463368"/>
                    <a:pt x="20538" y="432852"/>
                    <a:pt x="51054" y="422865"/>
                  </a:cubicBezTo>
                  <a:cubicBezTo>
                    <a:pt x="66312" y="418149"/>
                    <a:pt x="81431" y="415514"/>
                    <a:pt x="96619" y="415306"/>
                  </a:cubicBezTo>
                  <a:close/>
                  <a:moveTo>
                    <a:pt x="479034" y="406637"/>
                  </a:moveTo>
                  <a:cubicBezTo>
                    <a:pt x="483542" y="406360"/>
                    <a:pt x="487703" y="407053"/>
                    <a:pt x="489922" y="411769"/>
                  </a:cubicBezTo>
                  <a:cubicBezTo>
                    <a:pt x="494361" y="421756"/>
                    <a:pt x="482154" y="427304"/>
                    <a:pt x="476051" y="432852"/>
                  </a:cubicBezTo>
                  <a:cubicBezTo>
                    <a:pt x="457742" y="450052"/>
                    <a:pt x="437768" y="464477"/>
                    <a:pt x="414465" y="473355"/>
                  </a:cubicBezTo>
                  <a:cubicBezTo>
                    <a:pt x="406143" y="476683"/>
                    <a:pt x="395046" y="485006"/>
                    <a:pt x="387278" y="473355"/>
                  </a:cubicBezTo>
                  <a:cubicBezTo>
                    <a:pt x="379511" y="462258"/>
                    <a:pt x="380066" y="448942"/>
                    <a:pt x="388943" y="437846"/>
                  </a:cubicBezTo>
                  <a:cubicBezTo>
                    <a:pt x="408362" y="413433"/>
                    <a:pt x="434994" y="405666"/>
                    <a:pt x="466065" y="407330"/>
                  </a:cubicBezTo>
                  <a:cubicBezTo>
                    <a:pt x="469671" y="408163"/>
                    <a:pt x="474526" y="406914"/>
                    <a:pt x="479034" y="406637"/>
                  </a:cubicBezTo>
                  <a:close/>
                  <a:moveTo>
                    <a:pt x="1015897" y="285268"/>
                  </a:moveTo>
                  <a:cubicBezTo>
                    <a:pt x="1026994" y="301913"/>
                    <a:pt x="1037535" y="318558"/>
                    <a:pt x="1048632" y="335203"/>
                  </a:cubicBezTo>
                  <a:cubicBezTo>
                    <a:pt x="1000917" y="387912"/>
                    <a:pt x="941550" y="392905"/>
                    <a:pt x="877190" y="379589"/>
                  </a:cubicBezTo>
                  <a:cubicBezTo>
                    <a:pt x="858326" y="375706"/>
                    <a:pt x="843345" y="367383"/>
                    <a:pt x="837242" y="345745"/>
                  </a:cubicBezTo>
                  <a:cubicBezTo>
                    <a:pt x="864983" y="345745"/>
                    <a:pt x="891615" y="346300"/>
                    <a:pt x="917692" y="345190"/>
                  </a:cubicBezTo>
                  <a:cubicBezTo>
                    <a:pt x="962634" y="342971"/>
                    <a:pt x="985937" y="309680"/>
                    <a:pt x="1015897" y="285268"/>
                  </a:cubicBezTo>
                  <a:close/>
                  <a:moveTo>
                    <a:pt x="1212790" y="16941"/>
                  </a:moveTo>
                  <a:cubicBezTo>
                    <a:pt x="1220627" y="13820"/>
                    <a:pt x="1229504" y="13681"/>
                    <a:pt x="1240046" y="17842"/>
                  </a:cubicBezTo>
                  <a:cubicBezTo>
                    <a:pt x="1246704" y="20616"/>
                    <a:pt x="1256136" y="18397"/>
                    <a:pt x="1266123" y="18397"/>
                  </a:cubicBezTo>
                  <a:cubicBezTo>
                    <a:pt x="1262794" y="35597"/>
                    <a:pt x="1241156" y="45029"/>
                    <a:pt x="1251142" y="63893"/>
                  </a:cubicBezTo>
                  <a:cubicBezTo>
                    <a:pt x="1261684" y="83312"/>
                    <a:pt x="1277774" y="98292"/>
                    <a:pt x="1297194" y="109944"/>
                  </a:cubicBezTo>
                  <a:cubicBezTo>
                    <a:pt x="1324935" y="127144"/>
                    <a:pt x="1356006" y="133802"/>
                    <a:pt x="1387076" y="141014"/>
                  </a:cubicBezTo>
                  <a:cubicBezTo>
                    <a:pt x="1340471" y="164317"/>
                    <a:pt x="1292755" y="171530"/>
                    <a:pt x="1242820" y="152111"/>
                  </a:cubicBezTo>
                  <a:cubicBezTo>
                    <a:pt x="1222292" y="132692"/>
                    <a:pt x="1198989" y="116602"/>
                    <a:pt x="1187893" y="88305"/>
                  </a:cubicBezTo>
                  <a:cubicBezTo>
                    <a:pt x="1180125" y="68331"/>
                    <a:pt x="1177906" y="51132"/>
                    <a:pt x="1191776" y="33932"/>
                  </a:cubicBezTo>
                  <a:cubicBezTo>
                    <a:pt x="1198156" y="26165"/>
                    <a:pt x="1204953" y="20061"/>
                    <a:pt x="1212790" y="16941"/>
                  </a:cubicBezTo>
                  <a:close/>
                  <a:moveTo>
                    <a:pt x="367868" y="1067"/>
                  </a:moveTo>
                  <a:cubicBezTo>
                    <a:pt x="377690" y="-623"/>
                    <a:pt x="387313" y="-294"/>
                    <a:pt x="396641" y="1960"/>
                  </a:cubicBezTo>
                  <a:cubicBezTo>
                    <a:pt x="415297" y="6468"/>
                    <a:pt x="432774" y="18674"/>
                    <a:pt x="448309" y="37816"/>
                  </a:cubicBezTo>
                  <a:cubicBezTo>
                    <a:pt x="472166" y="66667"/>
                    <a:pt x="470502" y="108834"/>
                    <a:pt x="444980" y="136575"/>
                  </a:cubicBezTo>
                  <a:cubicBezTo>
                    <a:pt x="425006" y="158768"/>
                    <a:pt x="398374" y="169310"/>
                    <a:pt x="371188" y="178187"/>
                  </a:cubicBezTo>
                  <a:cubicBezTo>
                    <a:pt x="355098" y="183735"/>
                    <a:pt x="343447" y="169864"/>
                    <a:pt x="333460" y="159877"/>
                  </a:cubicBezTo>
                  <a:cubicBezTo>
                    <a:pt x="325137" y="151000"/>
                    <a:pt x="335679" y="149336"/>
                    <a:pt x="342337" y="146562"/>
                  </a:cubicBezTo>
                  <a:cubicBezTo>
                    <a:pt x="383394" y="131581"/>
                    <a:pt x="402258" y="84421"/>
                    <a:pt x="384504" y="45583"/>
                  </a:cubicBezTo>
                  <a:cubicBezTo>
                    <a:pt x="376181" y="26719"/>
                    <a:pt x="360646" y="18397"/>
                    <a:pt x="337898" y="12294"/>
                  </a:cubicBezTo>
                  <a:cubicBezTo>
                    <a:pt x="348024" y="6468"/>
                    <a:pt x="358046" y="2758"/>
                    <a:pt x="367868" y="1067"/>
                  </a:cubicBezTo>
                  <a:close/>
                </a:path>
              </a:pathLst>
            </a:custGeom>
            <a:solidFill>
              <a:srgbClr val="BE0101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8A34FE7-799C-44D5-A1BD-9265EC0D4CC8}"/>
                </a:ext>
              </a:extLst>
            </p:cNvPr>
            <p:cNvSpPr/>
            <p:nvPr/>
          </p:nvSpPr>
          <p:spPr>
            <a:xfrm>
              <a:off x="7951495" y="2086701"/>
              <a:ext cx="1637147" cy="1764674"/>
            </a:xfrm>
            <a:custGeom>
              <a:avLst/>
              <a:gdLst>
                <a:gd name="connsiteX0" fmla="*/ 794148 w 1637147"/>
                <a:gd name="connsiteY0" fmla="*/ 1321018 h 1764674"/>
                <a:gd name="connsiteX1" fmla="*/ 820130 w 1637147"/>
                <a:gd name="connsiteY1" fmla="*/ 1323263 h 1764674"/>
                <a:gd name="connsiteX2" fmla="*/ 829562 w 1637147"/>
                <a:gd name="connsiteY2" fmla="*/ 1344902 h 1764674"/>
                <a:gd name="connsiteX3" fmla="*/ 789059 w 1637147"/>
                <a:gd name="connsiteY3" fmla="*/ 1420358 h 1764674"/>
                <a:gd name="connsiteX4" fmla="*/ 829007 w 1637147"/>
                <a:gd name="connsiteY4" fmla="*/ 1624535 h 1764674"/>
                <a:gd name="connsiteX5" fmla="*/ 948295 w 1637147"/>
                <a:gd name="connsiteY5" fmla="*/ 1747706 h 1764674"/>
                <a:gd name="connsiteX6" fmla="*/ 956617 w 1637147"/>
                <a:gd name="connsiteY6" fmla="*/ 1759913 h 1764674"/>
                <a:gd name="connsiteX7" fmla="*/ 944411 w 1637147"/>
                <a:gd name="connsiteY7" fmla="*/ 1764351 h 1764674"/>
                <a:gd name="connsiteX8" fmla="*/ 849536 w 1637147"/>
                <a:gd name="connsiteY8" fmla="*/ 1742713 h 1764674"/>
                <a:gd name="connsiteX9" fmla="*/ 829562 w 1637147"/>
                <a:gd name="connsiteY9" fmla="*/ 1747706 h 1764674"/>
                <a:gd name="connsiteX10" fmla="*/ 810698 w 1637147"/>
                <a:gd name="connsiteY10" fmla="*/ 1747151 h 1764674"/>
                <a:gd name="connsiteX11" fmla="*/ 659784 w 1637147"/>
                <a:gd name="connsiteY11" fmla="*/ 1534098 h 1764674"/>
                <a:gd name="connsiteX12" fmla="*/ 730247 w 1637147"/>
                <a:gd name="connsiteY12" fmla="*/ 1354334 h 1764674"/>
                <a:gd name="connsiteX13" fmla="*/ 794148 w 1637147"/>
                <a:gd name="connsiteY13" fmla="*/ 1321018 h 1764674"/>
                <a:gd name="connsiteX14" fmla="*/ 1417980 w 1637147"/>
                <a:gd name="connsiteY14" fmla="*/ 1146266 h 1764674"/>
                <a:gd name="connsiteX15" fmla="*/ 1492023 w 1637147"/>
                <a:gd name="connsiteY15" fmla="*/ 1190660 h 1764674"/>
                <a:gd name="connsiteX16" fmla="*/ 1467611 w 1637147"/>
                <a:gd name="connsiteY16" fmla="*/ 1488048 h 1764674"/>
                <a:gd name="connsiteX17" fmla="*/ 1333343 w 1637147"/>
                <a:gd name="connsiteY17" fmla="*/ 1546859 h 1764674"/>
                <a:gd name="connsiteX18" fmla="*/ 1161902 w 1637147"/>
                <a:gd name="connsiteY18" fmla="*/ 1521337 h 1764674"/>
                <a:gd name="connsiteX19" fmla="*/ 1118626 w 1637147"/>
                <a:gd name="connsiteY19" fmla="*/ 1403159 h 1764674"/>
                <a:gd name="connsiteX20" fmla="*/ 1202959 w 1637147"/>
                <a:gd name="connsiteY20" fmla="*/ 1287755 h 1764674"/>
                <a:gd name="connsiteX21" fmla="*/ 1292840 w 1637147"/>
                <a:gd name="connsiteY21" fmla="*/ 1224504 h 1764674"/>
                <a:gd name="connsiteX22" fmla="*/ 1286183 w 1637147"/>
                <a:gd name="connsiteY22" fmla="*/ 1292193 h 1764674"/>
                <a:gd name="connsiteX23" fmla="*/ 1257332 w 1637147"/>
                <a:gd name="connsiteY23" fmla="*/ 1338800 h 1764674"/>
                <a:gd name="connsiteX24" fmla="*/ 1256777 w 1637147"/>
                <a:gd name="connsiteY24" fmla="*/ 1367096 h 1764674"/>
                <a:gd name="connsiteX25" fmla="*/ 1283409 w 1637147"/>
                <a:gd name="connsiteY25" fmla="*/ 1359883 h 1764674"/>
                <a:gd name="connsiteX26" fmla="*/ 1374955 w 1637147"/>
                <a:gd name="connsiteY26" fmla="*/ 1265007 h 1764674"/>
                <a:gd name="connsiteX27" fmla="*/ 1408244 w 1637147"/>
                <a:gd name="connsiteY27" fmla="*/ 1182338 h 1764674"/>
                <a:gd name="connsiteX28" fmla="*/ 1386051 w 1637147"/>
                <a:gd name="connsiteY28" fmla="*/ 1151822 h 1764674"/>
                <a:gd name="connsiteX29" fmla="*/ 1417980 w 1637147"/>
                <a:gd name="connsiteY29" fmla="*/ 1146266 h 1764674"/>
                <a:gd name="connsiteX30" fmla="*/ 851754 w 1637147"/>
                <a:gd name="connsiteY30" fmla="*/ 1091902 h 1764674"/>
                <a:gd name="connsiteX31" fmla="*/ 1013209 w 1637147"/>
                <a:gd name="connsiteY31" fmla="*/ 1242261 h 1764674"/>
                <a:gd name="connsiteX32" fmla="*/ 1041505 w 1637147"/>
                <a:gd name="connsiteY32" fmla="*/ 1257241 h 1764674"/>
                <a:gd name="connsiteX33" fmla="*/ 1023750 w 1637147"/>
                <a:gd name="connsiteY33" fmla="*/ 1302737 h 1764674"/>
                <a:gd name="connsiteX34" fmla="*/ 1009880 w 1637147"/>
                <a:gd name="connsiteY34" fmla="*/ 1301627 h 1764674"/>
                <a:gd name="connsiteX35" fmla="*/ 857302 w 1637147"/>
                <a:gd name="connsiteY35" fmla="*/ 1218958 h 1764674"/>
                <a:gd name="connsiteX36" fmla="*/ 851754 w 1637147"/>
                <a:gd name="connsiteY36" fmla="*/ 1091902 h 1764674"/>
                <a:gd name="connsiteX37" fmla="*/ 455124 w 1637147"/>
                <a:gd name="connsiteY37" fmla="*/ 1048417 h 1764674"/>
                <a:gd name="connsiteX38" fmla="*/ 534395 w 1637147"/>
                <a:gd name="connsiteY38" fmla="*/ 1069708 h 1764674"/>
                <a:gd name="connsiteX39" fmla="*/ 542717 w 1637147"/>
                <a:gd name="connsiteY39" fmla="*/ 1085243 h 1764674"/>
                <a:gd name="connsiteX40" fmla="*/ 555478 w 1637147"/>
                <a:gd name="connsiteY40" fmla="*/ 1117978 h 1764674"/>
                <a:gd name="connsiteX41" fmla="*/ 401235 w 1637147"/>
                <a:gd name="connsiteY41" fmla="*/ 1158481 h 1764674"/>
                <a:gd name="connsiteX42" fmla="*/ 326334 w 1637147"/>
                <a:gd name="connsiteY42" fmla="*/ 1193990 h 1764674"/>
                <a:gd name="connsiteX43" fmla="*/ 300257 w 1637147"/>
                <a:gd name="connsiteY43" fmla="*/ 1240596 h 1764674"/>
                <a:gd name="connsiteX44" fmla="*/ 345198 w 1637147"/>
                <a:gd name="connsiteY44" fmla="*/ 1264453 h 1764674"/>
                <a:gd name="connsiteX45" fmla="*/ 554368 w 1637147"/>
                <a:gd name="connsiteY45" fmla="*/ 1186777 h 1764674"/>
                <a:gd name="connsiteX46" fmla="*/ 566020 w 1637147"/>
                <a:gd name="connsiteY46" fmla="*/ 1176235 h 1764674"/>
                <a:gd name="connsiteX47" fmla="*/ 600974 w 1637147"/>
                <a:gd name="connsiteY47" fmla="*/ 1143500 h 1764674"/>
                <a:gd name="connsiteX48" fmla="*/ 621502 w 1637147"/>
                <a:gd name="connsiteY48" fmla="*/ 1126855 h 1764674"/>
                <a:gd name="connsiteX49" fmla="*/ 637592 w 1637147"/>
                <a:gd name="connsiteY49" fmla="*/ 1169577 h 1764674"/>
                <a:gd name="connsiteX50" fmla="*/ 584884 w 1637147"/>
                <a:gd name="connsiteY50" fmla="*/ 1228944 h 1764674"/>
                <a:gd name="connsiteX51" fmla="*/ 528292 w 1637147"/>
                <a:gd name="connsiteY51" fmla="*/ 1278324 h 1764674"/>
                <a:gd name="connsiteX52" fmla="*/ 517195 w 1637147"/>
                <a:gd name="connsiteY52" fmla="*/ 1306620 h 1764674"/>
                <a:gd name="connsiteX53" fmla="*/ 552149 w 1637147"/>
                <a:gd name="connsiteY53" fmla="*/ 1331032 h 1764674"/>
                <a:gd name="connsiteX54" fmla="*/ 608741 w 1637147"/>
                <a:gd name="connsiteY54" fmla="*/ 1331587 h 1764674"/>
                <a:gd name="connsiteX55" fmla="*/ 484460 w 1637147"/>
                <a:gd name="connsiteY55" fmla="*/ 1414256 h 1764674"/>
                <a:gd name="connsiteX56" fmla="*/ 324114 w 1637147"/>
                <a:gd name="connsiteY56" fmla="*/ 1426462 h 1764674"/>
                <a:gd name="connsiteX57" fmla="*/ 177085 w 1637147"/>
                <a:gd name="connsiteY57" fmla="*/ 1263344 h 1764674"/>
                <a:gd name="connsiteX58" fmla="*/ 251987 w 1637147"/>
                <a:gd name="connsiteY58" fmla="*/ 1138507 h 1764674"/>
                <a:gd name="connsiteX59" fmla="*/ 396797 w 1637147"/>
                <a:gd name="connsiteY59" fmla="*/ 1068044 h 1764674"/>
                <a:gd name="connsiteX60" fmla="*/ 367946 w 1637147"/>
                <a:gd name="connsiteY60" fmla="*/ 1062496 h 1764674"/>
                <a:gd name="connsiteX61" fmla="*/ 455124 w 1637147"/>
                <a:gd name="connsiteY61" fmla="*/ 1048417 h 1764674"/>
                <a:gd name="connsiteX62" fmla="*/ 1158990 w 1637147"/>
                <a:gd name="connsiteY62" fmla="*/ 789591 h 1764674"/>
                <a:gd name="connsiteX63" fmla="*/ 1233475 w 1637147"/>
                <a:gd name="connsiteY63" fmla="*/ 800063 h 1764674"/>
                <a:gd name="connsiteX64" fmla="*/ 1366079 w 1637147"/>
                <a:gd name="connsiteY64" fmla="*/ 847223 h 1764674"/>
                <a:gd name="connsiteX65" fmla="*/ 1284519 w 1637147"/>
                <a:gd name="connsiteY65" fmla="*/ 853881 h 1764674"/>
                <a:gd name="connsiteX66" fmla="*/ 1196857 w 1637147"/>
                <a:gd name="connsiteY66" fmla="*/ 943208 h 1764674"/>
                <a:gd name="connsiteX67" fmla="*/ 1236249 w 1637147"/>
                <a:gd name="connsiteY67" fmla="*/ 1012007 h 1764674"/>
                <a:gd name="connsiteX68" fmla="*/ 1301719 w 1637147"/>
                <a:gd name="connsiteY68" fmla="*/ 1050844 h 1764674"/>
                <a:gd name="connsiteX69" fmla="*/ 1156353 w 1637147"/>
                <a:gd name="connsiteY69" fmla="*/ 1086353 h 1764674"/>
                <a:gd name="connsiteX70" fmla="*/ 1118070 w 1637147"/>
                <a:gd name="connsiteY70" fmla="*/ 1080805 h 1764674"/>
                <a:gd name="connsiteX71" fmla="*/ 1100316 w 1637147"/>
                <a:gd name="connsiteY71" fmla="*/ 1081360 h 1764674"/>
                <a:gd name="connsiteX72" fmla="*/ 1070910 w 1637147"/>
                <a:gd name="connsiteY72" fmla="*/ 1089128 h 1764674"/>
                <a:gd name="connsiteX73" fmla="*/ 963829 w 1637147"/>
                <a:gd name="connsiteY73" fmla="*/ 1010342 h 1764674"/>
                <a:gd name="connsiteX74" fmla="*/ 1085336 w 1637147"/>
                <a:gd name="connsiteY74" fmla="*/ 804502 h 1764674"/>
                <a:gd name="connsiteX75" fmla="*/ 1158990 w 1637147"/>
                <a:gd name="connsiteY75" fmla="*/ 789591 h 1764674"/>
                <a:gd name="connsiteX76" fmla="*/ 966048 w 1637147"/>
                <a:gd name="connsiteY76" fmla="*/ 674673 h 1764674"/>
                <a:gd name="connsiteX77" fmla="*/ 1179101 w 1637147"/>
                <a:gd name="connsiteY77" fmla="*/ 694646 h 1764674"/>
                <a:gd name="connsiteX78" fmla="*/ 1055375 w 1637147"/>
                <a:gd name="connsiteY78" fmla="*/ 753458 h 1764674"/>
                <a:gd name="connsiteX79" fmla="*/ 991016 w 1637147"/>
                <a:gd name="connsiteY79" fmla="*/ 784528 h 1764674"/>
                <a:gd name="connsiteX80" fmla="*/ 959945 w 1637147"/>
                <a:gd name="connsiteY80" fmla="*/ 775096 h 1764674"/>
                <a:gd name="connsiteX81" fmla="*/ 954952 w 1637147"/>
                <a:gd name="connsiteY81" fmla="*/ 681885 h 1764674"/>
                <a:gd name="connsiteX82" fmla="*/ 966048 w 1637147"/>
                <a:gd name="connsiteY82" fmla="*/ 674673 h 1764674"/>
                <a:gd name="connsiteX83" fmla="*/ 265186 w 1637147"/>
                <a:gd name="connsiteY83" fmla="*/ 662283 h 1764674"/>
                <a:gd name="connsiteX84" fmla="*/ 364500 w 1637147"/>
                <a:gd name="connsiteY84" fmla="*/ 689470 h 1764674"/>
                <a:gd name="connsiteX85" fmla="*/ 372822 w 1637147"/>
                <a:gd name="connsiteY85" fmla="*/ 722760 h 1764674"/>
                <a:gd name="connsiteX86" fmla="*/ 341752 w 1637147"/>
                <a:gd name="connsiteY86" fmla="*/ 715547 h 1764674"/>
                <a:gd name="connsiteX87" fmla="*/ 265186 w 1637147"/>
                <a:gd name="connsiteY87" fmla="*/ 662283 h 1764674"/>
                <a:gd name="connsiteX88" fmla="*/ 111754 w 1637147"/>
                <a:gd name="connsiteY88" fmla="*/ 620784 h 1764674"/>
                <a:gd name="connsiteX89" fmla="*/ 165988 w 1637147"/>
                <a:gd name="connsiteY89" fmla="*/ 621409 h 1764674"/>
                <a:gd name="connsiteX90" fmla="*/ 117719 w 1637147"/>
                <a:gd name="connsiteY90" fmla="*/ 683549 h 1764674"/>
                <a:gd name="connsiteX91" fmla="*/ 150453 w 1637147"/>
                <a:gd name="connsiteY91" fmla="*/ 754012 h 1764674"/>
                <a:gd name="connsiteX92" fmla="*/ 269186 w 1637147"/>
                <a:gd name="connsiteY92" fmla="*/ 820592 h 1764674"/>
                <a:gd name="connsiteX93" fmla="*/ 287495 w 1637147"/>
                <a:gd name="connsiteY93" fmla="*/ 839456 h 1764674"/>
                <a:gd name="connsiteX94" fmla="*/ 362397 w 1637147"/>
                <a:gd name="connsiteY94" fmla="*/ 983156 h 1764674"/>
                <a:gd name="connsiteX95" fmla="*/ 368500 w 1637147"/>
                <a:gd name="connsiteY95" fmla="*/ 989259 h 1764674"/>
                <a:gd name="connsiteX96" fmla="*/ 263638 w 1637147"/>
                <a:gd name="connsiteY96" fmla="*/ 1021994 h 1764674"/>
                <a:gd name="connsiteX97" fmla="*/ 162105 w 1637147"/>
                <a:gd name="connsiteY97" fmla="*/ 1018665 h 1764674"/>
                <a:gd name="connsiteX98" fmla="*/ 3424 w 1637147"/>
                <a:gd name="connsiteY98" fmla="*/ 841676 h 1764674"/>
                <a:gd name="connsiteX99" fmla="*/ 66675 w 1637147"/>
                <a:gd name="connsiteY99" fmla="*/ 641382 h 1764674"/>
                <a:gd name="connsiteX100" fmla="*/ 111754 w 1637147"/>
                <a:gd name="connsiteY100" fmla="*/ 620784 h 1764674"/>
                <a:gd name="connsiteX101" fmla="*/ 711798 w 1637147"/>
                <a:gd name="connsiteY101" fmla="*/ 611352 h 1764674"/>
                <a:gd name="connsiteX102" fmla="*/ 743562 w 1637147"/>
                <a:gd name="connsiteY102" fmla="*/ 624183 h 1764674"/>
                <a:gd name="connsiteX103" fmla="*/ 763536 w 1637147"/>
                <a:gd name="connsiteY103" fmla="*/ 707961 h 1764674"/>
                <a:gd name="connsiteX104" fmla="*/ 701395 w 1637147"/>
                <a:gd name="connsiteY104" fmla="*/ 802838 h 1764674"/>
                <a:gd name="connsiteX105" fmla="*/ 700841 w 1637147"/>
                <a:gd name="connsiteY105" fmla="*/ 842230 h 1764674"/>
                <a:gd name="connsiteX106" fmla="*/ 779071 w 1637147"/>
                <a:gd name="connsiteY106" fmla="*/ 843895 h 1764674"/>
                <a:gd name="connsiteX107" fmla="*/ 825122 w 1637147"/>
                <a:gd name="connsiteY107" fmla="*/ 822257 h 1764674"/>
                <a:gd name="connsiteX108" fmla="*/ 787948 w 1637147"/>
                <a:gd name="connsiteY108" fmla="*/ 903261 h 1764674"/>
                <a:gd name="connsiteX109" fmla="*/ 711383 w 1637147"/>
                <a:gd name="connsiteY109" fmla="*/ 947647 h 1764674"/>
                <a:gd name="connsiteX110" fmla="*/ 681422 w 1637147"/>
                <a:gd name="connsiteY110" fmla="*/ 975943 h 1764674"/>
                <a:gd name="connsiteX111" fmla="*/ 640920 w 1637147"/>
                <a:gd name="connsiteY111" fmla="*/ 992588 h 1764674"/>
                <a:gd name="connsiteX112" fmla="*/ 516084 w 1637147"/>
                <a:gd name="connsiteY112" fmla="*/ 962628 h 1764674"/>
                <a:gd name="connsiteX113" fmla="*/ 503323 w 1637147"/>
                <a:gd name="connsiteY113" fmla="*/ 963737 h 1764674"/>
                <a:gd name="connsiteX114" fmla="*/ 442847 w 1637147"/>
                <a:gd name="connsiteY114" fmla="*/ 942099 h 1764674"/>
                <a:gd name="connsiteX115" fmla="*/ 418989 w 1637147"/>
                <a:gd name="connsiteY115" fmla="*/ 751794 h 1764674"/>
                <a:gd name="connsiteX116" fmla="*/ 477801 w 1637147"/>
                <a:gd name="connsiteY116" fmla="*/ 688543 h 1764674"/>
                <a:gd name="connsiteX117" fmla="*/ 556586 w 1637147"/>
                <a:gd name="connsiteY117" fmla="*/ 744025 h 1764674"/>
                <a:gd name="connsiteX118" fmla="*/ 655345 w 1637147"/>
                <a:gd name="connsiteY118" fmla="*/ 690207 h 1764674"/>
                <a:gd name="connsiteX119" fmla="*/ 677538 w 1637147"/>
                <a:gd name="connsiteY119" fmla="*/ 611422 h 1764674"/>
                <a:gd name="connsiteX120" fmla="*/ 711798 w 1637147"/>
                <a:gd name="connsiteY120" fmla="*/ 611352 h 1764674"/>
                <a:gd name="connsiteX121" fmla="*/ 1314964 w 1637147"/>
                <a:gd name="connsiteY121" fmla="*/ 215969 h 1764674"/>
                <a:gd name="connsiteX122" fmla="*/ 1413793 w 1637147"/>
                <a:gd name="connsiteY122" fmla="*/ 240243 h 1764674"/>
                <a:gd name="connsiteX123" fmla="*/ 1454851 w 1637147"/>
                <a:gd name="connsiteY123" fmla="*/ 270204 h 1764674"/>
                <a:gd name="connsiteX124" fmla="*/ 1377729 w 1637147"/>
                <a:gd name="connsiteY124" fmla="*/ 260217 h 1764674"/>
                <a:gd name="connsiteX125" fmla="*/ 1320027 w 1637147"/>
                <a:gd name="connsiteY125" fmla="*/ 329570 h 1764674"/>
                <a:gd name="connsiteX126" fmla="*/ 1392155 w 1637147"/>
                <a:gd name="connsiteY126" fmla="*/ 410575 h 1764674"/>
                <a:gd name="connsiteX127" fmla="*/ 1394373 w 1637147"/>
                <a:gd name="connsiteY127" fmla="*/ 408910 h 1764674"/>
                <a:gd name="connsiteX128" fmla="*/ 1536410 w 1637147"/>
                <a:gd name="connsiteY128" fmla="*/ 399478 h 1764674"/>
                <a:gd name="connsiteX129" fmla="*/ 1550835 w 1637147"/>
                <a:gd name="connsiteY129" fmla="*/ 343441 h 1764674"/>
                <a:gd name="connsiteX130" fmla="*/ 1635724 w 1637147"/>
                <a:gd name="connsiteY130" fmla="*/ 440535 h 1764674"/>
                <a:gd name="connsiteX131" fmla="*/ 1600769 w 1637147"/>
                <a:gd name="connsiteY131" fmla="*/ 509334 h 1764674"/>
                <a:gd name="connsiteX132" fmla="*/ 1511997 w 1637147"/>
                <a:gd name="connsiteY132" fmla="*/ 564816 h 1764674"/>
                <a:gd name="connsiteX133" fmla="*/ 1514771 w 1637147"/>
                <a:gd name="connsiteY133" fmla="*/ 601435 h 1764674"/>
                <a:gd name="connsiteX134" fmla="*/ 1513107 w 1637147"/>
                <a:gd name="connsiteY134" fmla="*/ 627512 h 1764674"/>
                <a:gd name="connsiteX135" fmla="*/ 1365523 w 1637147"/>
                <a:gd name="connsiteY135" fmla="*/ 643047 h 1764674"/>
                <a:gd name="connsiteX136" fmla="*/ 1187978 w 1637147"/>
                <a:gd name="connsiteY136" fmla="*/ 530417 h 1764674"/>
                <a:gd name="connsiteX137" fmla="*/ 1225706 w 1637147"/>
                <a:gd name="connsiteY137" fmla="*/ 252449 h 1764674"/>
                <a:gd name="connsiteX138" fmla="*/ 1314964 w 1637147"/>
                <a:gd name="connsiteY138" fmla="*/ 215969 h 1764674"/>
                <a:gd name="connsiteX139" fmla="*/ 404565 w 1637147"/>
                <a:gd name="connsiteY139" fmla="*/ 179420 h 1764674"/>
                <a:gd name="connsiteX140" fmla="*/ 509427 w 1637147"/>
                <a:gd name="connsiteY140" fmla="*/ 194747 h 1764674"/>
                <a:gd name="connsiteX141" fmla="*/ 578226 w 1637147"/>
                <a:gd name="connsiteY141" fmla="*/ 250230 h 1764674"/>
                <a:gd name="connsiteX142" fmla="*/ 507763 w 1637147"/>
                <a:gd name="connsiteY142" fmla="*/ 244127 h 1764674"/>
                <a:gd name="connsiteX143" fmla="*/ 468370 w 1637147"/>
                <a:gd name="connsiteY143" fmla="*/ 294061 h 1764674"/>
                <a:gd name="connsiteX144" fmla="*/ 465596 w 1637147"/>
                <a:gd name="connsiteY144" fmla="*/ 311261 h 1764674"/>
                <a:gd name="connsiteX145" fmla="*/ 418990 w 1637147"/>
                <a:gd name="connsiteY145" fmla="*/ 355647 h 1764674"/>
                <a:gd name="connsiteX146" fmla="*/ 404009 w 1637147"/>
                <a:gd name="connsiteY146" fmla="*/ 351208 h 1764674"/>
                <a:gd name="connsiteX147" fmla="*/ 381262 w 1637147"/>
                <a:gd name="connsiteY147" fmla="*/ 345660 h 1764674"/>
                <a:gd name="connsiteX148" fmla="*/ 371274 w 1637147"/>
                <a:gd name="connsiteY148" fmla="*/ 369518 h 1764674"/>
                <a:gd name="connsiteX149" fmla="*/ 467815 w 1637147"/>
                <a:gd name="connsiteY149" fmla="*/ 449414 h 1764674"/>
                <a:gd name="connsiteX150" fmla="*/ 660340 w 1637147"/>
                <a:gd name="connsiteY150" fmla="*/ 342331 h 1764674"/>
                <a:gd name="connsiteX151" fmla="*/ 645360 w 1637147"/>
                <a:gd name="connsiteY151" fmla="*/ 409465 h 1764674"/>
                <a:gd name="connsiteX152" fmla="*/ 475028 w 1637147"/>
                <a:gd name="connsiteY152" fmla="*/ 503787 h 1764674"/>
                <a:gd name="connsiteX153" fmla="*/ 445068 w 1637147"/>
                <a:gd name="connsiteY153" fmla="*/ 500458 h 1764674"/>
                <a:gd name="connsiteX154" fmla="*/ 403455 w 1637147"/>
                <a:gd name="connsiteY154" fmla="*/ 513773 h 1764674"/>
                <a:gd name="connsiteX155" fmla="*/ 400125 w 1637147"/>
                <a:gd name="connsiteY155" fmla="*/ 557605 h 1764674"/>
                <a:gd name="connsiteX156" fmla="*/ 427312 w 1637147"/>
                <a:gd name="connsiteY156" fmla="*/ 601991 h 1764674"/>
                <a:gd name="connsiteX157" fmla="*/ 213704 w 1637147"/>
                <a:gd name="connsiteY157" fmla="*/ 427774 h 1764674"/>
                <a:gd name="connsiteX158" fmla="*/ 304695 w 1637147"/>
                <a:gd name="connsiteY158" fmla="*/ 211947 h 1764674"/>
                <a:gd name="connsiteX159" fmla="*/ 404565 w 1637147"/>
                <a:gd name="connsiteY159" fmla="*/ 179420 h 1764674"/>
                <a:gd name="connsiteX160" fmla="*/ 818811 w 1637147"/>
                <a:gd name="connsiteY160" fmla="*/ 2015 h 1764674"/>
                <a:gd name="connsiteX161" fmla="*/ 851199 w 1637147"/>
                <a:gd name="connsiteY161" fmla="*/ 3332 h 1764674"/>
                <a:gd name="connsiteX162" fmla="*/ 935534 w 1637147"/>
                <a:gd name="connsiteY162" fmla="*/ 109304 h 1764674"/>
                <a:gd name="connsiteX163" fmla="*/ 898915 w 1637147"/>
                <a:gd name="connsiteY163" fmla="*/ 132052 h 1764674"/>
                <a:gd name="connsiteX164" fmla="*/ 923327 w 1637147"/>
                <a:gd name="connsiteY164" fmla="*/ 357867 h 1764674"/>
                <a:gd name="connsiteX165" fmla="*/ 1010990 w 1637147"/>
                <a:gd name="connsiteY165" fmla="*/ 482703 h 1764674"/>
                <a:gd name="connsiteX166" fmla="*/ 1027080 w 1637147"/>
                <a:gd name="connsiteY166" fmla="*/ 489916 h 1764674"/>
                <a:gd name="connsiteX167" fmla="*/ 1003777 w 1637147"/>
                <a:gd name="connsiteY167" fmla="*/ 509890 h 1764674"/>
                <a:gd name="connsiteX168" fmla="*/ 966049 w 1637147"/>
                <a:gd name="connsiteY168" fmla="*/ 504896 h 1764674"/>
                <a:gd name="connsiteX169" fmla="*/ 954953 w 1637147"/>
                <a:gd name="connsiteY169" fmla="*/ 499348 h 1764674"/>
                <a:gd name="connsiteX170" fmla="*/ 873392 w 1637147"/>
                <a:gd name="connsiteY170" fmla="*/ 451633 h 1764674"/>
                <a:gd name="connsiteX171" fmla="*/ 837883 w 1637147"/>
                <a:gd name="connsiteY171" fmla="*/ 417788 h 1764674"/>
                <a:gd name="connsiteX172" fmla="*/ 834554 w 1637147"/>
                <a:gd name="connsiteY172" fmla="*/ 400034 h 1764674"/>
                <a:gd name="connsiteX173" fmla="*/ 842877 w 1637147"/>
                <a:gd name="connsiteY173" fmla="*/ 388938 h 1764674"/>
                <a:gd name="connsiteX174" fmla="*/ 842877 w 1637147"/>
                <a:gd name="connsiteY174" fmla="*/ 274642 h 1764674"/>
                <a:gd name="connsiteX175" fmla="*/ 761317 w 1637147"/>
                <a:gd name="connsiteY175" fmla="*/ 205289 h 1764674"/>
                <a:gd name="connsiteX176" fmla="*/ 753550 w 1637147"/>
                <a:gd name="connsiteY176" fmla="*/ 189754 h 1764674"/>
                <a:gd name="connsiteX177" fmla="*/ 772969 w 1637147"/>
                <a:gd name="connsiteY177" fmla="*/ 67692 h 1764674"/>
                <a:gd name="connsiteX178" fmla="*/ 793497 w 1637147"/>
                <a:gd name="connsiteY178" fmla="*/ 22751 h 1764674"/>
                <a:gd name="connsiteX179" fmla="*/ 818811 w 1637147"/>
                <a:gd name="connsiteY179" fmla="*/ 2015 h 176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1637147" h="1764674">
                  <a:moveTo>
                    <a:pt x="794148" y="1321018"/>
                  </a:moveTo>
                  <a:cubicBezTo>
                    <a:pt x="802340" y="1320281"/>
                    <a:pt x="810975" y="1320905"/>
                    <a:pt x="820130" y="1323263"/>
                  </a:cubicBezTo>
                  <a:cubicBezTo>
                    <a:pt x="832336" y="1326592"/>
                    <a:pt x="839549" y="1329367"/>
                    <a:pt x="829562" y="1344902"/>
                  </a:cubicBezTo>
                  <a:cubicBezTo>
                    <a:pt x="814027" y="1368759"/>
                    <a:pt x="799046" y="1393726"/>
                    <a:pt x="789059" y="1420358"/>
                  </a:cubicBezTo>
                  <a:cubicBezTo>
                    <a:pt x="759653" y="1495815"/>
                    <a:pt x="785175" y="1563504"/>
                    <a:pt x="829007" y="1624535"/>
                  </a:cubicBezTo>
                  <a:cubicBezTo>
                    <a:pt x="862852" y="1671140"/>
                    <a:pt x="906128" y="1709423"/>
                    <a:pt x="948295" y="1747706"/>
                  </a:cubicBezTo>
                  <a:cubicBezTo>
                    <a:pt x="952178" y="1751035"/>
                    <a:pt x="958836" y="1753255"/>
                    <a:pt x="956617" y="1759913"/>
                  </a:cubicBezTo>
                  <a:cubicBezTo>
                    <a:pt x="954397" y="1765461"/>
                    <a:pt x="948850" y="1764351"/>
                    <a:pt x="944411" y="1764351"/>
                  </a:cubicBezTo>
                  <a:cubicBezTo>
                    <a:pt x="911121" y="1765461"/>
                    <a:pt x="877832" y="1764906"/>
                    <a:pt x="849536" y="1742713"/>
                  </a:cubicBezTo>
                  <a:cubicBezTo>
                    <a:pt x="841768" y="1737165"/>
                    <a:pt x="834000" y="1728842"/>
                    <a:pt x="829562" y="1747706"/>
                  </a:cubicBezTo>
                  <a:cubicBezTo>
                    <a:pt x="827343" y="1757693"/>
                    <a:pt x="816801" y="1748816"/>
                    <a:pt x="810698" y="1747151"/>
                  </a:cubicBezTo>
                  <a:cubicBezTo>
                    <a:pt x="707499" y="1717191"/>
                    <a:pt x="665332" y="1670586"/>
                    <a:pt x="659784" y="1534098"/>
                  </a:cubicBezTo>
                  <a:cubicBezTo>
                    <a:pt x="664223" y="1472512"/>
                    <a:pt x="673655" y="1404268"/>
                    <a:pt x="730247" y="1354334"/>
                  </a:cubicBezTo>
                  <a:cubicBezTo>
                    <a:pt x="748972" y="1337689"/>
                    <a:pt x="769570" y="1323229"/>
                    <a:pt x="794148" y="1321018"/>
                  </a:cubicBezTo>
                  <a:close/>
                  <a:moveTo>
                    <a:pt x="1417980" y="1146266"/>
                  </a:moveTo>
                  <a:cubicBezTo>
                    <a:pt x="1447810" y="1145616"/>
                    <a:pt x="1471633" y="1159867"/>
                    <a:pt x="1492023" y="1190660"/>
                  </a:cubicBezTo>
                  <a:cubicBezTo>
                    <a:pt x="1558048" y="1287200"/>
                    <a:pt x="1548060" y="1413146"/>
                    <a:pt x="1467611" y="1488048"/>
                  </a:cubicBezTo>
                  <a:cubicBezTo>
                    <a:pt x="1429883" y="1523002"/>
                    <a:pt x="1383277" y="1541866"/>
                    <a:pt x="1333343" y="1546859"/>
                  </a:cubicBezTo>
                  <a:cubicBezTo>
                    <a:pt x="1274532" y="1552962"/>
                    <a:pt x="1215165" y="1555182"/>
                    <a:pt x="1161902" y="1521337"/>
                  </a:cubicBezTo>
                  <a:cubicBezTo>
                    <a:pt x="1121954" y="1495815"/>
                    <a:pt x="1105310" y="1448655"/>
                    <a:pt x="1118626" y="1403159"/>
                  </a:cubicBezTo>
                  <a:cubicBezTo>
                    <a:pt x="1133051" y="1354890"/>
                    <a:pt x="1158573" y="1314942"/>
                    <a:pt x="1202959" y="1287755"/>
                  </a:cubicBezTo>
                  <a:cubicBezTo>
                    <a:pt x="1234029" y="1268336"/>
                    <a:pt x="1267319" y="1252246"/>
                    <a:pt x="1292840" y="1224504"/>
                  </a:cubicBezTo>
                  <a:cubicBezTo>
                    <a:pt x="1309485" y="1250026"/>
                    <a:pt x="1302828" y="1270555"/>
                    <a:pt x="1286183" y="1292193"/>
                  </a:cubicBezTo>
                  <a:cubicBezTo>
                    <a:pt x="1275086" y="1306620"/>
                    <a:pt x="1261216" y="1319381"/>
                    <a:pt x="1257332" y="1338800"/>
                  </a:cubicBezTo>
                  <a:cubicBezTo>
                    <a:pt x="1255113" y="1348232"/>
                    <a:pt x="1248454" y="1359883"/>
                    <a:pt x="1256777" y="1367096"/>
                  </a:cubicBezTo>
                  <a:cubicBezTo>
                    <a:pt x="1266209" y="1375418"/>
                    <a:pt x="1275641" y="1365431"/>
                    <a:pt x="1283409" y="1359883"/>
                  </a:cubicBezTo>
                  <a:cubicBezTo>
                    <a:pt x="1318918" y="1333251"/>
                    <a:pt x="1351097" y="1302736"/>
                    <a:pt x="1374955" y="1265007"/>
                  </a:cubicBezTo>
                  <a:cubicBezTo>
                    <a:pt x="1383832" y="1236710"/>
                    <a:pt x="1397703" y="1210079"/>
                    <a:pt x="1408244" y="1182338"/>
                  </a:cubicBezTo>
                  <a:cubicBezTo>
                    <a:pt x="1411019" y="1165138"/>
                    <a:pt x="1399367" y="1157925"/>
                    <a:pt x="1386051" y="1151822"/>
                  </a:cubicBezTo>
                  <a:cubicBezTo>
                    <a:pt x="1397425" y="1148355"/>
                    <a:pt x="1408036" y="1146482"/>
                    <a:pt x="1417980" y="1146266"/>
                  </a:cubicBezTo>
                  <a:close/>
                  <a:moveTo>
                    <a:pt x="851754" y="1091902"/>
                  </a:moveTo>
                  <a:cubicBezTo>
                    <a:pt x="858966" y="1176236"/>
                    <a:pt x="934978" y="1225061"/>
                    <a:pt x="1013209" y="1242261"/>
                  </a:cubicBezTo>
                  <a:cubicBezTo>
                    <a:pt x="1024306" y="1245035"/>
                    <a:pt x="1040395" y="1242261"/>
                    <a:pt x="1041505" y="1257241"/>
                  </a:cubicBezTo>
                  <a:cubicBezTo>
                    <a:pt x="1042614" y="1273886"/>
                    <a:pt x="1035402" y="1289976"/>
                    <a:pt x="1023750" y="1302737"/>
                  </a:cubicBezTo>
                  <a:cubicBezTo>
                    <a:pt x="1018757" y="1308285"/>
                    <a:pt x="1014873" y="1305511"/>
                    <a:pt x="1009880" y="1301627"/>
                  </a:cubicBezTo>
                  <a:cubicBezTo>
                    <a:pt x="963275" y="1266118"/>
                    <a:pt x="909455" y="1244480"/>
                    <a:pt x="857302" y="1218958"/>
                  </a:cubicBezTo>
                  <a:cubicBezTo>
                    <a:pt x="787949" y="1185114"/>
                    <a:pt x="786284" y="1135733"/>
                    <a:pt x="851754" y="1091902"/>
                  </a:cubicBezTo>
                  <a:close/>
                  <a:moveTo>
                    <a:pt x="455124" y="1048417"/>
                  </a:moveTo>
                  <a:cubicBezTo>
                    <a:pt x="482518" y="1049596"/>
                    <a:pt x="508596" y="1056670"/>
                    <a:pt x="534395" y="1069708"/>
                  </a:cubicBezTo>
                  <a:cubicBezTo>
                    <a:pt x="541052" y="1073037"/>
                    <a:pt x="546046" y="1079140"/>
                    <a:pt x="542717" y="1085243"/>
                  </a:cubicBezTo>
                  <a:cubicBezTo>
                    <a:pt x="535504" y="1099114"/>
                    <a:pt x="543827" y="1107437"/>
                    <a:pt x="555478" y="1117978"/>
                  </a:cubicBezTo>
                  <a:cubicBezTo>
                    <a:pt x="499995" y="1126301"/>
                    <a:pt x="450061" y="1141281"/>
                    <a:pt x="401235" y="1158481"/>
                  </a:cubicBezTo>
                  <a:cubicBezTo>
                    <a:pt x="374604" y="1167358"/>
                    <a:pt x="350191" y="1180674"/>
                    <a:pt x="326334" y="1193990"/>
                  </a:cubicBezTo>
                  <a:cubicBezTo>
                    <a:pt x="309134" y="1203422"/>
                    <a:pt x="293599" y="1217293"/>
                    <a:pt x="300257" y="1240596"/>
                  </a:cubicBezTo>
                  <a:cubicBezTo>
                    <a:pt x="306360" y="1262234"/>
                    <a:pt x="327443" y="1265563"/>
                    <a:pt x="345198" y="1264453"/>
                  </a:cubicBezTo>
                  <a:cubicBezTo>
                    <a:pt x="422319" y="1258350"/>
                    <a:pt x="491673" y="1231719"/>
                    <a:pt x="554368" y="1186777"/>
                  </a:cubicBezTo>
                  <a:cubicBezTo>
                    <a:pt x="553813" y="1177899"/>
                    <a:pt x="559362" y="1176790"/>
                    <a:pt x="566020" y="1176235"/>
                  </a:cubicBezTo>
                  <a:cubicBezTo>
                    <a:pt x="584884" y="1173461"/>
                    <a:pt x="590432" y="1155706"/>
                    <a:pt x="600974" y="1143500"/>
                  </a:cubicBezTo>
                  <a:cubicBezTo>
                    <a:pt x="606522" y="1136842"/>
                    <a:pt x="599864" y="1114095"/>
                    <a:pt x="621502" y="1126855"/>
                  </a:cubicBezTo>
                  <a:cubicBezTo>
                    <a:pt x="637592" y="1136288"/>
                    <a:pt x="650353" y="1147384"/>
                    <a:pt x="637592" y="1169577"/>
                  </a:cubicBezTo>
                  <a:cubicBezTo>
                    <a:pt x="624276" y="1193436"/>
                    <a:pt x="607077" y="1213964"/>
                    <a:pt x="584884" y="1228944"/>
                  </a:cubicBezTo>
                  <a:cubicBezTo>
                    <a:pt x="563800" y="1243370"/>
                    <a:pt x="551594" y="1266673"/>
                    <a:pt x="528292" y="1278324"/>
                  </a:cubicBezTo>
                  <a:cubicBezTo>
                    <a:pt x="519414" y="1282763"/>
                    <a:pt x="511647" y="1294969"/>
                    <a:pt x="517195" y="1306620"/>
                  </a:cubicBezTo>
                  <a:cubicBezTo>
                    <a:pt x="523853" y="1320491"/>
                    <a:pt x="536614" y="1329923"/>
                    <a:pt x="552149" y="1331032"/>
                  </a:cubicBezTo>
                  <a:cubicBezTo>
                    <a:pt x="569348" y="1332697"/>
                    <a:pt x="587103" y="1331587"/>
                    <a:pt x="608741" y="1331587"/>
                  </a:cubicBezTo>
                  <a:cubicBezTo>
                    <a:pt x="575452" y="1377638"/>
                    <a:pt x="531620" y="1399276"/>
                    <a:pt x="484460" y="1414256"/>
                  </a:cubicBezTo>
                  <a:cubicBezTo>
                    <a:pt x="432305" y="1430901"/>
                    <a:pt x="379042" y="1438669"/>
                    <a:pt x="324114" y="1426462"/>
                  </a:cubicBezTo>
                  <a:cubicBezTo>
                    <a:pt x="243665" y="1409263"/>
                    <a:pt x="169873" y="1348787"/>
                    <a:pt x="177085" y="1263344"/>
                  </a:cubicBezTo>
                  <a:cubicBezTo>
                    <a:pt x="181524" y="1209525"/>
                    <a:pt x="214259" y="1171796"/>
                    <a:pt x="251987" y="1138507"/>
                  </a:cubicBezTo>
                  <a:cubicBezTo>
                    <a:pt x="291934" y="1103553"/>
                    <a:pt x="344088" y="1078586"/>
                    <a:pt x="396797" y="1068044"/>
                  </a:cubicBezTo>
                  <a:cubicBezTo>
                    <a:pt x="387919" y="1066379"/>
                    <a:pt x="381816" y="1065270"/>
                    <a:pt x="367946" y="1062496"/>
                  </a:cubicBezTo>
                  <a:cubicBezTo>
                    <a:pt x="399016" y="1051954"/>
                    <a:pt x="427729" y="1047238"/>
                    <a:pt x="455124" y="1048417"/>
                  </a:cubicBezTo>
                  <a:close/>
                  <a:moveTo>
                    <a:pt x="1158990" y="789591"/>
                  </a:moveTo>
                  <a:cubicBezTo>
                    <a:pt x="1183818" y="789660"/>
                    <a:pt x="1208786" y="793960"/>
                    <a:pt x="1233475" y="800063"/>
                  </a:cubicBezTo>
                  <a:cubicBezTo>
                    <a:pt x="1276197" y="811160"/>
                    <a:pt x="1317809" y="825030"/>
                    <a:pt x="1366079" y="847223"/>
                  </a:cubicBezTo>
                  <a:cubicBezTo>
                    <a:pt x="1333344" y="849443"/>
                    <a:pt x="1308931" y="846669"/>
                    <a:pt x="1284519" y="853881"/>
                  </a:cubicBezTo>
                  <a:cubicBezTo>
                    <a:pt x="1239024" y="867197"/>
                    <a:pt x="1200740" y="906590"/>
                    <a:pt x="1196857" y="943208"/>
                  </a:cubicBezTo>
                  <a:cubicBezTo>
                    <a:pt x="1193528" y="977053"/>
                    <a:pt x="1209063" y="997026"/>
                    <a:pt x="1236249" y="1012007"/>
                  </a:cubicBezTo>
                  <a:cubicBezTo>
                    <a:pt x="1257888" y="1024213"/>
                    <a:pt x="1282300" y="1030316"/>
                    <a:pt x="1301719" y="1050844"/>
                  </a:cubicBezTo>
                  <a:cubicBezTo>
                    <a:pt x="1251785" y="1063606"/>
                    <a:pt x="1204069" y="1075812"/>
                    <a:pt x="1156353" y="1086353"/>
                  </a:cubicBezTo>
                  <a:cubicBezTo>
                    <a:pt x="1144702" y="1089128"/>
                    <a:pt x="1130831" y="1092456"/>
                    <a:pt x="1118070" y="1080805"/>
                  </a:cubicBezTo>
                  <a:cubicBezTo>
                    <a:pt x="1111967" y="1074702"/>
                    <a:pt x="1106419" y="1080250"/>
                    <a:pt x="1100316" y="1081360"/>
                  </a:cubicBezTo>
                  <a:cubicBezTo>
                    <a:pt x="1090329" y="1083579"/>
                    <a:pt x="1080897" y="1086908"/>
                    <a:pt x="1070910" y="1089128"/>
                  </a:cubicBezTo>
                  <a:cubicBezTo>
                    <a:pt x="1012653" y="1103553"/>
                    <a:pt x="967712" y="1070263"/>
                    <a:pt x="963829" y="1010342"/>
                  </a:cubicBezTo>
                  <a:cubicBezTo>
                    <a:pt x="958835" y="933221"/>
                    <a:pt x="1015427" y="835572"/>
                    <a:pt x="1085336" y="804502"/>
                  </a:cubicBezTo>
                  <a:cubicBezTo>
                    <a:pt x="1109471" y="793683"/>
                    <a:pt x="1134161" y="789522"/>
                    <a:pt x="1158990" y="789591"/>
                  </a:cubicBezTo>
                  <a:close/>
                  <a:moveTo>
                    <a:pt x="966048" y="674673"/>
                  </a:moveTo>
                  <a:cubicBezTo>
                    <a:pt x="1034292" y="681330"/>
                    <a:pt x="1102535" y="687434"/>
                    <a:pt x="1179101" y="694646"/>
                  </a:cubicBezTo>
                  <a:cubicBezTo>
                    <a:pt x="1136380" y="724052"/>
                    <a:pt x="1093658" y="734039"/>
                    <a:pt x="1055375" y="753458"/>
                  </a:cubicBezTo>
                  <a:cubicBezTo>
                    <a:pt x="1034292" y="764000"/>
                    <a:pt x="1010989" y="771767"/>
                    <a:pt x="991016" y="784528"/>
                  </a:cubicBezTo>
                  <a:cubicBezTo>
                    <a:pt x="973815" y="795070"/>
                    <a:pt x="966048" y="791741"/>
                    <a:pt x="959945" y="775096"/>
                  </a:cubicBezTo>
                  <a:cubicBezTo>
                    <a:pt x="948849" y="744581"/>
                    <a:pt x="955507" y="712956"/>
                    <a:pt x="954952" y="681885"/>
                  </a:cubicBezTo>
                  <a:cubicBezTo>
                    <a:pt x="954397" y="675227"/>
                    <a:pt x="959390" y="674118"/>
                    <a:pt x="966048" y="674673"/>
                  </a:cubicBezTo>
                  <a:close/>
                  <a:moveTo>
                    <a:pt x="265186" y="662283"/>
                  </a:moveTo>
                  <a:cubicBezTo>
                    <a:pt x="306243" y="660063"/>
                    <a:pt x="338423" y="665057"/>
                    <a:pt x="364500" y="689470"/>
                  </a:cubicBezTo>
                  <a:cubicBezTo>
                    <a:pt x="373377" y="697792"/>
                    <a:pt x="385029" y="709999"/>
                    <a:pt x="372822" y="722760"/>
                  </a:cubicBezTo>
                  <a:cubicBezTo>
                    <a:pt x="361726" y="734411"/>
                    <a:pt x="347855" y="723869"/>
                    <a:pt x="341752" y="715547"/>
                  </a:cubicBezTo>
                  <a:cubicBezTo>
                    <a:pt x="324552" y="689470"/>
                    <a:pt x="290708" y="688360"/>
                    <a:pt x="265186" y="662283"/>
                  </a:cubicBezTo>
                  <a:close/>
                  <a:moveTo>
                    <a:pt x="111754" y="620784"/>
                  </a:moveTo>
                  <a:cubicBezTo>
                    <a:pt x="128537" y="619328"/>
                    <a:pt x="146846" y="621409"/>
                    <a:pt x="165988" y="621409"/>
                  </a:cubicBezTo>
                  <a:cubicBezTo>
                    <a:pt x="139357" y="638053"/>
                    <a:pt x="116054" y="654143"/>
                    <a:pt x="117719" y="683549"/>
                  </a:cubicBezTo>
                  <a:cubicBezTo>
                    <a:pt x="119383" y="710181"/>
                    <a:pt x="127705" y="736258"/>
                    <a:pt x="150453" y="754012"/>
                  </a:cubicBezTo>
                  <a:cubicBezTo>
                    <a:pt x="179859" y="793961"/>
                    <a:pt x="219806" y="816154"/>
                    <a:pt x="269186" y="820592"/>
                  </a:cubicBezTo>
                  <a:cubicBezTo>
                    <a:pt x="281947" y="821702"/>
                    <a:pt x="290269" y="822811"/>
                    <a:pt x="287495" y="839456"/>
                  </a:cubicBezTo>
                  <a:cubicBezTo>
                    <a:pt x="277509" y="906590"/>
                    <a:pt x="302476" y="953196"/>
                    <a:pt x="362397" y="983156"/>
                  </a:cubicBezTo>
                  <a:cubicBezTo>
                    <a:pt x="364616" y="984266"/>
                    <a:pt x="366835" y="985930"/>
                    <a:pt x="368500" y="989259"/>
                  </a:cubicBezTo>
                  <a:cubicBezTo>
                    <a:pt x="329662" y="991479"/>
                    <a:pt x="297482" y="1009788"/>
                    <a:pt x="263638" y="1021994"/>
                  </a:cubicBezTo>
                  <a:cubicBezTo>
                    <a:pt x="228684" y="1034200"/>
                    <a:pt x="195394" y="1033645"/>
                    <a:pt x="162105" y="1018665"/>
                  </a:cubicBezTo>
                  <a:cubicBezTo>
                    <a:pt x="82210" y="983156"/>
                    <a:pt x="18959" y="932112"/>
                    <a:pt x="3424" y="841676"/>
                  </a:cubicBezTo>
                  <a:cubicBezTo>
                    <a:pt x="-9337" y="766218"/>
                    <a:pt x="13966" y="697975"/>
                    <a:pt x="66675" y="641382"/>
                  </a:cubicBezTo>
                  <a:cubicBezTo>
                    <a:pt x="79713" y="627234"/>
                    <a:pt x="94971" y="622241"/>
                    <a:pt x="111754" y="620784"/>
                  </a:cubicBezTo>
                  <a:close/>
                  <a:moveTo>
                    <a:pt x="711798" y="611352"/>
                  </a:moveTo>
                  <a:cubicBezTo>
                    <a:pt x="722895" y="612809"/>
                    <a:pt x="733575" y="616415"/>
                    <a:pt x="743562" y="624183"/>
                  </a:cubicBezTo>
                  <a:cubicBezTo>
                    <a:pt x="772413" y="646931"/>
                    <a:pt x="769084" y="678001"/>
                    <a:pt x="763536" y="707961"/>
                  </a:cubicBezTo>
                  <a:cubicBezTo>
                    <a:pt x="755769" y="747354"/>
                    <a:pt x="734685" y="780090"/>
                    <a:pt x="701395" y="802838"/>
                  </a:cubicBezTo>
                  <a:cubicBezTo>
                    <a:pt x="679757" y="817263"/>
                    <a:pt x="686415" y="829469"/>
                    <a:pt x="700841" y="842230"/>
                  </a:cubicBezTo>
                  <a:cubicBezTo>
                    <a:pt x="725808" y="863869"/>
                    <a:pt x="752995" y="852772"/>
                    <a:pt x="779071" y="843895"/>
                  </a:cubicBezTo>
                  <a:cubicBezTo>
                    <a:pt x="793497" y="838901"/>
                    <a:pt x="807367" y="830579"/>
                    <a:pt x="825122" y="822257"/>
                  </a:cubicBezTo>
                  <a:cubicBezTo>
                    <a:pt x="829005" y="859430"/>
                    <a:pt x="814580" y="885507"/>
                    <a:pt x="787948" y="903261"/>
                  </a:cubicBezTo>
                  <a:cubicBezTo>
                    <a:pt x="763536" y="919906"/>
                    <a:pt x="736904" y="933222"/>
                    <a:pt x="711383" y="947647"/>
                  </a:cubicBezTo>
                  <a:cubicBezTo>
                    <a:pt x="699176" y="954860"/>
                    <a:pt x="686415" y="964292"/>
                    <a:pt x="681422" y="975943"/>
                  </a:cubicBezTo>
                  <a:cubicBezTo>
                    <a:pt x="672545" y="997027"/>
                    <a:pt x="658674" y="997582"/>
                    <a:pt x="640920" y="992588"/>
                  </a:cubicBezTo>
                  <a:cubicBezTo>
                    <a:pt x="599308" y="982046"/>
                    <a:pt x="554922" y="985375"/>
                    <a:pt x="516084" y="962628"/>
                  </a:cubicBezTo>
                  <a:cubicBezTo>
                    <a:pt x="511645" y="959853"/>
                    <a:pt x="507761" y="961518"/>
                    <a:pt x="503323" y="963737"/>
                  </a:cubicBezTo>
                  <a:cubicBezTo>
                    <a:pt x="475582" y="978163"/>
                    <a:pt x="455608" y="963182"/>
                    <a:pt x="442847" y="942099"/>
                  </a:cubicBezTo>
                  <a:cubicBezTo>
                    <a:pt x="406228" y="882733"/>
                    <a:pt x="395132" y="818928"/>
                    <a:pt x="418989" y="751794"/>
                  </a:cubicBezTo>
                  <a:cubicBezTo>
                    <a:pt x="428976" y="723497"/>
                    <a:pt x="448950" y="702413"/>
                    <a:pt x="477801" y="688543"/>
                  </a:cubicBezTo>
                  <a:cubicBezTo>
                    <a:pt x="476691" y="745135"/>
                    <a:pt x="503877" y="761226"/>
                    <a:pt x="556586" y="744025"/>
                  </a:cubicBezTo>
                  <a:cubicBezTo>
                    <a:pt x="593204" y="731819"/>
                    <a:pt x="625385" y="713510"/>
                    <a:pt x="655345" y="690207"/>
                  </a:cubicBezTo>
                  <a:cubicBezTo>
                    <a:pt x="690299" y="663020"/>
                    <a:pt x="696957" y="640273"/>
                    <a:pt x="677538" y="611422"/>
                  </a:cubicBezTo>
                  <a:cubicBezTo>
                    <a:pt x="689190" y="610589"/>
                    <a:pt x="700702" y="609896"/>
                    <a:pt x="711798" y="611352"/>
                  </a:cubicBezTo>
                  <a:close/>
                  <a:moveTo>
                    <a:pt x="1314964" y="215969"/>
                  </a:moveTo>
                  <a:cubicBezTo>
                    <a:pt x="1349849" y="211669"/>
                    <a:pt x="1386329" y="217495"/>
                    <a:pt x="1413793" y="240243"/>
                  </a:cubicBezTo>
                  <a:cubicBezTo>
                    <a:pt x="1424890" y="249675"/>
                    <a:pt x="1437096" y="257443"/>
                    <a:pt x="1454851" y="270204"/>
                  </a:cubicBezTo>
                  <a:cubicBezTo>
                    <a:pt x="1424890" y="265765"/>
                    <a:pt x="1401587" y="259662"/>
                    <a:pt x="1377729" y="260217"/>
                  </a:cubicBezTo>
                  <a:cubicBezTo>
                    <a:pt x="1324466" y="261327"/>
                    <a:pt x="1310595" y="276862"/>
                    <a:pt x="1320027" y="329570"/>
                  </a:cubicBezTo>
                  <a:cubicBezTo>
                    <a:pt x="1327240" y="371182"/>
                    <a:pt x="1356645" y="404472"/>
                    <a:pt x="1392155" y="410575"/>
                  </a:cubicBezTo>
                  <a:cubicBezTo>
                    <a:pt x="1392709" y="410020"/>
                    <a:pt x="1393819" y="408910"/>
                    <a:pt x="1394373" y="408910"/>
                  </a:cubicBezTo>
                  <a:cubicBezTo>
                    <a:pt x="1442644" y="418897"/>
                    <a:pt x="1489250" y="409465"/>
                    <a:pt x="1536410" y="399478"/>
                  </a:cubicBezTo>
                  <a:cubicBezTo>
                    <a:pt x="1573028" y="387272"/>
                    <a:pt x="1573028" y="387272"/>
                    <a:pt x="1550835" y="343441"/>
                  </a:cubicBezTo>
                  <a:cubicBezTo>
                    <a:pt x="1595221" y="364524"/>
                    <a:pt x="1625737" y="393930"/>
                    <a:pt x="1635724" y="440535"/>
                  </a:cubicBezTo>
                  <a:cubicBezTo>
                    <a:pt x="1641827" y="469941"/>
                    <a:pt x="1627956" y="493244"/>
                    <a:pt x="1600769" y="509334"/>
                  </a:cubicBezTo>
                  <a:cubicBezTo>
                    <a:pt x="1570809" y="527088"/>
                    <a:pt x="1536410" y="538185"/>
                    <a:pt x="1511997" y="564816"/>
                  </a:cubicBezTo>
                  <a:cubicBezTo>
                    <a:pt x="1498682" y="578687"/>
                    <a:pt x="1498682" y="592003"/>
                    <a:pt x="1514771" y="601435"/>
                  </a:cubicBezTo>
                  <a:cubicBezTo>
                    <a:pt x="1535300" y="613086"/>
                    <a:pt x="1526423" y="619744"/>
                    <a:pt x="1513107" y="627512"/>
                  </a:cubicBezTo>
                  <a:cubicBezTo>
                    <a:pt x="1465947" y="654698"/>
                    <a:pt x="1416013" y="654143"/>
                    <a:pt x="1365523" y="643047"/>
                  </a:cubicBezTo>
                  <a:cubicBezTo>
                    <a:pt x="1292840" y="626957"/>
                    <a:pt x="1228480" y="594777"/>
                    <a:pt x="1187978" y="530417"/>
                  </a:cubicBezTo>
                  <a:cubicBezTo>
                    <a:pt x="1131941" y="441645"/>
                    <a:pt x="1139154" y="325686"/>
                    <a:pt x="1225706" y="252449"/>
                  </a:cubicBezTo>
                  <a:cubicBezTo>
                    <a:pt x="1246789" y="234694"/>
                    <a:pt x="1280079" y="220269"/>
                    <a:pt x="1314964" y="215969"/>
                  </a:cubicBezTo>
                  <a:close/>
                  <a:moveTo>
                    <a:pt x="404565" y="179420"/>
                  </a:moveTo>
                  <a:cubicBezTo>
                    <a:pt x="438687" y="175883"/>
                    <a:pt x="473641" y="180322"/>
                    <a:pt x="509427" y="194747"/>
                  </a:cubicBezTo>
                  <a:cubicBezTo>
                    <a:pt x="536059" y="205289"/>
                    <a:pt x="554368" y="224708"/>
                    <a:pt x="578226" y="250230"/>
                  </a:cubicBezTo>
                  <a:cubicBezTo>
                    <a:pt x="550484" y="243572"/>
                    <a:pt x="528846" y="243017"/>
                    <a:pt x="507763" y="244127"/>
                  </a:cubicBezTo>
                  <a:cubicBezTo>
                    <a:pt x="478357" y="245791"/>
                    <a:pt x="463931" y="264656"/>
                    <a:pt x="468370" y="294061"/>
                  </a:cubicBezTo>
                  <a:cubicBezTo>
                    <a:pt x="469480" y="300719"/>
                    <a:pt x="472254" y="307932"/>
                    <a:pt x="465596" y="311261"/>
                  </a:cubicBezTo>
                  <a:cubicBezTo>
                    <a:pt x="445068" y="321248"/>
                    <a:pt x="429531" y="334564"/>
                    <a:pt x="418990" y="355647"/>
                  </a:cubicBezTo>
                  <a:cubicBezTo>
                    <a:pt x="415106" y="364524"/>
                    <a:pt x="408448" y="355092"/>
                    <a:pt x="404009" y="351208"/>
                  </a:cubicBezTo>
                  <a:cubicBezTo>
                    <a:pt x="397351" y="345105"/>
                    <a:pt x="389584" y="342331"/>
                    <a:pt x="381262" y="345660"/>
                  </a:cubicBezTo>
                  <a:cubicBezTo>
                    <a:pt x="370165" y="350099"/>
                    <a:pt x="371274" y="360086"/>
                    <a:pt x="371274" y="369518"/>
                  </a:cubicBezTo>
                  <a:cubicBezTo>
                    <a:pt x="370165" y="416123"/>
                    <a:pt x="406783" y="446638"/>
                    <a:pt x="467815" y="449414"/>
                  </a:cubicBezTo>
                  <a:cubicBezTo>
                    <a:pt x="553813" y="452743"/>
                    <a:pt x="614844" y="411684"/>
                    <a:pt x="660340" y="342331"/>
                  </a:cubicBezTo>
                  <a:cubicBezTo>
                    <a:pt x="667553" y="367298"/>
                    <a:pt x="664224" y="385053"/>
                    <a:pt x="645360" y="409465"/>
                  </a:cubicBezTo>
                  <a:cubicBezTo>
                    <a:pt x="602083" y="464394"/>
                    <a:pt x="541607" y="489361"/>
                    <a:pt x="475028" y="503787"/>
                  </a:cubicBezTo>
                  <a:cubicBezTo>
                    <a:pt x="465041" y="506006"/>
                    <a:pt x="455054" y="503232"/>
                    <a:pt x="445068" y="500458"/>
                  </a:cubicBezTo>
                  <a:cubicBezTo>
                    <a:pt x="428976" y="495464"/>
                    <a:pt x="414551" y="498793"/>
                    <a:pt x="403455" y="513773"/>
                  </a:cubicBezTo>
                  <a:cubicBezTo>
                    <a:pt x="392913" y="528199"/>
                    <a:pt x="390693" y="542070"/>
                    <a:pt x="400125" y="557605"/>
                  </a:cubicBezTo>
                  <a:cubicBezTo>
                    <a:pt x="407893" y="570366"/>
                    <a:pt x="415661" y="582572"/>
                    <a:pt x="427312" y="601991"/>
                  </a:cubicBezTo>
                  <a:cubicBezTo>
                    <a:pt x="326334" y="572030"/>
                    <a:pt x="252542" y="519877"/>
                    <a:pt x="213704" y="427774"/>
                  </a:cubicBezTo>
                  <a:cubicBezTo>
                    <a:pt x="180414" y="347879"/>
                    <a:pt x="218143" y="258552"/>
                    <a:pt x="304695" y="211947"/>
                  </a:cubicBezTo>
                  <a:cubicBezTo>
                    <a:pt x="337153" y="194470"/>
                    <a:pt x="370443" y="182957"/>
                    <a:pt x="404565" y="179420"/>
                  </a:cubicBezTo>
                  <a:close/>
                  <a:moveTo>
                    <a:pt x="818811" y="2015"/>
                  </a:moveTo>
                  <a:cubicBezTo>
                    <a:pt x="828313" y="-1106"/>
                    <a:pt x="838993" y="-552"/>
                    <a:pt x="851199" y="3332"/>
                  </a:cubicBezTo>
                  <a:cubicBezTo>
                    <a:pt x="901689" y="19422"/>
                    <a:pt x="927766" y="54931"/>
                    <a:pt x="935534" y="109304"/>
                  </a:cubicBezTo>
                  <a:cubicBezTo>
                    <a:pt x="912231" y="99872"/>
                    <a:pt x="904464" y="113743"/>
                    <a:pt x="898915" y="132052"/>
                  </a:cubicBezTo>
                  <a:cubicBezTo>
                    <a:pt x="874502" y="210837"/>
                    <a:pt x="896141" y="284629"/>
                    <a:pt x="923327" y="357867"/>
                  </a:cubicBezTo>
                  <a:cubicBezTo>
                    <a:pt x="941637" y="406692"/>
                    <a:pt x="967713" y="451078"/>
                    <a:pt x="1010990" y="482703"/>
                  </a:cubicBezTo>
                  <a:cubicBezTo>
                    <a:pt x="1016538" y="484922"/>
                    <a:pt x="1021532" y="487697"/>
                    <a:pt x="1027080" y="489916"/>
                  </a:cubicBezTo>
                  <a:cubicBezTo>
                    <a:pt x="1032073" y="511554"/>
                    <a:pt x="1014319" y="508780"/>
                    <a:pt x="1003777" y="509890"/>
                  </a:cubicBezTo>
                  <a:cubicBezTo>
                    <a:pt x="991571" y="510444"/>
                    <a:pt x="978810" y="506561"/>
                    <a:pt x="966049" y="504896"/>
                  </a:cubicBezTo>
                  <a:cubicBezTo>
                    <a:pt x="962165" y="503232"/>
                    <a:pt x="958836" y="501012"/>
                    <a:pt x="954953" y="499348"/>
                  </a:cubicBezTo>
                  <a:cubicBezTo>
                    <a:pt x="921663" y="493800"/>
                    <a:pt x="898360" y="471052"/>
                    <a:pt x="873392" y="451633"/>
                  </a:cubicBezTo>
                  <a:cubicBezTo>
                    <a:pt x="860631" y="441646"/>
                    <a:pt x="849535" y="428885"/>
                    <a:pt x="837883" y="417788"/>
                  </a:cubicBezTo>
                  <a:cubicBezTo>
                    <a:pt x="832890" y="413350"/>
                    <a:pt x="825122" y="407802"/>
                    <a:pt x="834554" y="400034"/>
                  </a:cubicBezTo>
                  <a:cubicBezTo>
                    <a:pt x="837328" y="396705"/>
                    <a:pt x="840103" y="392821"/>
                    <a:pt x="842877" y="388938"/>
                  </a:cubicBezTo>
                  <a:cubicBezTo>
                    <a:pt x="869509" y="351209"/>
                    <a:pt x="860076" y="311816"/>
                    <a:pt x="842877" y="274642"/>
                  </a:cubicBezTo>
                  <a:cubicBezTo>
                    <a:pt x="826787" y="240243"/>
                    <a:pt x="806258" y="207508"/>
                    <a:pt x="761317" y="205289"/>
                  </a:cubicBezTo>
                  <a:cubicBezTo>
                    <a:pt x="749666" y="204734"/>
                    <a:pt x="751330" y="198631"/>
                    <a:pt x="753550" y="189754"/>
                  </a:cubicBezTo>
                  <a:cubicBezTo>
                    <a:pt x="760762" y="149252"/>
                    <a:pt x="765756" y="108195"/>
                    <a:pt x="772969" y="67692"/>
                  </a:cubicBezTo>
                  <a:cubicBezTo>
                    <a:pt x="775743" y="51602"/>
                    <a:pt x="784065" y="36622"/>
                    <a:pt x="793497" y="22751"/>
                  </a:cubicBezTo>
                  <a:cubicBezTo>
                    <a:pt x="800988" y="11932"/>
                    <a:pt x="809310" y="5135"/>
                    <a:pt x="818811" y="2015"/>
                  </a:cubicBezTo>
                  <a:close/>
                </a:path>
              </a:pathLst>
            </a:custGeom>
            <a:solidFill>
              <a:srgbClr val="F34E34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AF4F1D39-A169-450D-8638-9610D5B107E4}"/>
              </a:ext>
            </a:extLst>
          </p:cNvPr>
          <p:cNvGrpSpPr/>
          <p:nvPr/>
        </p:nvGrpSpPr>
        <p:grpSpPr>
          <a:xfrm>
            <a:off x="1819985" y="2265204"/>
            <a:ext cx="1786540" cy="1725509"/>
            <a:chOff x="2679364" y="2112041"/>
            <a:chExt cx="1786540" cy="1725509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34365C9-5414-4B07-96FA-D2BA721271C5}"/>
                </a:ext>
              </a:extLst>
            </p:cNvPr>
            <p:cNvSpPr/>
            <p:nvPr/>
          </p:nvSpPr>
          <p:spPr>
            <a:xfrm>
              <a:off x="2679364" y="2112041"/>
              <a:ext cx="1786540" cy="1725509"/>
            </a:xfrm>
            <a:custGeom>
              <a:avLst/>
              <a:gdLst>
                <a:gd name="connsiteX0" fmla="*/ 1773049 w 1786539"/>
                <a:gd name="connsiteY0" fmla="*/ 704868 h 1725508"/>
                <a:gd name="connsiteX1" fmla="*/ 1760843 w 1786539"/>
                <a:gd name="connsiteY1" fmla="*/ 683785 h 1725508"/>
                <a:gd name="connsiteX2" fmla="*/ 1695373 w 1786539"/>
                <a:gd name="connsiteY2" fmla="*/ 596677 h 1725508"/>
                <a:gd name="connsiteX3" fmla="*/ 1617142 w 1786539"/>
                <a:gd name="connsiteY3" fmla="*/ 634405 h 1725508"/>
                <a:gd name="connsiteX4" fmla="*/ 1571092 w 1786539"/>
                <a:gd name="connsiteY4" fmla="*/ 695991 h 1725508"/>
                <a:gd name="connsiteX5" fmla="*/ 1491197 w 1786539"/>
                <a:gd name="connsiteY5" fmla="*/ 763125 h 1725508"/>
                <a:gd name="connsiteX6" fmla="*/ 1412967 w 1786539"/>
                <a:gd name="connsiteY6" fmla="*/ 818052 h 1725508"/>
                <a:gd name="connsiteX7" fmla="*/ 1386890 w 1786539"/>
                <a:gd name="connsiteY7" fmla="*/ 814724 h 1725508"/>
                <a:gd name="connsiteX8" fmla="*/ 1519493 w 1786539"/>
                <a:gd name="connsiteY8" fmla="*/ 718739 h 1725508"/>
                <a:gd name="connsiteX9" fmla="*/ 1515055 w 1786539"/>
                <a:gd name="connsiteY9" fmla="*/ 669914 h 1725508"/>
                <a:gd name="connsiteX10" fmla="*/ 1512280 w 1786539"/>
                <a:gd name="connsiteY10" fmla="*/ 632741 h 1725508"/>
                <a:gd name="connsiteX11" fmla="*/ 1537802 w 1786539"/>
                <a:gd name="connsiteY11" fmla="*/ 607773 h 1725508"/>
                <a:gd name="connsiteX12" fmla="*/ 1550563 w 1786539"/>
                <a:gd name="connsiteY12" fmla="*/ 574484 h 1725508"/>
                <a:gd name="connsiteX13" fmla="*/ 1516719 w 1786539"/>
                <a:gd name="connsiteY13" fmla="*/ 554510 h 1725508"/>
                <a:gd name="connsiteX14" fmla="*/ 1456798 w 1786539"/>
                <a:gd name="connsiteY14" fmla="*/ 563387 h 1725508"/>
                <a:gd name="connsiteX15" fmla="*/ 1402425 w 1786539"/>
                <a:gd name="connsiteY15" fmla="*/ 567826 h 1725508"/>
                <a:gd name="connsiteX16" fmla="*/ 1341394 w 1786539"/>
                <a:gd name="connsiteY16" fmla="*/ 451313 h 1725508"/>
                <a:gd name="connsiteX17" fmla="*/ 1320311 w 1786539"/>
                <a:gd name="connsiteY17" fmla="*/ 363095 h 1725508"/>
                <a:gd name="connsiteX18" fmla="*/ 1270376 w 1786539"/>
                <a:gd name="connsiteY18" fmla="*/ 226608 h 1725508"/>
                <a:gd name="connsiteX19" fmla="*/ 1244854 w 1786539"/>
                <a:gd name="connsiteY19" fmla="*/ 147268 h 1725508"/>
                <a:gd name="connsiteX20" fmla="*/ 1137218 w 1786539"/>
                <a:gd name="connsiteY20" fmla="*/ 25206 h 1725508"/>
                <a:gd name="connsiteX21" fmla="*/ 1056213 w 1786539"/>
                <a:gd name="connsiteY21" fmla="*/ 17439 h 1725508"/>
                <a:gd name="connsiteX22" fmla="*/ 1061207 w 1786539"/>
                <a:gd name="connsiteY22" fmla="*/ 93450 h 1725508"/>
                <a:gd name="connsiteX23" fmla="*/ 1156637 w 1786539"/>
                <a:gd name="connsiteY23" fmla="*/ 163913 h 1725508"/>
                <a:gd name="connsiteX24" fmla="*/ 1207126 w 1786539"/>
                <a:gd name="connsiteY24" fmla="*/ 238814 h 1725508"/>
                <a:gd name="connsiteX25" fmla="*/ 1239306 w 1786539"/>
                <a:gd name="connsiteY25" fmla="*/ 304838 h 1725508"/>
                <a:gd name="connsiteX26" fmla="*/ 1247628 w 1786539"/>
                <a:gd name="connsiteY26" fmla="*/ 323703 h 1725508"/>
                <a:gd name="connsiteX27" fmla="*/ 1277589 w 1786539"/>
                <a:gd name="connsiteY27" fmla="*/ 456861 h 1725508"/>
                <a:gd name="connsiteX28" fmla="*/ 1294234 w 1786539"/>
                <a:gd name="connsiteY28" fmla="*/ 500137 h 1725508"/>
                <a:gd name="connsiteX29" fmla="*/ 1272041 w 1786539"/>
                <a:gd name="connsiteY29" fmla="*/ 516782 h 1725508"/>
                <a:gd name="connsiteX30" fmla="*/ 1222661 w 1786539"/>
                <a:gd name="connsiteY30" fmla="*/ 476834 h 1725508"/>
                <a:gd name="connsiteX31" fmla="*/ 1160521 w 1786539"/>
                <a:gd name="connsiteY31" fmla="*/ 464628 h 1725508"/>
                <a:gd name="connsiteX32" fmla="*/ 1022924 w 1786539"/>
                <a:gd name="connsiteY32" fmla="*/ 452977 h 1725508"/>
                <a:gd name="connsiteX33" fmla="*/ 1072303 w 1786539"/>
                <a:gd name="connsiteY33" fmla="*/ 429120 h 1725508"/>
                <a:gd name="connsiteX34" fmla="*/ 1103929 w 1786539"/>
                <a:gd name="connsiteY34" fmla="*/ 395275 h 1725508"/>
                <a:gd name="connsiteX35" fmla="*/ 1071749 w 1786539"/>
                <a:gd name="connsiteY35" fmla="*/ 248246 h 1725508"/>
                <a:gd name="connsiteX36" fmla="*/ 1024588 w 1786539"/>
                <a:gd name="connsiteY36" fmla="*/ 246027 h 1725508"/>
                <a:gd name="connsiteX37" fmla="*/ 953571 w 1786539"/>
                <a:gd name="connsiteY37" fmla="*/ 257123 h 1725508"/>
                <a:gd name="connsiteX38" fmla="*/ 926939 w 1786539"/>
                <a:gd name="connsiteY38" fmla="*/ 250466 h 1725508"/>
                <a:gd name="connsiteX39" fmla="*/ 802658 w 1786539"/>
                <a:gd name="connsiteY39" fmla="*/ 214402 h 1725508"/>
                <a:gd name="connsiteX40" fmla="*/ 686145 w 1786539"/>
                <a:gd name="connsiteY40" fmla="*/ 261562 h 1725508"/>
                <a:gd name="connsiteX41" fmla="*/ 656739 w 1786539"/>
                <a:gd name="connsiteY41" fmla="*/ 275987 h 1725508"/>
                <a:gd name="connsiteX42" fmla="*/ 582947 w 1786539"/>
                <a:gd name="connsiteY42" fmla="*/ 267665 h 1725508"/>
                <a:gd name="connsiteX43" fmla="*/ 518032 w 1786539"/>
                <a:gd name="connsiteY43" fmla="*/ 315935 h 1725508"/>
                <a:gd name="connsiteX44" fmla="*/ 555760 w 1786539"/>
                <a:gd name="connsiteY44" fmla="*/ 378076 h 1725508"/>
                <a:gd name="connsiteX45" fmla="*/ 607914 w 1786539"/>
                <a:gd name="connsiteY45" fmla="*/ 395275 h 1725508"/>
                <a:gd name="connsiteX46" fmla="*/ 637320 w 1786539"/>
                <a:gd name="connsiteY46" fmla="*/ 402488 h 1725508"/>
                <a:gd name="connsiteX47" fmla="*/ 677267 w 1786539"/>
                <a:gd name="connsiteY47" fmla="*/ 467402 h 1725508"/>
                <a:gd name="connsiteX48" fmla="*/ 632326 w 1786539"/>
                <a:gd name="connsiteY48" fmla="*/ 494034 h 1725508"/>
                <a:gd name="connsiteX49" fmla="*/ 610688 w 1786539"/>
                <a:gd name="connsiteY49" fmla="*/ 497918 h 1725508"/>
                <a:gd name="connsiteX50" fmla="*/ 544109 w 1786539"/>
                <a:gd name="connsiteY50" fmla="*/ 533427 h 1725508"/>
                <a:gd name="connsiteX51" fmla="*/ 502497 w 1786539"/>
                <a:gd name="connsiteY51" fmla="*/ 466848 h 1725508"/>
                <a:gd name="connsiteX52" fmla="*/ 436473 w 1786539"/>
                <a:gd name="connsiteY52" fmla="*/ 435777 h 1725508"/>
                <a:gd name="connsiteX53" fmla="*/ 408177 w 1786539"/>
                <a:gd name="connsiteY53" fmla="*/ 425791 h 1725508"/>
                <a:gd name="connsiteX54" fmla="*/ 360462 w 1786539"/>
                <a:gd name="connsiteY54" fmla="*/ 363095 h 1725508"/>
                <a:gd name="connsiteX55" fmla="*/ 304979 w 1786539"/>
                <a:gd name="connsiteY55" fmla="*/ 345896 h 1725508"/>
                <a:gd name="connsiteX56" fmla="*/ 172376 w 1786539"/>
                <a:gd name="connsiteY56" fmla="*/ 343121 h 1725508"/>
                <a:gd name="connsiteX57" fmla="*/ 118003 w 1786539"/>
                <a:gd name="connsiteY57" fmla="*/ 380295 h 1725508"/>
                <a:gd name="connsiteX58" fmla="*/ 80829 w 1786539"/>
                <a:gd name="connsiteY58" fmla="*/ 410810 h 1725508"/>
                <a:gd name="connsiteX59" fmla="*/ 18689 w 1786539"/>
                <a:gd name="connsiteY59" fmla="*/ 442435 h 1725508"/>
                <a:gd name="connsiteX60" fmla="*/ 41437 w 1786539"/>
                <a:gd name="connsiteY60" fmla="*/ 516782 h 1725508"/>
                <a:gd name="connsiteX61" fmla="*/ 116893 w 1786539"/>
                <a:gd name="connsiteY61" fmla="*/ 604999 h 1725508"/>
                <a:gd name="connsiteX62" fmla="*/ 172376 w 1786539"/>
                <a:gd name="connsiteY62" fmla="*/ 666585 h 1725508"/>
                <a:gd name="connsiteX63" fmla="*/ 266141 w 1786539"/>
                <a:gd name="connsiteY63" fmla="*/ 709307 h 1725508"/>
                <a:gd name="connsiteX64" fmla="*/ 276128 w 1786539"/>
                <a:gd name="connsiteY64" fmla="*/ 732609 h 1725508"/>
                <a:gd name="connsiteX65" fmla="*/ 273909 w 1786539"/>
                <a:gd name="connsiteY65" fmla="*/ 834697 h 1725508"/>
                <a:gd name="connsiteX66" fmla="*/ 273909 w 1786539"/>
                <a:gd name="connsiteY66" fmla="*/ 834697 h 1725508"/>
                <a:gd name="connsiteX67" fmla="*/ 273354 w 1786539"/>
                <a:gd name="connsiteY67" fmla="*/ 860219 h 1725508"/>
                <a:gd name="connsiteX68" fmla="*/ 273354 w 1786539"/>
                <a:gd name="connsiteY68" fmla="*/ 860219 h 1725508"/>
                <a:gd name="connsiteX69" fmla="*/ 272244 w 1786539"/>
                <a:gd name="connsiteY69" fmla="*/ 865768 h 1725508"/>
                <a:gd name="connsiteX70" fmla="*/ 272244 w 1786539"/>
                <a:gd name="connsiteY70" fmla="*/ 865768 h 1725508"/>
                <a:gd name="connsiteX71" fmla="*/ 225084 w 1786539"/>
                <a:gd name="connsiteY71" fmla="*/ 864103 h 1725508"/>
                <a:gd name="connsiteX72" fmla="*/ 79165 w 1786539"/>
                <a:gd name="connsiteY72" fmla="*/ 993378 h 1725508"/>
                <a:gd name="connsiteX73" fmla="*/ 64739 w 1786539"/>
                <a:gd name="connsiteY73" fmla="*/ 1087698 h 1725508"/>
                <a:gd name="connsiteX74" fmla="*/ 76946 w 1786539"/>
                <a:gd name="connsiteY74" fmla="*/ 1113775 h 1725508"/>
                <a:gd name="connsiteX75" fmla="*/ 102468 w 1786539"/>
                <a:gd name="connsiteY75" fmla="*/ 1163709 h 1725508"/>
                <a:gd name="connsiteX76" fmla="*/ 80275 w 1786539"/>
                <a:gd name="connsiteY76" fmla="*/ 1216972 h 1725508"/>
                <a:gd name="connsiteX77" fmla="*/ 83604 w 1786539"/>
                <a:gd name="connsiteY77" fmla="*/ 1257475 h 1725508"/>
                <a:gd name="connsiteX78" fmla="*/ 125215 w 1786539"/>
                <a:gd name="connsiteY78" fmla="*/ 1273565 h 1725508"/>
                <a:gd name="connsiteX79" fmla="*/ 156286 w 1786539"/>
                <a:gd name="connsiteY79" fmla="*/ 1280777 h 1725508"/>
                <a:gd name="connsiteX80" fmla="*/ 201781 w 1786539"/>
                <a:gd name="connsiteY80" fmla="*/ 1321280 h 1725508"/>
                <a:gd name="connsiteX81" fmla="*/ 322734 w 1786539"/>
                <a:gd name="connsiteY81" fmla="*/ 1327383 h 1725508"/>
                <a:gd name="connsiteX82" fmla="*/ 447015 w 1786539"/>
                <a:gd name="connsiteY82" fmla="*/ 1283551 h 1725508"/>
                <a:gd name="connsiteX83" fmla="*/ 493065 w 1786539"/>
                <a:gd name="connsiteY83" fmla="*/ 1249152 h 1725508"/>
                <a:gd name="connsiteX84" fmla="*/ 500278 w 1786539"/>
                <a:gd name="connsiteY84" fmla="*/ 1214198 h 1725508"/>
                <a:gd name="connsiteX85" fmla="*/ 519697 w 1786539"/>
                <a:gd name="connsiteY85" fmla="*/ 1137077 h 1725508"/>
                <a:gd name="connsiteX86" fmla="*/ 565747 w 1786539"/>
                <a:gd name="connsiteY86" fmla="*/ 1094911 h 1725508"/>
                <a:gd name="connsiteX87" fmla="*/ 544664 w 1786539"/>
                <a:gd name="connsiteY87" fmla="*/ 1058847 h 1725508"/>
                <a:gd name="connsiteX88" fmla="*/ 572405 w 1786539"/>
                <a:gd name="connsiteY88" fmla="*/ 1082705 h 1725508"/>
                <a:gd name="connsiteX89" fmla="*/ 663952 w 1786539"/>
                <a:gd name="connsiteY89" fmla="*/ 1139297 h 1725508"/>
                <a:gd name="connsiteX90" fmla="*/ 767704 w 1786539"/>
                <a:gd name="connsiteY90" fmla="*/ 1144290 h 1725508"/>
                <a:gd name="connsiteX91" fmla="*/ 810980 w 1786539"/>
                <a:gd name="connsiteY91" fmla="*/ 1102123 h 1725508"/>
                <a:gd name="connsiteX92" fmla="*/ 874785 w 1786539"/>
                <a:gd name="connsiteY92" fmla="*/ 1080485 h 1725508"/>
                <a:gd name="connsiteX93" fmla="*/ 926939 w 1786539"/>
                <a:gd name="connsiteY93" fmla="*/ 1082705 h 1725508"/>
                <a:gd name="connsiteX94" fmla="*/ 960229 w 1786539"/>
                <a:gd name="connsiteY94" fmla="*/ 1054963 h 1725508"/>
                <a:gd name="connsiteX95" fmla="*/ 902527 w 1786539"/>
                <a:gd name="connsiteY95" fmla="*/ 933456 h 1725508"/>
                <a:gd name="connsiteX96" fmla="*/ 901417 w 1786539"/>
                <a:gd name="connsiteY96" fmla="*/ 900167 h 1725508"/>
                <a:gd name="connsiteX97" fmla="*/ 926384 w 1786539"/>
                <a:gd name="connsiteY97" fmla="*/ 889070 h 1725508"/>
                <a:gd name="connsiteX98" fmla="*/ 947468 w 1786539"/>
                <a:gd name="connsiteY98" fmla="*/ 851342 h 1725508"/>
                <a:gd name="connsiteX99" fmla="*/ 968551 w 1786539"/>
                <a:gd name="connsiteY99" fmla="*/ 836362 h 1725508"/>
                <a:gd name="connsiteX100" fmla="*/ 1032356 w 1786539"/>
                <a:gd name="connsiteY100" fmla="*/ 849123 h 1725508"/>
                <a:gd name="connsiteX101" fmla="*/ 1051220 w 1786539"/>
                <a:gd name="connsiteY101" fmla="*/ 825265 h 1725508"/>
                <a:gd name="connsiteX102" fmla="*/ 993518 w 1786539"/>
                <a:gd name="connsiteY102" fmla="*/ 706533 h 1725508"/>
                <a:gd name="connsiteX103" fmla="*/ 874785 w 1786539"/>
                <a:gd name="connsiteY103" fmla="*/ 699875 h 1725508"/>
                <a:gd name="connsiteX104" fmla="*/ 849818 w 1786539"/>
                <a:gd name="connsiteY104" fmla="*/ 725951 h 1725508"/>
                <a:gd name="connsiteX105" fmla="*/ 738298 w 1786539"/>
                <a:gd name="connsiteY105" fmla="*/ 782544 h 1725508"/>
                <a:gd name="connsiteX106" fmla="*/ 693912 w 1786539"/>
                <a:gd name="connsiteY106" fmla="*/ 783653 h 1725508"/>
                <a:gd name="connsiteX107" fmla="*/ 693912 w 1786539"/>
                <a:gd name="connsiteY107" fmla="*/ 783653 h 1725508"/>
                <a:gd name="connsiteX108" fmla="*/ 666726 w 1786539"/>
                <a:gd name="connsiteY108" fmla="*/ 778105 h 1725508"/>
                <a:gd name="connsiteX109" fmla="*/ 666726 w 1786539"/>
                <a:gd name="connsiteY109" fmla="*/ 778105 h 1725508"/>
                <a:gd name="connsiteX110" fmla="*/ 666726 w 1786539"/>
                <a:gd name="connsiteY110" fmla="*/ 778105 h 1725508"/>
                <a:gd name="connsiteX111" fmla="*/ 657848 w 1786539"/>
                <a:gd name="connsiteY111" fmla="*/ 755912 h 1725508"/>
                <a:gd name="connsiteX112" fmla="*/ 559644 w 1786539"/>
                <a:gd name="connsiteY112" fmla="*/ 843575 h 1725508"/>
                <a:gd name="connsiteX113" fmla="*/ 543554 w 1786539"/>
                <a:gd name="connsiteY113" fmla="*/ 902386 h 1725508"/>
                <a:gd name="connsiteX114" fmla="*/ 501387 w 1786539"/>
                <a:gd name="connsiteY114" fmla="*/ 941224 h 1725508"/>
                <a:gd name="connsiteX115" fmla="*/ 425931 w 1786539"/>
                <a:gd name="connsiteY115" fmla="*/ 876309 h 1725508"/>
                <a:gd name="connsiteX116" fmla="*/ 337714 w 1786539"/>
                <a:gd name="connsiteY116" fmla="*/ 879083 h 1725508"/>
                <a:gd name="connsiteX117" fmla="*/ 317740 w 1786539"/>
                <a:gd name="connsiteY117" fmla="*/ 866322 h 1725508"/>
                <a:gd name="connsiteX118" fmla="*/ 349365 w 1786539"/>
                <a:gd name="connsiteY118" fmla="*/ 773112 h 1725508"/>
                <a:gd name="connsiteX119" fmla="*/ 456447 w 1786539"/>
                <a:gd name="connsiteY119" fmla="*/ 735383 h 1725508"/>
                <a:gd name="connsiteX120" fmla="*/ 523581 w 1786539"/>
                <a:gd name="connsiteY120" fmla="*/ 688778 h 1725508"/>
                <a:gd name="connsiteX121" fmla="*/ 652300 w 1786539"/>
                <a:gd name="connsiteY121" fmla="*/ 553401 h 1725508"/>
                <a:gd name="connsiteX122" fmla="*/ 692802 w 1786539"/>
                <a:gd name="connsiteY122" fmla="*/ 535646 h 1725508"/>
                <a:gd name="connsiteX123" fmla="*/ 717215 w 1786539"/>
                <a:gd name="connsiteY123" fmla="*/ 537865 h 1725508"/>
                <a:gd name="connsiteX124" fmla="*/ 877560 w 1786539"/>
                <a:gd name="connsiteY124" fmla="*/ 537865 h 1725508"/>
                <a:gd name="connsiteX125" fmla="*/ 893095 w 1786539"/>
                <a:gd name="connsiteY125" fmla="*/ 526214 h 1725508"/>
                <a:gd name="connsiteX126" fmla="*/ 954680 w 1786539"/>
                <a:gd name="connsiteY126" fmla="*/ 541749 h 1725508"/>
                <a:gd name="connsiteX127" fmla="*/ 960229 w 1786539"/>
                <a:gd name="connsiteY127" fmla="*/ 554510 h 1725508"/>
                <a:gd name="connsiteX128" fmla="*/ 955235 w 1786539"/>
                <a:gd name="connsiteY128" fmla="*/ 614431 h 1725508"/>
                <a:gd name="connsiteX129" fmla="*/ 955790 w 1786539"/>
                <a:gd name="connsiteY129" fmla="*/ 632741 h 1725508"/>
                <a:gd name="connsiteX130" fmla="*/ 1021259 w 1786539"/>
                <a:gd name="connsiteY130" fmla="*/ 724842 h 1725508"/>
                <a:gd name="connsiteX131" fmla="*/ 1141102 w 1786539"/>
                <a:gd name="connsiteY131" fmla="*/ 806956 h 1725508"/>
                <a:gd name="connsiteX132" fmla="*/ 1240416 w 1786539"/>
                <a:gd name="connsiteY132" fmla="*/ 811395 h 1725508"/>
                <a:gd name="connsiteX133" fmla="*/ 1329743 w 1786539"/>
                <a:gd name="connsiteY133" fmla="*/ 811395 h 1725508"/>
                <a:gd name="connsiteX134" fmla="*/ 1230984 w 1786539"/>
                <a:gd name="connsiteY134" fmla="*/ 917366 h 1725508"/>
                <a:gd name="connsiteX135" fmla="*/ 1198249 w 1786539"/>
                <a:gd name="connsiteY135" fmla="*/ 993932 h 1725508"/>
                <a:gd name="connsiteX136" fmla="*/ 1257615 w 1786539"/>
                <a:gd name="connsiteY136" fmla="*/ 1046641 h 1725508"/>
                <a:gd name="connsiteX137" fmla="*/ 1274815 w 1786539"/>
                <a:gd name="connsiteY137" fmla="*/ 1097130 h 1725508"/>
                <a:gd name="connsiteX138" fmla="*/ 1247628 w 1786539"/>
                <a:gd name="connsiteY138" fmla="*/ 1107672 h 1725508"/>
                <a:gd name="connsiteX139" fmla="*/ 1173282 w 1786539"/>
                <a:gd name="connsiteY139" fmla="*/ 1101569 h 1725508"/>
                <a:gd name="connsiteX140" fmla="*/ 1101154 w 1786539"/>
                <a:gd name="connsiteY140" fmla="*/ 1073272 h 1725508"/>
                <a:gd name="connsiteX141" fmla="*/ 1042898 w 1786539"/>
                <a:gd name="connsiteY141" fmla="*/ 1060512 h 1725508"/>
                <a:gd name="connsiteX142" fmla="*/ 904746 w 1786539"/>
                <a:gd name="connsiteY142" fmla="*/ 1156496 h 1725508"/>
                <a:gd name="connsiteX143" fmla="*/ 861470 w 1786539"/>
                <a:gd name="connsiteY143" fmla="*/ 1206986 h 1725508"/>
                <a:gd name="connsiteX144" fmla="*/ 837057 w 1786539"/>
                <a:gd name="connsiteY144" fmla="*/ 1203657 h 1725508"/>
                <a:gd name="connsiteX145" fmla="*/ 784349 w 1786539"/>
                <a:gd name="connsiteY145" fmla="*/ 1200882 h 1725508"/>
                <a:gd name="connsiteX146" fmla="*/ 770478 w 1786539"/>
                <a:gd name="connsiteY146" fmla="*/ 1271900 h 1725508"/>
                <a:gd name="connsiteX147" fmla="*/ 770478 w 1786539"/>
                <a:gd name="connsiteY147" fmla="*/ 1271900 h 1725508"/>
                <a:gd name="connsiteX148" fmla="*/ 770478 w 1786539"/>
                <a:gd name="connsiteY148" fmla="*/ 1271900 h 1725508"/>
                <a:gd name="connsiteX149" fmla="*/ 754388 w 1786539"/>
                <a:gd name="connsiteY149" fmla="*/ 1288545 h 1725508"/>
                <a:gd name="connsiteX150" fmla="*/ 714995 w 1786539"/>
                <a:gd name="connsiteY150" fmla="*/ 1256365 h 1725508"/>
                <a:gd name="connsiteX151" fmla="*/ 655629 w 1786539"/>
                <a:gd name="connsiteY151" fmla="*/ 1223075 h 1725508"/>
                <a:gd name="connsiteX152" fmla="*/ 603475 w 1786539"/>
                <a:gd name="connsiteY152" fmla="*/ 1282997 h 1725508"/>
                <a:gd name="connsiteX153" fmla="*/ 529129 w 1786539"/>
                <a:gd name="connsiteY153" fmla="*/ 1332376 h 1725508"/>
                <a:gd name="connsiteX154" fmla="*/ 455337 w 1786539"/>
                <a:gd name="connsiteY154" fmla="*/ 1342363 h 1725508"/>
                <a:gd name="connsiteX155" fmla="*/ 428705 w 1786539"/>
                <a:gd name="connsiteY155" fmla="*/ 1367330 h 1725508"/>
                <a:gd name="connsiteX156" fmla="*/ 446460 w 1786539"/>
                <a:gd name="connsiteY156" fmla="*/ 1402284 h 1725508"/>
                <a:gd name="connsiteX157" fmla="*/ 486962 w 1786539"/>
                <a:gd name="connsiteY157" fmla="*/ 1471638 h 1725508"/>
                <a:gd name="connsiteX158" fmla="*/ 494730 w 1786539"/>
                <a:gd name="connsiteY158" fmla="*/ 1506592 h 1725508"/>
                <a:gd name="connsiteX159" fmla="*/ 485298 w 1786539"/>
                <a:gd name="connsiteY159" fmla="*/ 1529339 h 1725508"/>
                <a:gd name="connsiteX160" fmla="*/ 459221 w 1786539"/>
                <a:gd name="connsiteY160" fmla="*/ 1568732 h 1725508"/>
                <a:gd name="connsiteX161" fmla="*/ 520252 w 1786539"/>
                <a:gd name="connsiteY161" fmla="*/ 1640305 h 1725508"/>
                <a:gd name="connsiteX162" fmla="*/ 550767 w 1786539"/>
                <a:gd name="connsiteY162" fmla="*/ 1642524 h 1725508"/>
                <a:gd name="connsiteX163" fmla="*/ 605695 w 1786539"/>
                <a:gd name="connsiteY163" fmla="*/ 1664162 h 1725508"/>
                <a:gd name="connsiteX164" fmla="*/ 700015 w 1786539"/>
                <a:gd name="connsiteY164" fmla="*/ 1656949 h 1725508"/>
                <a:gd name="connsiteX165" fmla="*/ 782684 w 1786539"/>
                <a:gd name="connsiteY165" fmla="*/ 1629763 h 1725508"/>
                <a:gd name="connsiteX166" fmla="*/ 853702 w 1786539"/>
                <a:gd name="connsiteY166" fmla="*/ 1626434 h 1725508"/>
                <a:gd name="connsiteX167" fmla="*/ 884217 w 1786539"/>
                <a:gd name="connsiteY167" fmla="*/ 1559300 h 1725508"/>
                <a:gd name="connsiteX168" fmla="*/ 864244 w 1786539"/>
                <a:gd name="connsiteY168" fmla="*/ 1510475 h 1725508"/>
                <a:gd name="connsiteX169" fmla="*/ 891430 w 1786539"/>
                <a:gd name="connsiteY169" fmla="*/ 1407833 h 1725508"/>
                <a:gd name="connsiteX170" fmla="*/ 936371 w 1786539"/>
                <a:gd name="connsiteY170" fmla="*/ 1405613 h 1725508"/>
                <a:gd name="connsiteX171" fmla="*/ 1010163 w 1786539"/>
                <a:gd name="connsiteY171" fmla="*/ 1476631 h 1725508"/>
                <a:gd name="connsiteX172" fmla="*/ 1020705 w 1786539"/>
                <a:gd name="connsiteY172" fmla="*/ 1530449 h 1725508"/>
                <a:gd name="connsiteX173" fmla="*/ 1093942 w 1786539"/>
                <a:gd name="connsiteY173" fmla="*/ 1650846 h 1725508"/>
                <a:gd name="connsiteX174" fmla="*/ 1207681 w 1786539"/>
                <a:gd name="connsiteY174" fmla="*/ 1693013 h 1725508"/>
                <a:gd name="connsiteX175" fmla="*/ 1308659 w 1786539"/>
                <a:gd name="connsiteY175" fmla="*/ 1712432 h 1725508"/>
                <a:gd name="connsiteX176" fmla="*/ 1349716 w 1786539"/>
                <a:gd name="connsiteY176" fmla="*/ 1726858 h 1725508"/>
                <a:gd name="connsiteX177" fmla="*/ 1451250 w 1786539"/>
                <a:gd name="connsiteY177" fmla="*/ 1663053 h 1725508"/>
                <a:gd name="connsiteX178" fmla="*/ 1397431 w 1786539"/>
                <a:gd name="connsiteY178" fmla="*/ 1458877 h 1725508"/>
                <a:gd name="connsiteX179" fmla="*/ 1362477 w 1786539"/>
                <a:gd name="connsiteY179" fmla="*/ 1413936 h 1725508"/>
                <a:gd name="connsiteX180" fmla="*/ 1277034 w 1786539"/>
                <a:gd name="connsiteY180" fmla="*/ 1326273 h 1725508"/>
                <a:gd name="connsiteX181" fmla="*/ 1252067 w 1786539"/>
                <a:gd name="connsiteY181" fmla="*/ 1306854 h 1725508"/>
                <a:gd name="connsiteX182" fmla="*/ 1279808 w 1786539"/>
                <a:gd name="connsiteY182" fmla="*/ 1278558 h 1725508"/>
                <a:gd name="connsiteX183" fmla="*/ 1319756 w 1786539"/>
                <a:gd name="connsiteY183" fmla="*/ 1261913 h 1725508"/>
                <a:gd name="connsiteX184" fmla="*/ 1360258 w 1786539"/>
                <a:gd name="connsiteY184" fmla="*/ 1263578 h 1725508"/>
                <a:gd name="connsiteX185" fmla="*/ 1381342 w 1786539"/>
                <a:gd name="connsiteY185" fmla="*/ 1289100 h 1725508"/>
                <a:gd name="connsiteX186" fmla="*/ 1510061 w 1786539"/>
                <a:gd name="connsiteY186" fmla="*/ 1339589 h 1725508"/>
                <a:gd name="connsiteX187" fmla="*/ 1579969 w 1786539"/>
                <a:gd name="connsiteY187" fmla="*/ 1348466 h 1725508"/>
                <a:gd name="connsiteX188" fmla="*/ 1625465 w 1786539"/>
                <a:gd name="connsiteY188" fmla="*/ 1332376 h 1725508"/>
                <a:gd name="connsiteX189" fmla="*/ 1591621 w 1786539"/>
                <a:gd name="connsiteY189" fmla="*/ 1097130 h 1725508"/>
                <a:gd name="connsiteX190" fmla="*/ 1510616 w 1786539"/>
                <a:gd name="connsiteY190" fmla="*/ 1021674 h 1725508"/>
                <a:gd name="connsiteX191" fmla="*/ 1486204 w 1786539"/>
                <a:gd name="connsiteY191" fmla="*/ 981726 h 1725508"/>
                <a:gd name="connsiteX192" fmla="*/ 1527261 w 1786539"/>
                <a:gd name="connsiteY192" fmla="*/ 976733 h 1725508"/>
                <a:gd name="connsiteX193" fmla="*/ 1615478 w 1786539"/>
                <a:gd name="connsiteY193" fmla="*/ 935676 h 1725508"/>
                <a:gd name="connsiteX194" fmla="*/ 1703695 w 1786539"/>
                <a:gd name="connsiteY194" fmla="*/ 846903 h 1725508"/>
                <a:gd name="connsiteX195" fmla="*/ 1771939 w 1786539"/>
                <a:gd name="connsiteY195" fmla="*/ 790866 h 1725508"/>
                <a:gd name="connsiteX196" fmla="*/ 1773049 w 1786539"/>
                <a:gd name="connsiteY196" fmla="*/ 704868 h 172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</a:cxnLst>
              <a:rect l="l" t="t" r="r" b="b"/>
              <a:pathLst>
                <a:path w="1786539" h="1725508">
                  <a:moveTo>
                    <a:pt x="1773049" y="704868"/>
                  </a:moveTo>
                  <a:cubicBezTo>
                    <a:pt x="1768055" y="698210"/>
                    <a:pt x="1759733" y="692107"/>
                    <a:pt x="1760843" y="683785"/>
                  </a:cubicBezTo>
                  <a:cubicBezTo>
                    <a:pt x="1767500" y="633295"/>
                    <a:pt x="1732546" y="614431"/>
                    <a:pt x="1695373" y="596677"/>
                  </a:cubicBezTo>
                  <a:cubicBezTo>
                    <a:pt x="1651542" y="576148"/>
                    <a:pt x="1626575" y="586690"/>
                    <a:pt x="1617142" y="634405"/>
                  </a:cubicBezTo>
                  <a:cubicBezTo>
                    <a:pt x="1611040" y="663256"/>
                    <a:pt x="1596614" y="683230"/>
                    <a:pt x="1571092" y="695991"/>
                  </a:cubicBezTo>
                  <a:cubicBezTo>
                    <a:pt x="1538912" y="712081"/>
                    <a:pt x="1512835" y="735383"/>
                    <a:pt x="1491197" y="763125"/>
                  </a:cubicBezTo>
                  <a:cubicBezTo>
                    <a:pt x="1470668" y="789756"/>
                    <a:pt x="1443482" y="806401"/>
                    <a:pt x="1412967" y="818052"/>
                  </a:cubicBezTo>
                  <a:cubicBezTo>
                    <a:pt x="1403535" y="821381"/>
                    <a:pt x="1394103" y="825265"/>
                    <a:pt x="1386890" y="814724"/>
                  </a:cubicBezTo>
                  <a:cubicBezTo>
                    <a:pt x="1442927" y="797524"/>
                    <a:pt x="1484539" y="762015"/>
                    <a:pt x="1519493" y="718739"/>
                  </a:cubicBezTo>
                  <a:cubicBezTo>
                    <a:pt x="1531699" y="703204"/>
                    <a:pt x="1535583" y="681565"/>
                    <a:pt x="1515055" y="669914"/>
                  </a:cubicBezTo>
                  <a:cubicBezTo>
                    <a:pt x="1492307" y="656598"/>
                    <a:pt x="1502294" y="644947"/>
                    <a:pt x="1512280" y="632741"/>
                  </a:cubicBezTo>
                  <a:cubicBezTo>
                    <a:pt x="1519493" y="623309"/>
                    <a:pt x="1529480" y="616096"/>
                    <a:pt x="1537802" y="607773"/>
                  </a:cubicBezTo>
                  <a:cubicBezTo>
                    <a:pt x="1546680" y="598896"/>
                    <a:pt x="1557776" y="590019"/>
                    <a:pt x="1550563" y="574484"/>
                  </a:cubicBezTo>
                  <a:cubicBezTo>
                    <a:pt x="1543906" y="560613"/>
                    <a:pt x="1531699" y="555065"/>
                    <a:pt x="1516719" y="554510"/>
                  </a:cubicBezTo>
                  <a:cubicBezTo>
                    <a:pt x="1496190" y="553955"/>
                    <a:pt x="1476772" y="560613"/>
                    <a:pt x="1456798" y="563387"/>
                  </a:cubicBezTo>
                  <a:cubicBezTo>
                    <a:pt x="1439043" y="565607"/>
                    <a:pt x="1421844" y="575039"/>
                    <a:pt x="1402425" y="567826"/>
                  </a:cubicBezTo>
                  <a:cubicBezTo>
                    <a:pt x="1353600" y="548407"/>
                    <a:pt x="1326414" y="501802"/>
                    <a:pt x="1341394" y="451313"/>
                  </a:cubicBezTo>
                  <a:cubicBezTo>
                    <a:pt x="1351936" y="415804"/>
                    <a:pt x="1342504" y="388617"/>
                    <a:pt x="1320311" y="363095"/>
                  </a:cubicBezTo>
                  <a:cubicBezTo>
                    <a:pt x="1285911" y="324257"/>
                    <a:pt x="1267047" y="280426"/>
                    <a:pt x="1270376" y="226608"/>
                  </a:cubicBezTo>
                  <a:cubicBezTo>
                    <a:pt x="1272041" y="198312"/>
                    <a:pt x="1266493" y="169461"/>
                    <a:pt x="1244854" y="147268"/>
                  </a:cubicBezTo>
                  <a:cubicBezTo>
                    <a:pt x="1206571" y="108985"/>
                    <a:pt x="1167179" y="71812"/>
                    <a:pt x="1137218" y="25206"/>
                  </a:cubicBezTo>
                  <a:cubicBezTo>
                    <a:pt x="1116690" y="-6974"/>
                    <a:pt x="1082290" y="-6974"/>
                    <a:pt x="1056213" y="17439"/>
                  </a:cubicBezTo>
                  <a:cubicBezTo>
                    <a:pt x="1031246" y="40741"/>
                    <a:pt x="1032911" y="64599"/>
                    <a:pt x="1061207" y="93450"/>
                  </a:cubicBezTo>
                  <a:cubicBezTo>
                    <a:pt x="1089503" y="122301"/>
                    <a:pt x="1124457" y="141165"/>
                    <a:pt x="1156637" y="163913"/>
                  </a:cubicBezTo>
                  <a:cubicBezTo>
                    <a:pt x="1182714" y="182777"/>
                    <a:pt x="1204352" y="202196"/>
                    <a:pt x="1207126" y="238814"/>
                  </a:cubicBezTo>
                  <a:cubicBezTo>
                    <a:pt x="1208791" y="263226"/>
                    <a:pt x="1219887" y="287084"/>
                    <a:pt x="1239306" y="304838"/>
                  </a:cubicBezTo>
                  <a:cubicBezTo>
                    <a:pt x="1244854" y="309832"/>
                    <a:pt x="1250403" y="314271"/>
                    <a:pt x="1247628" y="323703"/>
                  </a:cubicBezTo>
                  <a:cubicBezTo>
                    <a:pt x="1233203" y="373637"/>
                    <a:pt x="1251512" y="416358"/>
                    <a:pt x="1277589" y="456861"/>
                  </a:cubicBezTo>
                  <a:cubicBezTo>
                    <a:pt x="1285911" y="470177"/>
                    <a:pt x="1291460" y="484602"/>
                    <a:pt x="1294234" y="500137"/>
                  </a:cubicBezTo>
                  <a:cubicBezTo>
                    <a:pt x="1298118" y="522330"/>
                    <a:pt x="1290350" y="523995"/>
                    <a:pt x="1272041" y="516782"/>
                  </a:cubicBezTo>
                  <a:cubicBezTo>
                    <a:pt x="1251512" y="508460"/>
                    <a:pt x="1239861" y="489041"/>
                    <a:pt x="1222661" y="476834"/>
                  </a:cubicBezTo>
                  <a:cubicBezTo>
                    <a:pt x="1204352" y="463519"/>
                    <a:pt x="1186043" y="446874"/>
                    <a:pt x="1160521" y="464628"/>
                  </a:cubicBezTo>
                  <a:cubicBezTo>
                    <a:pt x="1120573" y="492924"/>
                    <a:pt x="1059542" y="487376"/>
                    <a:pt x="1022924" y="452977"/>
                  </a:cubicBezTo>
                  <a:cubicBezTo>
                    <a:pt x="1039569" y="445209"/>
                    <a:pt x="1056213" y="437442"/>
                    <a:pt x="1072303" y="429120"/>
                  </a:cubicBezTo>
                  <a:cubicBezTo>
                    <a:pt x="1086729" y="421907"/>
                    <a:pt x="1097271" y="410255"/>
                    <a:pt x="1103929" y="395275"/>
                  </a:cubicBezTo>
                  <a:cubicBezTo>
                    <a:pt x="1121683" y="356992"/>
                    <a:pt x="1103929" y="275987"/>
                    <a:pt x="1071749" y="248246"/>
                  </a:cubicBezTo>
                  <a:cubicBezTo>
                    <a:pt x="1056213" y="234930"/>
                    <a:pt x="1034575" y="230492"/>
                    <a:pt x="1024588" y="246027"/>
                  </a:cubicBezTo>
                  <a:cubicBezTo>
                    <a:pt x="1002950" y="279871"/>
                    <a:pt x="980202" y="272659"/>
                    <a:pt x="953571" y="257123"/>
                  </a:cubicBezTo>
                  <a:cubicBezTo>
                    <a:pt x="945803" y="252685"/>
                    <a:pt x="935816" y="252130"/>
                    <a:pt x="926939" y="250466"/>
                  </a:cubicBezTo>
                  <a:cubicBezTo>
                    <a:pt x="884772" y="242143"/>
                    <a:pt x="842051" y="235485"/>
                    <a:pt x="802658" y="214402"/>
                  </a:cubicBezTo>
                  <a:cubicBezTo>
                    <a:pt x="771033" y="197757"/>
                    <a:pt x="698906" y="228273"/>
                    <a:pt x="686145" y="261562"/>
                  </a:cubicBezTo>
                  <a:cubicBezTo>
                    <a:pt x="679487" y="278207"/>
                    <a:pt x="670609" y="278762"/>
                    <a:pt x="656739" y="275987"/>
                  </a:cubicBezTo>
                  <a:cubicBezTo>
                    <a:pt x="632326" y="270439"/>
                    <a:pt x="607914" y="265446"/>
                    <a:pt x="582947" y="267665"/>
                  </a:cubicBezTo>
                  <a:cubicBezTo>
                    <a:pt x="553541" y="269884"/>
                    <a:pt x="523581" y="292078"/>
                    <a:pt x="518032" y="315935"/>
                  </a:cubicBezTo>
                  <a:cubicBezTo>
                    <a:pt x="513039" y="337018"/>
                    <a:pt x="528574" y="361986"/>
                    <a:pt x="555760" y="378076"/>
                  </a:cubicBezTo>
                  <a:cubicBezTo>
                    <a:pt x="571850" y="387508"/>
                    <a:pt x="590160" y="391391"/>
                    <a:pt x="607914" y="395275"/>
                  </a:cubicBezTo>
                  <a:cubicBezTo>
                    <a:pt x="617901" y="397494"/>
                    <a:pt x="627888" y="399159"/>
                    <a:pt x="637320" y="402488"/>
                  </a:cubicBezTo>
                  <a:cubicBezTo>
                    <a:pt x="656184" y="409701"/>
                    <a:pt x="682816" y="450203"/>
                    <a:pt x="677267" y="467402"/>
                  </a:cubicBezTo>
                  <a:cubicBezTo>
                    <a:pt x="671164" y="487931"/>
                    <a:pt x="648971" y="487931"/>
                    <a:pt x="632326" y="494034"/>
                  </a:cubicBezTo>
                  <a:cubicBezTo>
                    <a:pt x="625669" y="496808"/>
                    <a:pt x="617901" y="496808"/>
                    <a:pt x="610688" y="497918"/>
                  </a:cubicBezTo>
                  <a:cubicBezTo>
                    <a:pt x="584057" y="500692"/>
                    <a:pt x="560754" y="510124"/>
                    <a:pt x="544109" y="533427"/>
                  </a:cubicBezTo>
                  <a:cubicBezTo>
                    <a:pt x="529129" y="510124"/>
                    <a:pt x="512484" y="490150"/>
                    <a:pt x="502497" y="466848"/>
                  </a:cubicBezTo>
                  <a:cubicBezTo>
                    <a:pt x="488626" y="435777"/>
                    <a:pt x="466988" y="428010"/>
                    <a:pt x="436473" y="435777"/>
                  </a:cubicBezTo>
                  <a:cubicBezTo>
                    <a:pt x="424822" y="439106"/>
                    <a:pt x="410951" y="437997"/>
                    <a:pt x="408177" y="425791"/>
                  </a:cubicBezTo>
                  <a:cubicBezTo>
                    <a:pt x="401519" y="396940"/>
                    <a:pt x="377661" y="382514"/>
                    <a:pt x="360462" y="363095"/>
                  </a:cubicBezTo>
                  <a:cubicBezTo>
                    <a:pt x="345481" y="345896"/>
                    <a:pt x="325508" y="339238"/>
                    <a:pt x="304979" y="345896"/>
                  </a:cubicBezTo>
                  <a:cubicBezTo>
                    <a:pt x="260038" y="360876"/>
                    <a:pt x="216762" y="358102"/>
                    <a:pt x="172376" y="343121"/>
                  </a:cubicBezTo>
                  <a:cubicBezTo>
                    <a:pt x="148518" y="335354"/>
                    <a:pt x="118558" y="355882"/>
                    <a:pt x="118003" y="380295"/>
                  </a:cubicBezTo>
                  <a:cubicBezTo>
                    <a:pt x="117448" y="407481"/>
                    <a:pt x="101913" y="417468"/>
                    <a:pt x="80829" y="410810"/>
                  </a:cubicBezTo>
                  <a:cubicBezTo>
                    <a:pt x="47540" y="400823"/>
                    <a:pt x="34224" y="421352"/>
                    <a:pt x="18689" y="442435"/>
                  </a:cubicBezTo>
                  <a:cubicBezTo>
                    <a:pt x="-11272" y="484047"/>
                    <a:pt x="-6278" y="497363"/>
                    <a:pt x="41437" y="516782"/>
                  </a:cubicBezTo>
                  <a:cubicBezTo>
                    <a:pt x="80275" y="532872"/>
                    <a:pt x="110790" y="560613"/>
                    <a:pt x="116893" y="604999"/>
                  </a:cubicBezTo>
                  <a:cubicBezTo>
                    <a:pt x="122441" y="648831"/>
                    <a:pt x="129099" y="658817"/>
                    <a:pt x="172376" y="666585"/>
                  </a:cubicBezTo>
                  <a:cubicBezTo>
                    <a:pt x="207330" y="672688"/>
                    <a:pt x="240619" y="682120"/>
                    <a:pt x="266141" y="709307"/>
                  </a:cubicBezTo>
                  <a:cubicBezTo>
                    <a:pt x="272799" y="716519"/>
                    <a:pt x="278347" y="720958"/>
                    <a:pt x="276128" y="732609"/>
                  </a:cubicBezTo>
                  <a:cubicBezTo>
                    <a:pt x="269470" y="766454"/>
                    <a:pt x="273354" y="800853"/>
                    <a:pt x="273909" y="834697"/>
                  </a:cubicBezTo>
                  <a:cubicBezTo>
                    <a:pt x="273909" y="834697"/>
                    <a:pt x="273909" y="834697"/>
                    <a:pt x="273909" y="834697"/>
                  </a:cubicBezTo>
                  <a:cubicBezTo>
                    <a:pt x="273909" y="843020"/>
                    <a:pt x="273909" y="851897"/>
                    <a:pt x="273354" y="860219"/>
                  </a:cubicBezTo>
                  <a:cubicBezTo>
                    <a:pt x="273354" y="860219"/>
                    <a:pt x="273354" y="860219"/>
                    <a:pt x="273354" y="860219"/>
                  </a:cubicBezTo>
                  <a:cubicBezTo>
                    <a:pt x="272799" y="861884"/>
                    <a:pt x="272799" y="864103"/>
                    <a:pt x="272244" y="865768"/>
                  </a:cubicBezTo>
                  <a:cubicBezTo>
                    <a:pt x="272244" y="865768"/>
                    <a:pt x="272244" y="865768"/>
                    <a:pt x="272244" y="865768"/>
                  </a:cubicBezTo>
                  <a:cubicBezTo>
                    <a:pt x="256709" y="865213"/>
                    <a:pt x="240619" y="865213"/>
                    <a:pt x="225084" y="864103"/>
                  </a:cubicBezTo>
                  <a:cubicBezTo>
                    <a:pt x="141305" y="855226"/>
                    <a:pt x="79165" y="910154"/>
                    <a:pt x="79165" y="993378"/>
                  </a:cubicBezTo>
                  <a:cubicBezTo>
                    <a:pt x="79165" y="1025557"/>
                    <a:pt x="80275" y="1057737"/>
                    <a:pt x="64739" y="1087698"/>
                  </a:cubicBezTo>
                  <a:cubicBezTo>
                    <a:pt x="58082" y="1101014"/>
                    <a:pt x="61410" y="1108781"/>
                    <a:pt x="76946" y="1113775"/>
                  </a:cubicBezTo>
                  <a:cubicBezTo>
                    <a:pt x="100803" y="1120988"/>
                    <a:pt x="109126" y="1138187"/>
                    <a:pt x="102468" y="1163709"/>
                  </a:cubicBezTo>
                  <a:cubicBezTo>
                    <a:pt x="97474" y="1182573"/>
                    <a:pt x="89707" y="1200328"/>
                    <a:pt x="80275" y="1216972"/>
                  </a:cubicBezTo>
                  <a:cubicBezTo>
                    <a:pt x="72507" y="1231953"/>
                    <a:pt x="71397" y="1245269"/>
                    <a:pt x="83604" y="1257475"/>
                  </a:cubicBezTo>
                  <a:cubicBezTo>
                    <a:pt x="94700" y="1269126"/>
                    <a:pt x="103022" y="1287435"/>
                    <a:pt x="125215" y="1273565"/>
                  </a:cubicBezTo>
                  <a:cubicBezTo>
                    <a:pt x="135202" y="1267462"/>
                    <a:pt x="146299" y="1274674"/>
                    <a:pt x="156286" y="1280777"/>
                  </a:cubicBezTo>
                  <a:cubicBezTo>
                    <a:pt x="174040" y="1291319"/>
                    <a:pt x="187356" y="1306854"/>
                    <a:pt x="201781" y="1321280"/>
                  </a:cubicBezTo>
                  <a:cubicBezTo>
                    <a:pt x="246168" y="1363447"/>
                    <a:pt x="275573" y="1366775"/>
                    <a:pt x="322734" y="1327383"/>
                  </a:cubicBezTo>
                  <a:cubicBezTo>
                    <a:pt x="359352" y="1296867"/>
                    <a:pt x="399854" y="1280777"/>
                    <a:pt x="447015" y="1283551"/>
                  </a:cubicBezTo>
                  <a:cubicBezTo>
                    <a:pt x="473646" y="1285216"/>
                    <a:pt x="486407" y="1271345"/>
                    <a:pt x="493065" y="1249152"/>
                  </a:cubicBezTo>
                  <a:cubicBezTo>
                    <a:pt x="496394" y="1238056"/>
                    <a:pt x="497504" y="1225850"/>
                    <a:pt x="500278" y="1214198"/>
                  </a:cubicBezTo>
                  <a:cubicBezTo>
                    <a:pt x="505826" y="1188122"/>
                    <a:pt x="508600" y="1161490"/>
                    <a:pt x="519697" y="1137077"/>
                  </a:cubicBezTo>
                  <a:cubicBezTo>
                    <a:pt x="529129" y="1115994"/>
                    <a:pt x="553541" y="1112110"/>
                    <a:pt x="565747" y="1094911"/>
                  </a:cubicBezTo>
                  <a:cubicBezTo>
                    <a:pt x="566302" y="1078266"/>
                    <a:pt x="554651" y="1068279"/>
                    <a:pt x="544664" y="1058847"/>
                  </a:cubicBezTo>
                  <a:cubicBezTo>
                    <a:pt x="553541" y="1065505"/>
                    <a:pt x="560199" y="1077156"/>
                    <a:pt x="572405" y="1082705"/>
                  </a:cubicBezTo>
                  <a:cubicBezTo>
                    <a:pt x="601256" y="1104343"/>
                    <a:pt x="629552" y="1127091"/>
                    <a:pt x="663952" y="1139297"/>
                  </a:cubicBezTo>
                  <a:cubicBezTo>
                    <a:pt x="697796" y="1150948"/>
                    <a:pt x="732195" y="1163154"/>
                    <a:pt x="767704" y="1144290"/>
                  </a:cubicBezTo>
                  <a:cubicBezTo>
                    <a:pt x="786568" y="1134303"/>
                    <a:pt x="797665" y="1117104"/>
                    <a:pt x="810980" y="1102123"/>
                  </a:cubicBezTo>
                  <a:cubicBezTo>
                    <a:pt x="828735" y="1082150"/>
                    <a:pt x="848154" y="1074382"/>
                    <a:pt x="874785" y="1080485"/>
                  </a:cubicBezTo>
                  <a:cubicBezTo>
                    <a:pt x="891430" y="1084369"/>
                    <a:pt x="909739" y="1083814"/>
                    <a:pt x="926939" y="1082705"/>
                  </a:cubicBezTo>
                  <a:cubicBezTo>
                    <a:pt x="943029" y="1081595"/>
                    <a:pt x="957454" y="1073827"/>
                    <a:pt x="960229" y="1054963"/>
                  </a:cubicBezTo>
                  <a:cubicBezTo>
                    <a:pt x="964112" y="1029996"/>
                    <a:pt x="925829" y="941779"/>
                    <a:pt x="902527" y="933456"/>
                  </a:cubicBezTo>
                  <a:cubicBezTo>
                    <a:pt x="868682" y="921250"/>
                    <a:pt x="889766" y="910154"/>
                    <a:pt x="901417" y="900167"/>
                  </a:cubicBezTo>
                  <a:cubicBezTo>
                    <a:pt x="908075" y="894619"/>
                    <a:pt x="918062" y="892954"/>
                    <a:pt x="926384" y="889070"/>
                  </a:cubicBezTo>
                  <a:cubicBezTo>
                    <a:pt x="942474" y="881857"/>
                    <a:pt x="952461" y="868542"/>
                    <a:pt x="947468" y="851342"/>
                  </a:cubicBezTo>
                  <a:cubicBezTo>
                    <a:pt x="938590" y="821936"/>
                    <a:pt x="954126" y="829704"/>
                    <a:pt x="968551" y="836362"/>
                  </a:cubicBezTo>
                  <a:cubicBezTo>
                    <a:pt x="989080" y="845239"/>
                    <a:pt x="1009053" y="855226"/>
                    <a:pt x="1032356" y="849123"/>
                  </a:cubicBezTo>
                  <a:cubicBezTo>
                    <a:pt x="1043452" y="845794"/>
                    <a:pt x="1058988" y="841910"/>
                    <a:pt x="1051220" y="825265"/>
                  </a:cubicBezTo>
                  <a:cubicBezTo>
                    <a:pt x="1032356" y="785318"/>
                    <a:pt x="1022924" y="740932"/>
                    <a:pt x="993518" y="706533"/>
                  </a:cubicBezTo>
                  <a:cubicBezTo>
                    <a:pt x="956900" y="663811"/>
                    <a:pt x="914733" y="661037"/>
                    <a:pt x="874785" y="699875"/>
                  </a:cubicBezTo>
                  <a:cubicBezTo>
                    <a:pt x="866463" y="708197"/>
                    <a:pt x="857031" y="716519"/>
                    <a:pt x="849818" y="725951"/>
                  </a:cubicBezTo>
                  <a:cubicBezTo>
                    <a:pt x="821522" y="763125"/>
                    <a:pt x="784349" y="780879"/>
                    <a:pt x="738298" y="782544"/>
                  </a:cubicBezTo>
                  <a:cubicBezTo>
                    <a:pt x="723318" y="783099"/>
                    <a:pt x="708892" y="783653"/>
                    <a:pt x="693912" y="783653"/>
                  </a:cubicBezTo>
                  <a:lnTo>
                    <a:pt x="693912" y="783653"/>
                  </a:lnTo>
                  <a:cubicBezTo>
                    <a:pt x="685035" y="781989"/>
                    <a:pt x="675603" y="779770"/>
                    <a:pt x="666726" y="778105"/>
                  </a:cubicBezTo>
                  <a:lnTo>
                    <a:pt x="666726" y="778105"/>
                  </a:lnTo>
                  <a:lnTo>
                    <a:pt x="666726" y="778105"/>
                  </a:lnTo>
                  <a:cubicBezTo>
                    <a:pt x="662287" y="771447"/>
                    <a:pt x="672829" y="759796"/>
                    <a:pt x="657848" y="755912"/>
                  </a:cubicBezTo>
                  <a:cubicBezTo>
                    <a:pt x="601811" y="742041"/>
                    <a:pt x="549657" y="788092"/>
                    <a:pt x="559644" y="843575"/>
                  </a:cubicBezTo>
                  <a:cubicBezTo>
                    <a:pt x="564083" y="866322"/>
                    <a:pt x="559089" y="886296"/>
                    <a:pt x="543554" y="902386"/>
                  </a:cubicBezTo>
                  <a:cubicBezTo>
                    <a:pt x="530238" y="916257"/>
                    <a:pt x="515258" y="928463"/>
                    <a:pt x="501387" y="941224"/>
                  </a:cubicBezTo>
                  <a:cubicBezTo>
                    <a:pt x="491401" y="902941"/>
                    <a:pt x="465879" y="882412"/>
                    <a:pt x="425931" y="876309"/>
                  </a:cubicBezTo>
                  <a:cubicBezTo>
                    <a:pt x="395971" y="871316"/>
                    <a:pt x="367120" y="881857"/>
                    <a:pt x="337714" y="879083"/>
                  </a:cubicBezTo>
                  <a:cubicBezTo>
                    <a:pt x="328837" y="877974"/>
                    <a:pt x="317740" y="880748"/>
                    <a:pt x="317740" y="866322"/>
                  </a:cubicBezTo>
                  <a:cubicBezTo>
                    <a:pt x="316630" y="831368"/>
                    <a:pt x="320514" y="796969"/>
                    <a:pt x="349365" y="773112"/>
                  </a:cubicBezTo>
                  <a:cubicBezTo>
                    <a:pt x="379881" y="748144"/>
                    <a:pt x="415389" y="733164"/>
                    <a:pt x="456447" y="735383"/>
                  </a:cubicBezTo>
                  <a:cubicBezTo>
                    <a:pt x="496394" y="737603"/>
                    <a:pt x="510820" y="727616"/>
                    <a:pt x="523581" y="688778"/>
                  </a:cubicBezTo>
                  <a:cubicBezTo>
                    <a:pt x="545219" y="623309"/>
                    <a:pt x="580728" y="571710"/>
                    <a:pt x="652300" y="553401"/>
                  </a:cubicBezTo>
                  <a:cubicBezTo>
                    <a:pt x="666171" y="549517"/>
                    <a:pt x="680041" y="542304"/>
                    <a:pt x="692802" y="535646"/>
                  </a:cubicBezTo>
                  <a:cubicBezTo>
                    <a:pt x="702235" y="530653"/>
                    <a:pt x="707783" y="530653"/>
                    <a:pt x="717215" y="537865"/>
                  </a:cubicBezTo>
                  <a:cubicBezTo>
                    <a:pt x="784349" y="587800"/>
                    <a:pt x="811535" y="587800"/>
                    <a:pt x="877560" y="537865"/>
                  </a:cubicBezTo>
                  <a:cubicBezTo>
                    <a:pt x="882553" y="533982"/>
                    <a:pt x="888101" y="530098"/>
                    <a:pt x="893095" y="526214"/>
                  </a:cubicBezTo>
                  <a:cubicBezTo>
                    <a:pt x="935261" y="496253"/>
                    <a:pt x="935261" y="496253"/>
                    <a:pt x="954680" y="541749"/>
                  </a:cubicBezTo>
                  <a:cubicBezTo>
                    <a:pt x="956345" y="546188"/>
                    <a:pt x="958009" y="550626"/>
                    <a:pt x="960229" y="554510"/>
                  </a:cubicBezTo>
                  <a:cubicBezTo>
                    <a:pt x="972990" y="575594"/>
                    <a:pt x="975209" y="596122"/>
                    <a:pt x="955235" y="614431"/>
                  </a:cubicBezTo>
                  <a:cubicBezTo>
                    <a:pt x="948022" y="621089"/>
                    <a:pt x="949132" y="627192"/>
                    <a:pt x="955790" y="632741"/>
                  </a:cubicBezTo>
                  <a:cubicBezTo>
                    <a:pt x="985196" y="658263"/>
                    <a:pt x="1000731" y="693217"/>
                    <a:pt x="1021259" y="724842"/>
                  </a:cubicBezTo>
                  <a:cubicBezTo>
                    <a:pt x="1050110" y="768673"/>
                    <a:pt x="1089503" y="795305"/>
                    <a:pt x="1141102" y="806956"/>
                  </a:cubicBezTo>
                  <a:cubicBezTo>
                    <a:pt x="1174391" y="814169"/>
                    <a:pt x="1207126" y="811395"/>
                    <a:pt x="1240416" y="811395"/>
                  </a:cubicBezTo>
                  <a:cubicBezTo>
                    <a:pt x="1270376" y="811395"/>
                    <a:pt x="1299782" y="811395"/>
                    <a:pt x="1329743" y="811395"/>
                  </a:cubicBezTo>
                  <a:cubicBezTo>
                    <a:pt x="1297008" y="850787"/>
                    <a:pt x="1267602" y="887406"/>
                    <a:pt x="1230984" y="917366"/>
                  </a:cubicBezTo>
                  <a:cubicBezTo>
                    <a:pt x="1208236" y="936231"/>
                    <a:pt x="1187707" y="960643"/>
                    <a:pt x="1198249" y="993932"/>
                  </a:cubicBezTo>
                  <a:cubicBezTo>
                    <a:pt x="1207126" y="1022229"/>
                    <a:pt x="1222661" y="1042757"/>
                    <a:pt x="1257615" y="1046641"/>
                  </a:cubicBezTo>
                  <a:cubicBezTo>
                    <a:pt x="1287576" y="1049970"/>
                    <a:pt x="1274815" y="1078821"/>
                    <a:pt x="1274815" y="1097130"/>
                  </a:cubicBezTo>
                  <a:cubicBezTo>
                    <a:pt x="1274815" y="1115994"/>
                    <a:pt x="1259280" y="1109336"/>
                    <a:pt x="1247628" y="1107672"/>
                  </a:cubicBezTo>
                  <a:cubicBezTo>
                    <a:pt x="1223216" y="1103788"/>
                    <a:pt x="1198249" y="1099904"/>
                    <a:pt x="1173282" y="1101569"/>
                  </a:cubicBezTo>
                  <a:cubicBezTo>
                    <a:pt x="1144986" y="1103233"/>
                    <a:pt x="1121128" y="1094356"/>
                    <a:pt x="1101154" y="1073272"/>
                  </a:cubicBezTo>
                  <a:cubicBezTo>
                    <a:pt x="1085064" y="1056628"/>
                    <a:pt x="1065646" y="1053299"/>
                    <a:pt x="1042898" y="1060512"/>
                  </a:cubicBezTo>
                  <a:cubicBezTo>
                    <a:pt x="986860" y="1078266"/>
                    <a:pt x="938590" y="1106007"/>
                    <a:pt x="904746" y="1156496"/>
                  </a:cubicBezTo>
                  <a:cubicBezTo>
                    <a:pt x="892540" y="1174806"/>
                    <a:pt x="877560" y="1191450"/>
                    <a:pt x="861470" y="1206986"/>
                  </a:cubicBezTo>
                  <a:cubicBezTo>
                    <a:pt x="850928" y="1216972"/>
                    <a:pt x="845934" y="1216972"/>
                    <a:pt x="837057" y="1203657"/>
                  </a:cubicBezTo>
                  <a:cubicBezTo>
                    <a:pt x="820412" y="1178135"/>
                    <a:pt x="805987" y="1178689"/>
                    <a:pt x="784349" y="1200882"/>
                  </a:cubicBezTo>
                  <a:cubicBezTo>
                    <a:pt x="763820" y="1221966"/>
                    <a:pt x="773807" y="1248043"/>
                    <a:pt x="770478" y="1271900"/>
                  </a:cubicBezTo>
                  <a:cubicBezTo>
                    <a:pt x="770478" y="1271900"/>
                    <a:pt x="770478" y="1271900"/>
                    <a:pt x="770478" y="1271900"/>
                  </a:cubicBezTo>
                  <a:cubicBezTo>
                    <a:pt x="770478" y="1271900"/>
                    <a:pt x="770478" y="1271900"/>
                    <a:pt x="770478" y="1271900"/>
                  </a:cubicBezTo>
                  <a:cubicBezTo>
                    <a:pt x="764930" y="1277449"/>
                    <a:pt x="759936" y="1282997"/>
                    <a:pt x="754388" y="1288545"/>
                  </a:cubicBezTo>
                  <a:cubicBezTo>
                    <a:pt x="716660" y="1295758"/>
                    <a:pt x="716660" y="1295758"/>
                    <a:pt x="714995" y="1256365"/>
                  </a:cubicBezTo>
                  <a:cubicBezTo>
                    <a:pt x="713886" y="1221966"/>
                    <a:pt x="679487" y="1200882"/>
                    <a:pt x="655629" y="1223075"/>
                  </a:cubicBezTo>
                  <a:cubicBezTo>
                    <a:pt x="636765" y="1241385"/>
                    <a:pt x="612353" y="1260249"/>
                    <a:pt x="603475" y="1282997"/>
                  </a:cubicBezTo>
                  <a:cubicBezTo>
                    <a:pt x="589050" y="1321280"/>
                    <a:pt x="562418" y="1329602"/>
                    <a:pt x="529129" y="1332376"/>
                  </a:cubicBezTo>
                  <a:cubicBezTo>
                    <a:pt x="504162" y="1334041"/>
                    <a:pt x="479749" y="1335705"/>
                    <a:pt x="455337" y="1342363"/>
                  </a:cubicBezTo>
                  <a:cubicBezTo>
                    <a:pt x="442021" y="1345692"/>
                    <a:pt x="430370" y="1352905"/>
                    <a:pt x="428705" y="1367330"/>
                  </a:cubicBezTo>
                  <a:cubicBezTo>
                    <a:pt x="427041" y="1381756"/>
                    <a:pt x="432589" y="1396736"/>
                    <a:pt x="446460" y="1402284"/>
                  </a:cubicBezTo>
                  <a:cubicBezTo>
                    <a:pt x="478640" y="1415045"/>
                    <a:pt x="484743" y="1442232"/>
                    <a:pt x="486962" y="1471638"/>
                  </a:cubicBezTo>
                  <a:cubicBezTo>
                    <a:pt x="488072" y="1483844"/>
                    <a:pt x="489181" y="1495495"/>
                    <a:pt x="494730" y="1506592"/>
                  </a:cubicBezTo>
                  <a:cubicBezTo>
                    <a:pt x="500833" y="1517688"/>
                    <a:pt x="498613" y="1526010"/>
                    <a:pt x="485298" y="1529339"/>
                  </a:cubicBezTo>
                  <a:cubicBezTo>
                    <a:pt x="464214" y="1534333"/>
                    <a:pt x="459221" y="1548758"/>
                    <a:pt x="459221" y="1568732"/>
                  </a:cubicBezTo>
                  <a:cubicBezTo>
                    <a:pt x="458666" y="1620886"/>
                    <a:pt x="468653" y="1633092"/>
                    <a:pt x="520252" y="1640305"/>
                  </a:cubicBezTo>
                  <a:cubicBezTo>
                    <a:pt x="530238" y="1641969"/>
                    <a:pt x="540780" y="1643079"/>
                    <a:pt x="550767" y="1642524"/>
                  </a:cubicBezTo>
                  <a:cubicBezTo>
                    <a:pt x="572960" y="1640860"/>
                    <a:pt x="589605" y="1649737"/>
                    <a:pt x="605695" y="1664162"/>
                  </a:cubicBezTo>
                  <a:cubicBezTo>
                    <a:pt x="642868" y="1698561"/>
                    <a:pt x="668390" y="1697452"/>
                    <a:pt x="700015" y="1656949"/>
                  </a:cubicBezTo>
                  <a:cubicBezTo>
                    <a:pt x="722208" y="1628098"/>
                    <a:pt x="748285" y="1620331"/>
                    <a:pt x="782684" y="1629763"/>
                  </a:cubicBezTo>
                  <a:cubicBezTo>
                    <a:pt x="805987" y="1635866"/>
                    <a:pt x="830399" y="1634756"/>
                    <a:pt x="853702" y="1626434"/>
                  </a:cubicBezTo>
                  <a:cubicBezTo>
                    <a:pt x="888101" y="1614228"/>
                    <a:pt x="897533" y="1594254"/>
                    <a:pt x="884217" y="1559300"/>
                  </a:cubicBezTo>
                  <a:cubicBezTo>
                    <a:pt x="878114" y="1543210"/>
                    <a:pt x="869792" y="1527120"/>
                    <a:pt x="864244" y="1510475"/>
                  </a:cubicBezTo>
                  <a:cubicBezTo>
                    <a:pt x="849818" y="1469973"/>
                    <a:pt x="872566" y="1438903"/>
                    <a:pt x="891430" y="1407833"/>
                  </a:cubicBezTo>
                  <a:cubicBezTo>
                    <a:pt x="904191" y="1386749"/>
                    <a:pt x="921391" y="1406723"/>
                    <a:pt x="936371" y="1405613"/>
                  </a:cubicBezTo>
                  <a:cubicBezTo>
                    <a:pt x="971880" y="1402839"/>
                    <a:pt x="1007944" y="1438903"/>
                    <a:pt x="1010163" y="1476631"/>
                  </a:cubicBezTo>
                  <a:cubicBezTo>
                    <a:pt x="1011273" y="1495495"/>
                    <a:pt x="1012937" y="1513250"/>
                    <a:pt x="1020705" y="1530449"/>
                  </a:cubicBezTo>
                  <a:cubicBezTo>
                    <a:pt x="1040678" y="1573171"/>
                    <a:pt x="1063426" y="1614228"/>
                    <a:pt x="1093942" y="1650846"/>
                  </a:cubicBezTo>
                  <a:cubicBezTo>
                    <a:pt x="1123347" y="1686355"/>
                    <a:pt x="1158856" y="1709103"/>
                    <a:pt x="1207681" y="1693013"/>
                  </a:cubicBezTo>
                  <a:cubicBezTo>
                    <a:pt x="1244854" y="1680807"/>
                    <a:pt x="1278144" y="1688020"/>
                    <a:pt x="1308659" y="1712432"/>
                  </a:cubicBezTo>
                  <a:cubicBezTo>
                    <a:pt x="1320311" y="1721864"/>
                    <a:pt x="1334736" y="1725748"/>
                    <a:pt x="1349716" y="1726858"/>
                  </a:cubicBezTo>
                  <a:cubicBezTo>
                    <a:pt x="1399096" y="1730186"/>
                    <a:pt x="1429611" y="1703000"/>
                    <a:pt x="1451250" y="1663053"/>
                  </a:cubicBezTo>
                  <a:cubicBezTo>
                    <a:pt x="1495636" y="1579829"/>
                    <a:pt x="1476217" y="1508256"/>
                    <a:pt x="1397431" y="1458877"/>
                  </a:cubicBezTo>
                  <a:cubicBezTo>
                    <a:pt x="1380232" y="1448335"/>
                    <a:pt x="1367471" y="1432800"/>
                    <a:pt x="1362477" y="1413936"/>
                  </a:cubicBezTo>
                  <a:cubicBezTo>
                    <a:pt x="1349716" y="1368995"/>
                    <a:pt x="1325304" y="1336815"/>
                    <a:pt x="1277034" y="1326273"/>
                  </a:cubicBezTo>
                  <a:cubicBezTo>
                    <a:pt x="1267047" y="1324054"/>
                    <a:pt x="1252067" y="1317951"/>
                    <a:pt x="1252067" y="1306854"/>
                  </a:cubicBezTo>
                  <a:cubicBezTo>
                    <a:pt x="1252622" y="1292429"/>
                    <a:pt x="1265938" y="1282997"/>
                    <a:pt x="1279808" y="1278558"/>
                  </a:cubicBezTo>
                  <a:cubicBezTo>
                    <a:pt x="1293679" y="1274120"/>
                    <a:pt x="1311433" y="1274120"/>
                    <a:pt x="1319756" y="1261913"/>
                  </a:cubicBezTo>
                  <a:cubicBezTo>
                    <a:pt x="1335846" y="1239165"/>
                    <a:pt x="1347497" y="1250817"/>
                    <a:pt x="1360258" y="1263578"/>
                  </a:cubicBezTo>
                  <a:cubicBezTo>
                    <a:pt x="1368026" y="1271345"/>
                    <a:pt x="1375793" y="1279668"/>
                    <a:pt x="1381342" y="1289100"/>
                  </a:cubicBezTo>
                  <a:cubicBezTo>
                    <a:pt x="1411857" y="1337925"/>
                    <a:pt x="1454579" y="1352905"/>
                    <a:pt x="1510061" y="1339589"/>
                  </a:cubicBezTo>
                  <a:cubicBezTo>
                    <a:pt x="1533364" y="1334041"/>
                    <a:pt x="1557221" y="1329047"/>
                    <a:pt x="1579969" y="1348466"/>
                  </a:cubicBezTo>
                  <a:cubicBezTo>
                    <a:pt x="1597724" y="1363447"/>
                    <a:pt x="1616588" y="1350131"/>
                    <a:pt x="1625465" y="1332376"/>
                  </a:cubicBezTo>
                  <a:cubicBezTo>
                    <a:pt x="1662638" y="1256920"/>
                    <a:pt x="1675399" y="1163154"/>
                    <a:pt x="1591621" y="1097130"/>
                  </a:cubicBezTo>
                  <a:cubicBezTo>
                    <a:pt x="1562770" y="1074382"/>
                    <a:pt x="1536138" y="1048305"/>
                    <a:pt x="1510616" y="1021674"/>
                  </a:cubicBezTo>
                  <a:cubicBezTo>
                    <a:pt x="1499519" y="1010577"/>
                    <a:pt x="1480655" y="996707"/>
                    <a:pt x="1486204" y="981726"/>
                  </a:cubicBezTo>
                  <a:cubicBezTo>
                    <a:pt x="1490642" y="969520"/>
                    <a:pt x="1512835" y="978397"/>
                    <a:pt x="1527261" y="976733"/>
                  </a:cubicBezTo>
                  <a:cubicBezTo>
                    <a:pt x="1561660" y="972849"/>
                    <a:pt x="1597724" y="971184"/>
                    <a:pt x="1615478" y="935676"/>
                  </a:cubicBezTo>
                  <a:cubicBezTo>
                    <a:pt x="1634897" y="895173"/>
                    <a:pt x="1666522" y="868542"/>
                    <a:pt x="1703695" y="846903"/>
                  </a:cubicBezTo>
                  <a:cubicBezTo>
                    <a:pt x="1729217" y="831923"/>
                    <a:pt x="1753630" y="815278"/>
                    <a:pt x="1771939" y="790866"/>
                  </a:cubicBezTo>
                  <a:cubicBezTo>
                    <a:pt x="1794132" y="762015"/>
                    <a:pt x="1794687" y="732054"/>
                    <a:pt x="1773049" y="704868"/>
                  </a:cubicBezTo>
                  <a:close/>
                </a:path>
              </a:pathLst>
            </a:custGeom>
            <a:solidFill>
              <a:srgbClr val="950102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474DD90-6CC6-4427-8C97-BB1E6951B295}"/>
                </a:ext>
              </a:extLst>
            </p:cNvPr>
            <p:cNvSpPr/>
            <p:nvPr/>
          </p:nvSpPr>
          <p:spPr>
            <a:xfrm>
              <a:off x="2689140" y="2117084"/>
              <a:ext cx="1764936" cy="1706399"/>
            </a:xfrm>
            <a:custGeom>
              <a:avLst/>
              <a:gdLst>
                <a:gd name="connsiteX0" fmla="*/ 1229529 w 1764936"/>
                <a:gd name="connsiteY0" fmla="*/ 1321023 h 1706399"/>
                <a:gd name="connsiteX1" fmla="*/ 1267257 w 1764936"/>
                <a:gd name="connsiteY1" fmla="*/ 1328443 h 1706399"/>
                <a:gd name="connsiteX2" fmla="*/ 1335500 w 1764936"/>
                <a:gd name="connsiteY2" fmla="*/ 1396132 h 1706399"/>
                <a:gd name="connsiteX3" fmla="*/ 1405963 w 1764936"/>
                <a:gd name="connsiteY3" fmla="*/ 1472699 h 1706399"/>
                <a:gd name="connsiteX4" fmla="*/ 1447575 w 1764936"/>
                <a:gd name="connsiteY4" fmla="*/ 1542607 h 1706399"/>
                <a:gd name="connsiteX5" fmla="*/ 1423163 w 1764936"/>
                <a:gd name="connsiteY5" fmla="*/ 1659676 h 1706399"/>
                <a:gd name="connsiteX6" fmla="*/ 1336055 w 1764936"/>
                <a:gd name="connsiteY6" fmla="*/ 1705726 h 1706399"/>
                <a:gd name="connsiteX7" fmla="*/ 1316082 w 1764936"/>
                <a:gd name="connsiteY7" fmla="*/ 1617509 h 1706399"/>
                <a:gd name="connsiteX8" fmla="*/ 1316082 w 1764936"/>
                <a:gd name="connsiteY8" fmla="*/ 1675211 h 1706399"/>
                <a:gd name="connsiteX9" fmla="*/ 1319965 w 1764936"/>
                <a:gd name="connsiteY9" fmla="*/ 1700178 h 1706399"/>
                <a:gd name="connsiteX10" fmla="*/ 1292779 w 1764936"/>
                <a:gd name="connsiteY10" fmla="*/ 1687972 h 1706399"/>
                <a:gd name="connsiteX11" fmla="*/ 1201233 w 1764936"/>
                <a:gd name="connsiteY11" fmla="*/ 1671882 h 1706399"/>
                <a:gd name="connsiteX12" fmla="*/ 1078616 w 1764936"/>
                <a:gd name="connsiteY12" fmla="*/ 1621393 h 1706399"/>
                <a:gd name="connsiteX13" fmla="*/ 1019804 w 1764936"/>
                <a:gd name="connsiteY13" fmla="*/ 1521524 h 1706399"/>
                <a:gd name="connsiteX14" fmla="*/ 1010372 w 1764936"/>
                <a:gd name="connsiteY14" fmla="*/ 1492673 h 1706399"/>
                <a:gd name="connsiteX15" fmla="*/ 954335 w 1764936"/>
                <a:gd name="connsiteY15" fmla="*/ 1390584 h 1706399"/>
                <a:gd name="connsiteX16" fmla="*/ 1080835 w 1764936"/>
                <a:gd name="connsiteY16" fmla="*/ 1406119 h 1706399"/>
                <a:gd name="connsiteX17" fmla="*/ 1138537 w 1764936"/>
                <a:gd name="connsiteY17" fmla="*/ 1494337 h 1706399"/>
                <a:gd name="connsiteX18" fmla="*/ 1235632 w 1764936"/>
                <a:gd name="connsiteY18" fmla="*/ 1555923 h 1706399"/>
                <a:gd name="connsiteX19" fmla="*/ 1328843 w 1764936"/>
                <a:gd name="connsiteY19" fmla="*/ 1569794 h 1706399"/>
                <a:gd name="connsiteX20" fmla="*/ 1291669 w 1764936"/>
                <a:gd name="connsiteY20" fmla="*/ 1535395 h 1706399"/>
                <a:gd name="connsiteX21" fmla="*/ 1245064 w 1764936"/>
                <a:gd name="connsiteY21" fmla="*/ 1540388 h 1706399"/>
                <a:gd name="connsiteX22" fmla="*/ 1168498 w 1764936"/>
                <a:gd name="connsiteY22" fmla="*/ 1467706 h 1706399"/>
                <a:gd name="connsiteX23" fmla="*/ 1146305 w 1764936"/>
                <a:gd name="connsiteY23" fmla="*/ 1413332 h 1706399"/>
                <a:gd name="connsiteX24" fmla="*/ 1137428 w 1764936"/>
                <a:gd name="connsiteY24" fmla="*/ 1394468 h 1706399"/>
                <a:gd name="connsiteX25" fmla="*/ 1201233 w 1764936"/>
                <a:gd name="connsiteY25" fmla="*/ 1375049 h 1706399"/>
                <a:gd name="connsiteX26" fmla="*/ 1202897 w 1764936"/>
                <a:gd name="connsiteY26" fmla="*/ 1368391 h 1706399"/>
                <a:gd name="connsiteX27" fmla="*/ 1206781 w 1764936"/>
                <a:gd name="connsiteY27" fmla="*/ 1350636 h 1706399"/>
                <a:gd name="connsiteX28" fmla="*/ 1229529 w 1764936"/>
                <a:gd name="connsiteY28" fmla="*/ 1321023 h 1706399"/>
                <a:gd name="connsiteX29" fmla="*/ 804879 w 1764936"/>
                <a:gd name="connsiteY29" fmla="*/ 1184050 h 1706399"/>
                <a:gd name="connsiteX30" fmla="*/ 816184 w 1764936"/>
                <a:gd name="connsiteY30" fmla="*/ 1193066 h 1706399"/>
                <a:gd name="connsiteX31" fmla="*/ 818404 w 1764936"/>
                <a:gd name="connsiteY31" fmla="*/ 1221362 h 1706399"/>
                <a:gd name="connsiteX32" fmla="*/ 765695 w 1764936"/>
                <a:gd name="connsiteY32" fmla="*/ 1305141 h 1706399"/>
                <a:gd name="connsiteX33" fmla="*/ 756263 w 1764936"/>
                <a:gd name="connsiteY33" fmla="*/ 1327889 h 1706399"/>
                <a:gd name="connsiteX34" fmla="*/ 668601 w 1764936"/>
                <a:gd name="connsiteY34" fmla="*/ 1346198 h 1706399"/>
                <a:gd name="connsiteX35" fmla="*/ 651401 w 1764936"/>
                <a:gd name="connsiteY35" fmla="*/ 1336766 h 1706399"/>
                <a:gd name="connsiteX36" fmla="*/ 647517 w 1764936"/>
                <a:gd name="connsiteY36" fmla="*/ 1349527 h 1706399"/>
                <a:gd name="connsiteX37" fmla="*/ 663607 w 1764936"/>
                <a:gd name="connsiteY37" fmla="*/ 1360623 h 1706399"/>
                <a:gd name="connsiteX38" fmla="*/ 710213 w 1764936"/>
                <a:gd name="connsiteY38" fmla="*/ 1397243 h 1706399"/>
                <a:gd name="connsiteX39" fmla="*/ 668046 w 1764936"/>
                <a:gd name="connsiteY39" fmla="*/ 1458274 h 1706399"/>
                <a:gd name="connsiteX40" fmla="*/ 609789 w 1764936"/>
                <a:gd name="connsiteY40" fmla="*/ 1434971 h 1706399"/>
                <a:gd name="connsiteX41" fmla="*/ 589261 w 1764936"/>
                <a:gd name="connsiteY41" fmla="*/ 1416662 h 1706399"/>
                <a:gd name="connsiteX42" fmla="*/ 555415 w 1764936"/>
                <a:gd name="connsiteY42" fmla="*/ 1438300 h 1706399"/>
                <a:gd name="connsiteX43" fmla="*/ 562073 w 1764936"/>
                <a:gd name="connsiteY43" fmla="*/ 1459938 h 1706399"/>
                <a:gd name="connsiteX44" fmla="*/ 592589 w 1764936"/>
                <a:gd name="connsiteY44" fmla="*/ 1510982 h 1706399"/>
                <a:gd name="connsiteX45" fmla="*/ 612563 w 1764936"/>
                <a:gd name="connsiteY45" fmla="*/ 1530956 h 1706399"/>
                <a:gd name="connsiteX46" fmla="*/ 707438 w 1764936"/>
                <a:gd name="connsiteY46" fmla="*/ 1513201 h 1706399"/>
                <a:gd name="connsiteX47" fmla="*/ 744057 w 1764936"/>
                <a:gd name="connsiteY47" fmla="*/ 1481021 h 1706399"/>
                <a:gd name="connsiteX48" fmla="*/ 768469 w 1764936"/>
                <a:gd name="connsiteY48" fmla="*/ 1388920 h 1706399"/>
                <a:gd name="connsiteX49" fmla="*/ 776237 w 1764936"/>
                <a:gd name="connsiteY49" fmla="*/ 1372830 h 1706399"/>
                <a:gd name="connsiteX50" fmla="*/ 815630 w 1764936"/>
                <a:gd name="connsiteY50" fmla="*/ 1395023 h 1706399"/>
                <a:gd name="connsiteX51" fmla="*/ 803978 w 1764936"/>
                <a:gd name="connsiteY51" fmla="*/ 1442738 h 1706399"/>
                <a:gd name="connsiteX52" fmla="*/ 826171 w 1764936"/>
                <a:gd name="connsiteY52" fmla="*/ 1393914 h 1706399"/>
                <a:gd name="connsiteX53" fmla="*/ 851693 w 1764936"/>
                <a:gd name="connsiteY53" fmla="*/ 1375050 h 1706399"/>
                <a:gd name="connsiteX54" fmla="*/ 864454 w 1764936"/>
                <a:gd name="connsiteY54" fmla="*/ 1403346 h 1706399"/>
                <a:gd name="connsiteX55" fmla="*/ 858351 w 1764936"/>
                <a:gd name="connsiteY55" fmla="*/ 1543162 h 1706399"/>
                <a:gd name="connsiteX56" fmla="*/ 821178 w 1764936"/>
                <a:gd name="connsiteY56" fmla="*/ 1610851 h 1706399"/>
                <a:gd name="connsiteX57" fmla="*/ 766250 w 1764936"/>
                <a:gd name="connsiteY57" fmla="*/ 1608631 h 1706399"/>
                <a:gd name="connsiteX58" fmla="*/ 684691 w 1764936"/>
                <a:gd name="connsiteY58" fmla="*/ 1637482 h 1706399"/>
                <a:gd name="connsiteX59" fmla="*/ 597583 w 1764936"/>
                <a:gd name="connsiteY59" fmla="*/ 1644695 h 1706399"/>
                <a:gd name="connsiteX60" fmla="*/ 540990 w 1764936"/>
                <a:gd name="connsiteY60" fmla="*/ 1621947 h 1706399"/>
                <a:gd name="connsiteX61" fmla="*/ 497158 w 1764936"/>
                <a:gd name="connsiteY61" fmla="*/ 1618063 h 1706399"/>
                <a:gd name="connsiteX62" fmla="*/ 456656 w 1764936"/>
                <a:gd name="connsiteY62" fmla="*/ 1570348 h 1706399"/>
                <a:gd name="connsiteX63" fmla="*/ 483288 w 1764936"/>
                <a:gd name="connsiteY63" fmla="*/ 1526517 h 1706399"/>
                <a:gd name="connsiteX64" fmla="*/ 494939 w 1764936"/>
                <a:gd name="connsiteY64" fmla="*/ 1495447 h 1706399"/>
                <a:gd name="connsiteX65" fmla="*/ 482733 w 1764936"/>
                <a:gd name="connsiteY65" fmla="*/ 1422210 h 1706399"/>
                <a:gd name="connsiteX66" fmla="*/ 518242 w 1764936"/>
                <a:gd name="connsiteY66" fmla="*/ 1358959 h 1706399"/>
                <a:gd name="connsiteX67" fmla="*/ 462759 w 1764936"/>
                <a:gd name="connsiteY67" fmla="*/ 1361179 h 1706399"/>
                <a:gd name="connsiteX68" fmla="*/ 476075 w 1764936"/>
                <a:gd name="connsiteY68" fmla="*/ 1406675 h 1706399"/>
                <a:gd name="connsiteX69" fmla="*/ 443895 w 1764936"/>
                <a:gd name="connsiteY69" fmla="*/ 1385591 h 1706399"/>
                <a:gd name="connsiteX70" fmla="*/ 428915 w 1764936"/>
                <a:gd name="connsiteY70" fmla="*/ 1355630 h 1706399"/>
                <a:gd name="connsiteX71" fmla="*/ 455546 w 1764936"/>
                <a:gd name="connsiteY71" fmla="*/ 1339540 h 1706399"/>
                <a:gd name="connsiteX72" fmla="*/ 550977 w 1764936"/>
                <a:gd name="connsiteY72" fmla="*/ 1327334 h 1706399"/>
                <a:gd name="connsiteX73" fmla="*/ 597583 w 1764936"/>
                <a:gd name="connsiteY73" fmla="*/ 1286277 h 1706399"/>
                <a:gd name="connsiteX74" fmla="*/ 623105 w 1764936"/>
                <a:gd name="connsiteY74" fmla="*/ 1261309 h 1706399"/>
                <a:gd name="connsiteX75" fmla="*/ 634756 w 1764936"/>
                <a:gd name="connsiteY75" fmla="*/ 1246884 h 1706399"/>
                <a:gd name="connsiteX76" fmla="*/ 672484 w 1764936"/>
                <a:gd name="connsiteY76" fmla="*/ 1217478 h 1706399"/>
                <a:gd name="connsiteX77" fmla="*/ 692458 w 1764936"/>
                <a:gd name="connsiteY77" fmla="*/ 1256316 h 1706399"/>
                <a:gd name="connsiteX78" fmla="*/ 704664 w 1764936"/>
                <a:gd name="connsiteY78" fmla="*/ 1286831 h 1706399"/>
                <a:gd name="connsiteX79" fmla="*/ 743502 w 1764936"/>
                <a:gd name="connsiteY79" fmla="*/ 1277954 h 1706399"/>
                <a:gd name="connsiteX80" fmla="*/ 759592 w 1764936"/>
                <a:gd name="connsiteY80" fmla="*/ 1261309 h 1706399"/>
                <a:gd name="connsiteX81" fmla="*/ 770689 w 1764936"/>
                <a:gd name="connsiteY81" fmla="*/ 1229129 h 1706399"/>
                <a:gd name="connsiteX82" fmla="*/ 790662 w 1764936"/>
                <a:gd name="connsiteY82" fmla="*/ 1189182 h 1706399"/>
                <a:gd name="connsiteX83" fmla="*/ 804879 w 1764936"/>
                <a:gd name="connsiteY83" fmla="*/ 1184050 h 1706399"/>
                <a:gd name="connsiteX84" fmla="*/ 1320521 w 1764936"/>
                <a:gd name="connsiteY84" fmla="*/ 1144241 h 1706399"/>
                <a:gd name="connsiteX85" fmla="*/ 1293890 w 1764936"/>
                <a:gd name="connsiteY85" fmla="*/ 1177531 h 1706399"/>
                <a:gd name="connsiteX86" fmla="*/ 1285013 w 1764936"/>
                <a:gd name="connsiteY86" fmla="*/ 1208602 h 1706399"/>
                <a:gd name="connsiteX87" fmla="*/ 1320521 w 1764936"/>
                <a:gd name="connsiteY87" fmla="*/ 1144241 h 1706399"/>
                <a:gd name="connsiteX88" fmla="*/ 1046992 w 1764936"/>
                <a:gd name="connsiteY88" fmla="*/ 1057134 h 1706399"/>
                <a:gd name="connsiteX89" fmla="*/ 1083611 w 1764936"/>
                <a:gd name="connsiteY89" fmla="*/ 1072114 h 1706399"/>
                <a:gd name="connsiteX90" fmla="*/ 1160732 w 1764936"/>
                <a:gd name="connsiteY90" fmla="*/ 1101520 h 1706399"/>
                <a:gd name="connsiteX91" fmla="*/ 1218433 w 1764936"/>
                <a:gd name="connsiteY91" fmla="*/ 1105403 h 1706399"/>
                <a:gd name="connsiteX92" fmla="*/ 1276690 w 1764936"/>
                <a:gd name="connsiteY92" fmla="*/ 1100965 h 1706399"/>
                <a:gd name="connsiteX93" fmla="*/ 1318302 w 1764936"/>
                <a:gd name="connsiteY93" fmla="*/ 1107623 h 1706399"/>
                <a:gd name="connsiteX94" fmla="*/ 1320521 w 1764936"/>
                <a:gd name="connsiteY94" fmla="*/ 1144796 h 1706399"/>
                <a:gd name="connsiteX95" fmla="*/ 1270032 w 1764936"/>
                <a:gd name="connsiteY95" fmla="*/ 1256317 h 1706399"/>
                <a:gd name="connsiteX96" fmla="*/ 1216214 w 1764936"/>
                <a:gd name="connsiteY96" fmla="*/ 1312354 h 1706399"/>
                <a:gd name="connsiteX97" fmla="*/ 1041444 w 1764936"/>
                <a:gd name="connsiteY97" fmla="*/ 1391140 h 1706399"/>
                <a:gd name="connsiteX98" fmla="*/ 908840 w 1764936"/>
                <a:gd name="connsiteY98" fmla="*/ 1382263 h 1706399"/>
                <a:gd name="connsiteX99" fmla="*/ 983187 w 1764936"/>
                <a:gd name="connsiteY99" fmla="*/ 1330664 h 1706399"/>
                <a:gd name="connsiteX100" fmla="*/ 912169 w 1764936"/>
                <a:gd name="connsiteY100" fmla="*/ 1366173 h 1706399"/>
                <a:gd name="connsiteX101" fmla="*/ 897743 w 1764936"/>
                <a:gd name="connsiteY101" fmla="*/ 1378379 h 1706399"/>
                <a:gd name="connsiteX102" fmla="*/ 850028 w 1764936"/>
                <a:gd name="connsiteY102" fmla="*/ 1366728 h 1706399"/>
                <a:gd name="connsiteX103" fmla="*/ 828390 w 1764936"/>
                <a:gd name="connsiteY103" fmla="*/ 1369502 h 1706399"/>
                <a:gd name="connsiteX104" fmla="*/ 776791 w 1764936"/>
                <a:gd name="connsiteY104" fmla="*/ 1344534 h 1706399"/>
                <a:gd name="connsiteX105" fmla="*/ 830054 w 1764936"/>
                <a:gd name="connsiteY105" fmla="*/ 1285168 h 1706399"/>
                <a:gd name="connsiteX106" fmla="*/ 846144 w 1764936"/>
                <a:gd name="connsiteY106" fmla="*/ 1253543 h 1706399"/>
                <a:gd name="connsiteX107" fmla="*/ 793436 w 1764936"/>
                <a:gd name="connsiteY107" fmla="*/ 1311800 h 1706399"/>
                <a:gd name="connsiteX108" fmla="*/ 777346 w 1764936"/>
                <a:gd name="connsiteY108" fmla="*/ 1328444 h 1706399"/>
                <a:gd name="connsiteX109" fmla="*/ 821177 w 1764936"/>
                <a:gd name="connsiteY109" fmla="*/ 1232460 h 1706399"/>
                <a:gd name="connsiteX110" fmla="*/ 919936 w 1764936"/>
                <a:gd name="connsiteY110" fmla="*/ 1129816 h 1706399"/>
                <a:gd name="connsiteX111" fmla="*/ 1046992 w 1764936"/>
                <a:gd name="connsiteY111" fmla="*/ 1057134 h 1706399"/>
                <a:gd name="connsiteX112" fmla="*/ 1441542 w 1764936"/>
                <a:gd name="connsiteY112" fmla="*/ 975435 h 1706399"/>
                <a:gd name="connsiteX113" fmla="*/ 1471434 w 1764936"/>
                <a:gd name="connsiteY113" fmla="*/ 995548 h 1706399"/>
                <a:gd name="connsiteX114" fmla="*/ 1553548 w 1764936"/>
                <a:gd name="connsiteY114" fmla="*/ 1077662 h 1706399"/>
                <a:gd name="connsiteX115" fmla="*/ 1617908 w 1764936"/>
                <a:gd name="connsiteY115" fmla="*/ 1291826 h 1706399"/>
                <a:gd name="connsiteX116" fmla="*/ 1596825 w 1764936"/>
                <a:gd name="connsiteY116" fmla="*/ 1326780 h 1706399"/>
                <a:gd name="connsiteX117" fmla="*/ 1569638 w 1764936"/>
                <a:gd name="connsiteY117" fmla="*/ 1328999 h 1706399"/>
                <a:gd name="connsiteX118" fmla="*/ 1503059 w 1764936"/>
                <a:gd name="connsiteY118" fmla="*/ 1319012 h 1706399"/>
                <a:gd name="connsiteX119" fmla="*/ 1377667 w 1764936"/>
                <a:gd name="connsiteY119" fmla="*/ 1272407 h 1706399"/>
                <a:gd name="connsiteX120" fmla="*/ 1354920 w 1764936"/>
                <a:gd name="connsiteY120" fmla="*/ 1248549 h 1706399"/>
                <a:gd name="connsiteX121" fmla="*/ 1338275 w 1764936"/>
                <a:gd name="connsiteY121" fmla="*/ 1194176 h 1706399"/>
                <a:gd name="connsiteX122" fmla="*/ 1335501 w 1764936"/>
                <a:gd name="connsiteY122" fmla="*/ 1145351 h 1706399"/>
                <a:gd name="connsiteX123" fmla="*/ 1354365 w 1764936"/>
                <a:gd name="connsiteY123" fmla="*/ 1049921 h 1706399"/>
                <a:gd name="connsiteX124" fmla="*/ 1368790 w 1764936"/>
                <a:gd name="connsiteY124" fmla="*/ 1069894 h 1706399"/>
                <a:gd name="connsiteX125" fmla="*/ 1447576 w 1764936"/>
                <a:gd name="connsiteY125" fmla="*/ 1172537 h 1706399"/>
                <a:gd name="connsiteX126" fmla="*/ 1473098 w 1764936"/>
                <a:gd name="connsiteY126" fmla="*/ 1193067 h 1706399"/>
                <a:gd name="connsiteX127" fmla="*/ 1510827 w 1764936"/>
                <a:gd name="connsiteY127" fmla="*/ 1199170 h 1706399"/>
                <a:gd name="connsiteX128" fmla="*/ 1552993 w 1764936"/>
                <a:gd name="connsiteY128" fmla="*/ 1175866 h 1706399"/>
                <a:gd name="connsiteX129" fmla="*/ 1491963 w 1764936"/>
                <a:gd name="connsiteY129" fmla="*/ 1163105 h 1706399"/>
                <a:gd name="connsiteX130" fmla="*/ 1407073 w 1764936"/>
                <a:gd name="connsiteY130" fmla="*/ 1082655 h 1706399"/>
                <a:gd name="connsiteX131" fmla="*/ 1403744 w 1764936"/>
                <a:gd name="connsiteY131" fmla="*/ 1033831 h 1706399"/>
                <a:gd name="connsiteX132" fmla="*/ 1410402 w 1764936"/>
                <a:gd name="connsiteY132" fmla="*/ 991109 h 1706399"/>
                <a:gd name="connsiteX133" fmla="*/ 1441542 w 1764936"/>
                <a:gd name="connsiteY133" fmla="*/ 975435 h 1706399"/>
                <a:gd name="connsiteX134" fmla="*/ 1240625 w 1764936"/>
                <a:gd name="connsiteY134" fmla="*/ 903447 h 1706399"/>
                <a:gd name="connsiteX135" fmla="*/ 1238961 w 1764936"/>
                <a:gd name="connsiteY135" fmla="*/ 912324 h 1706399"/>
                <a:gd name="connsiteX136" fmla="*/ 1276689 w 1764936"/>
                <a:gd name="connsiteY136" fmla="*/ 967807 h 1706399"/>
                <a:gd name="connsiteX137" fmla="*/ 1296108 w 1764936"/>
                <a:gd name="connsiteY137" fmla="*/ 1002762 h 1706399"/>
                <a:gd name="connsiteX138" fmla="*/ 1284457 w 1764936"/>
                <a:gd name="connsiteY138" fmla="*/ 1021626 h 1706399"/>
                <a:gd name="connsiteX139" fmla="*/ 1259490 w 1764936"/>
                <a:gd name="connsiteY139" fmla="*/ 1027174 h 1706399"/>
                <a:gd name="connsiteX140" fmla="*/ 1223426 w 1764936"/>
                <a:gd name="connsiteY140" fmla="*/ 1017742 h 1706399"/>
                <a:gd name="connsiteX141" fmla="*/ 1212884 w 1764936"/>
                <a:gd name="connsiteY141" fmla="*/ 927304 h 1706399"/>
                <a:gd name="connsiteX142" fmla="*/ 1240625 w 1764936"/>
                <a:gd name="connsiteY142" fmla="*/ 903447 h 1706399"/>
                <a:gd name="connsiteX143" fmla="*/ 195610 w 1764936"/>
                <a:gd name="connsiteY143" fmla="*/ 863638 h 1706399"/>
                <a:gd name="connsiteX144" fmla="*/ 235835 w 1764936"/>
                <a:gd name="connsiteY144" fmla="*/ 866273 h 1706399"/>
                <a:gd name="connsiteX145" fmla="*/ 254144 w 1764936"/>
                <a:gd name="connsiteY145" fmla="*/ 889576 h 1706399"/>
                <a:gd name="connsiteX146" fmla="*/ 224184 w 1764936"/>
                <a:gd name="connsiteY146" fmla="*/ 891795 h 1706399"/>
                <a:gd name="connsiteX147" fmla="*/ 167037 w 1764936"/>
                <a:gd name="connsiteY147" fmla="*/ 938400 h 1706399"/>
                <a:gd name="connsiteX148" fmla="*/ 144844 w 1764936"/>
                <a:gd name="connsiteY148" fmla="*/ 1074888 h 1706399"/>
                <a:gd name="connsiteX149" fmla="*/ 155385 w 1764936"/>
                <a:gd name="connsiteY149" fmla="*/ 1089313 h 1706399"/>
                <a:gd name="connsiteX150" fmla="*/ 174249 w 1764936"/>
                <a:gd name="connsiteY150" fmla="*/ 1092642 h 1706399"/>
                <a:gd name="connsiteX151" fmla="*/ 202546 w 1764936"/>
                <a:gd name="connsiteY151" fmla="*/ 1138138 h 1706399"/>
                <a:gd name="connsiteX152" fmla="*/ 203100 w 1764936"/>
                <a:gd name="connsiteY152" fmla="*/ 1171982 h 1706399"/>
                <a:gd name="connsiteX153" fmla="*/ 251925 w 1764936"/>
                <a:gd name="connsiteY153" fmla="*/ 1189182 h 1706399"/>
                <a:gd name="connsiteX154" fmla="*/ 329601 w 1764936"/>
                <a:gd name="connsiteY154" fmla="*/ 1161441 h 1706399"/>
                <a:gd name="connsiteX155" fmla="*/ 273008 w 1764936"/>
                <a:gd name="connsiteY155" fmla="*/ 1152008 h 1706399"/>
                <a:gd name="connsiteX156" fmla="*/ 245822 w 1764936"/>
                <a:gd name="connsiteY156" fmla="*/ 1115390 h 1706399"/>
                <a:gd name="connsiteX157" fmla="*/ 234725 w 1764936"/>
                <a:gd name="connsiteY157" fmla="*/ 1075443 h 1706399"/>
                <a:gd name="connsiteX158" fmla="*/ 218081 w 1764936"/>
                <a:gd name="connsiteY158" fmla="*/ 1053804 h 1706399"/>
                <a:gd name="connsiteX159" fmla="*/ 253590 w 1764936"/>
                <a:gd name="connsiteY159" fmla="*/ 992219 h 1706399"/>
                <a:gd name="connsiteX160" fmla="*/ 302969 w 1764936"/>
                <a:gd name="connsiteY160" fmla="*/ 998876 h 1706399"/>
                <a:gd name="connsiteX161" fmla="*/ 328491 w 1764936"/>
                <a:gd name="connsiteY161" fmla="*/ 1048256 h 1706399"/>
                <a:gd name="connsiteX162" fmla="*/ 354568 w 1764936"/>
                <a:gd name="connsiteY162" fmla="*/ 1088203 h 1706399"/>
                <a:gd name="connsiteX163" fmla="*/ 403393 w 1764936"/>
                <a:gd name="connsiteY163" fmla="*/ 1118719 h 1706399"/>
                <a:gd name="connsiteX164" fmla="*/ 388967 w 1764936"/>
                <a:gd name="connsiteY164" fmla="*/ 977238 h 1706399"/>
                <a:gd name="connsiteX165" fmla="*/ 341252 w 1764936"/>
                <a:gd name="connsiteY165" fmla="*/ 943949 h 1706399"/>
                <a:gd name="connsiteX166" fmla="*/ 310737 w 1764936"/>
                <a:gd name="connsiteY166" fmla="*/ 916762 h 1706399"/>
                <a:gd name="connsiteX167" fmla="*/ 345691 w 1764936"/>
                <a:gd name="connsiteY167" fmla="*/ 877924 h 1706399"/>
                <a:gd name="connsiteX168" fmla="*/ 392296 w 1764936"/>
                <a:gd name="connsiteY168" fmla="*/ 873486 h 1706399"/>
                <a:gd name="connsiteX169" fmla="*/ 482178 w 1764936"/>
                <a:gd name="connsiteY169" fmla="*/ 961148 h 1706399"/>
                <a:gd name="connsiteX170" fmla="*/ 482178 w 1764936"/>
                <a:gd name="connsiteY170" fmla="*/ 997212 h 1706399"/>
                <a:gd name="connsiteX171" fmla="*/ 508809 w 1764936"/>
                <a:gd name="connsiteY171" fmla="*/ 1042153 h 1706399"/>
                <a:gd name="connsiteX172" fmla="*/ 524899 w 1764936"/>
                <a:gd name="connsiteY172" fmla="*/ 1056578 h 1706399"/>
                <a:gd name="connsiteX173" fmla="*/ 523790 w 1764936"/>
                <a:gd name="connsiteY173" fmla="*/ 1095971 h 1706399"/>
                <a:gd name="connsiteX174" fmla="*/ 477184 w 1764936"/>
                <a:gd name="connsiteY174" fmla="*/ 1209710 h 1706399"/>
                <a:gd name="connsiteX175" fmla="*/ 468307 w 1764936"/>
                <a:gd name="connsiteY175" fmla="*/ 1244110 h 1706399"/>
                <a:gd name="connsiteX176" fmla="*/ 443340 w 1764936"/>
                <a:gd name="connsiteY176" fmla="*/ 1261309 h 1706399"/>
                <a:gd name="connsiteX177" fmla="*/ 295756 w 1764936"/>
                <a:gd name="connsiteY177" fmla="*/ 1315127 h 1706399"/>
                <a:gd name="connsiteX178" fmla="*/ 209203 w 1764936"/>
                <a:gd name="connsiteY178" fmla="*/ 1315682 h 1706399"/>
                <a:gd name="connsiteX179" fmla="*/ 162043 w 1764936"/>
                <a:gd name="connsiteY179" fmla="*/ 1272960 h 1706399"/>
                <a:gd name="connsiteX180" fmla="*/ 104896 w 1764936"/>
                <a:gd name="connsiteY180" fmla="*/ 1255206 h 1706399"/>
                <a:gd name="connsiteX181" fmla="*/ 79374 w 1764936"/>
                <a:gd name="connsiteY181" fmla="*/ 1243555 h 1706399"/>
                <a:gd name="connsiteX182" fmla="*/ 76045 w 1764936"/>
                <a:gd name="connsiteY182" fmla="*/ 1213039 h 1706399"/>
                <a:gd name="connsiteX183" fmla="*/ 100458 w 1764936"/>
                <a:gd name="connsiteY183" fmla="*/ 1148679 h 1706399"/>
                <a:gd name="connsiteX184" fmla="*/ 74936 w 1764936"/>
                <a:gd name="connsiteY184" fmla="*/ 1097081 h 1706399"/>
                <a:gd name="connsiteX185" fmla="*/ 63839 w 1764936"/>
                <a:gd name="connsiteY185" fmla="*/ 1075443 h 1706399"/>
                <a:gd name="connsiteX186" fmla="*/ 76600 w 1764936"/>
                <a:gd name="connsiteY186" fmla="*/ 980567 h 1706399"/>
                <a:gd name="connsiteX187" fmla="*/ 157050 w 1764936"/>
                <a:gd name="connsiteY187" fmla="*/ 871821 h 1706399"/>
                <a:gd name="connsiteX188" fmla="*/ 195610 w 1764936"/>
                <a:gd name="connsiteY188" fmla="*/ 863638 h 1706399"/>
                <a:gd name="connsiteX189" fmla="*/ 1349277 w 1764936"/>
                <a:gd name="connsiteY189" fmla="*/ 810184 h 1706399"/>
                <a:gd name="connsiteX190" fmla="*/ 1368791 w 1764936"/>
                <a:gd name="connsiteY190" fmla="*/ 820223 h 1706399"/>
                <a:gd name="connsiteX191" fmla="*/ 1288340 w 1764936"/>
                <a:gd name="connsiteY191" fmla="*/ 856842 h 1706399"/>
                <a:gd name="connsiteX192" fmla="*/ 1349277 w 1764936"/>
                <a:gd name="connsiteY192" fmla="*/ 810184 h 1706399"/>
                <a:gd name="connsiteX193" fmla="*/ 377871 w 1764936"/>
                <a:gd name="connsiteY193" fmla="*/ 689283 h 1706399"/>
                <a:gd name="connsiteX194" fmla="*/ 321833 w 1764936"/>
                <a:gd name="connsiteY194" fmla="*/ 698160 h 1706399"/>
                <a:gd name="connsiteX195" fmla="*/ 285770 w 1764936"/>
                <a:gd name="connsiteY195" fmla="*/ 742547 h 1706399"/>
                <a:gd name="connsiteX196" fmla="*/ 283550 w 1764936"/>
                <a:gd name="connsiteY196" fmla="*/ 753644 h 1706399"/>
                <a:gd name="connsiteX197" fmla="*/ 377871 w 1764936"/>
                <a:gd name="connsiteY197" fmla="*/ 689283 h 1706399"/>
                <a:gd name="connsiteX198" fmla="*/ 927843 w 1764936"/>
                <a:gd name="connsiteY198" fmla="*/ 670142 h 1706399"/>
                <a:gd name="connsiteX199" fmla="*/ 987071 w 1764936"/>
                <a:gd name="connsiteY199" fmla="*/ 718689 h 1706399"/>
                <a:gd name="connsiteX200" fmla="*/ 1027573 w 1764936"/>
                <a:gd name="connsiteY200" fmla="*/ 809681 h 1706399"/>
                <a:gd name="connsiteX201" fmla="*/ 1015922 w 1764936"/>
                <a:gd name="connsiteY201" fmla="*/ 828545 h 1706399"/>
                <a:gd name="connsiteX202" fmla="*/ 934363 w 1764936"/>
                <a:gd name="connsiteY202" fmla="*/ 807461 h 1706399"/>
                <a:gd name="connsiteX203" fmla="*/ 931034 w 1764936"/>
                <a:gd name="connsiteY203" fmla="*/ 780275 h 1706399"/>
                <a:gd name="connsiteX204" fmla="*/ 952117 w 1764936"/>
                <a:gd name="connsiteY204" fmla="*/ 773062 h 1706399"/>
                <a:gd name="connsiteX205" fmla="*/ 966543 w 1764936"/>
                <a:gd name="connsiteY205" fmla="*/ 767514 h 1706399"/>
                <a:gd name="connsiteX206" fmla="*/ 954336 w 1764936"/>
                <a:gd name="connsiteY206" fmla="*/ 756972 h 1706399"/>
                <a:gd name="connsiteX207" fmla="*/ 919937 w 1764936"/>
                <a:gd name="connsiteY207" fmla="*/ 785268 h 1706399"/>
                <a:gd name="connsiteX208" fmla="*/ 919937 w 1764936"/>
                <a:gd name="connsiteY208" fmla="*/ 793591 h 1706399"/>
                <a:gd name="connsiteX209" fmla="*/ 879990 w 1764936"/>
                <a:gd name="connsiteY209" fmla="*/ 886247 h 1706399"/>
                <a:gd name="connsiteX210" fmla="*/ 883319 w 1764936"/>
                <a:gd name="connsiteY210" fmla="*/ 930078 h 1706399"/>
                <a:gd name="connsiteX211" fmla="*/ 904957 w 1764936"/>
                <a:gd name="connsiteY211" fmla="*/ 954490 h 1706399"/>
                <a:gd name="connsiteX212" fmla="*/ 936027 w 1764936"/>
                <a:gd name="connsiteY212" fmla="*/ 1022180 h 1706399"/>
                <a:gd name="connsiteX213" fmla="*/ 912170 w 1764936"/>
                <a:gd name="connsiteY213" fmla="*/ 1062128 h 1706399"/>
                <a:gd name="connsiteX214" fmla="*/ 906621 w 1764936"/>
                <a:gd name="connsiteY214" fmla="*/ 1062128 h 1706399"/>
                <a:gd name="connsiteX215" fmla="*/ 757373 w 1764936"/>
                <a:gd name="connsiteY215" fmla="*/ 1120384 h 1706399"/>
                <a:gd name="connsiteX216" fmla="*/ 689684 w 1764936"/>
                <a:gd name="connsiteY216" fmla="*/ 1131481 h 1706399"/>
                <a:gd name="connsiteX217" fmla="*/ 508810 w 1764936"/>
                <a:gd name="connsiteY217" fmla="*/ 1002761 h 1706399"/>
                <a:gd name="connsiteX218" fmla="*/ 517687 w 1764936"/>
                <a:gd name="connsiteY218" fmla="*/ 917317 h 1706399"/>
                <a:gd name="connsiteX219" fmla="*/ 553196 w 1764936"/>
                <a:gd name="connsiteY219" fmla="*/ 817448 h 1706399"/>
                <a:gd name="connsiteX220" fmla="*/ 577608 w 1764936"/>
                <a:gd name="connsiteY220" fmla="*/ 769178 h 1706399"/>
                <a:gd name="connsiteX221" fmla="*/ 640304 w 1764936"/>
                <a:gd name="connsiteY221" fmla="*/ 756972 h 1706399"/>
                <a:gd name="connsiteX222" fmla="*/ 641968 w 1764936"/>
                <a:gd name="connsiteY222" fmla="*/ 767514 h 1706399"/>
                <a:gd name="connsiteX223" fmla="*/ 611453 w 1764936"/>
                <a:gd name="connsiteY223" fmla="*/ 832429 h 1706399"/>
                <a:gd name="connsiteX224" fmla="*/ 582602 w 1764936"/>
                <a:gd name="connsiteY224" fmla="*/ 911214 h 1706399"/>
                <a:gd name="connsiteX225" fmla="*/ 583712 w 1764936"/>
                <a:gd name="connsiteY225" fmla="*/ 966142 h 1706399"/>
                <a:gd name="connsiteX226" fmla="*/ 642523 w 1764936"/>
                <a:gd name="connsiteY226" fmla="*/ 1017741 h 1706399"/>
                <a:gd name="connsiteX227" fmla="*/ 745167 w 1764936"/>
                <a:gd name="connsiteY227" fmla="*/ 1021070 h 1706399"/>
                <a:gd name="connsiteX228" fmla="*/ 837823 w 1764936"/>
                <a:gd name="connsiteY228" fmla="*/ 994994 h 1706399"/>
                <a:gd name="connsiteX229" fmla="*/ 780676 w 1764936"/>
                <a:gd name="connsiteY229" fmla="*/ 933407 h 1706399"/>
                <a:gd name="connsiteX230" fmla="*/ 807308 w 1764936"/>
                <a:gd name="connsiteY230" fmla="*/ 857396 h 1706399"/>
                <a:gd name="connsiteX231" fmla="*/ 837268 w 1764936"/>
                <a:gd name="connsiteY231" fmla="*/ 842415 h 1706399"/>
                <a:gd name="connsiteX232" fmla="*/ 850584 w 1764936"/>
                <a:gd name="connsiteY232" fmla="*/ 795255 h 1706399"/>
                <a:gd name="connsiteX233" fmla="*/ 851694 w 1764936"/>
                <a:gd name="connsiteY233" fmla="*/ 738108 h 1706399"/>
                <a:gd name="connsiteX234" fmla="*/ 820068 w 1764936"/>
                <a:gd name="connsiteY234" fmla="*/ 744766 h 1706399"/>
                <a:gd name="connsiteX235" fmla="*/ 859461 w 1764936"/>
                <a:gd name="connsiteY235" fmla="*/ 703154 h 1706399"/>
                <a:gd name="connsiteX236" fmla="*/ 927843 w 1764936"/>
                <a:gd name="connsiteY236" fmla="*/ 670142 h 1706399"/>
                <a:gd name="connsiteX237" fmla="*/ 504371 w 1764936"/>
                <a:gd name="connsiteY237" fmla="*/ 667646 h 1706399"/>
                <a:gd name="connsiteX238" fmla="*/ 453327 w 1764936"/>
                <a:gd name="connsiteY238" fmla="*/ 713697 h 1706399"/>
                <a:gd name="connsiteX239" fmla="*/ 504371 w 1764936"/>
                <a:gd name="connsiteY239" fmla="*/ 667646 h 1706399"/>
                <a:gd name="connsiteX240" fmla="*/ 1656277 w 1764936"/>
                <a:gd name="connsiteY240" fmla="*/ 590533 h 1706399"/>
                <a:gd name="connsiteX241" fmla="*/ 1682822 w 1764936"/>
                <a:gd name="connsiteY241" fmla="*/ 601066 h 1706399"/>
                <a:gd name="connsiteX242" fmla="*/ 1734975 w 1764936"/>
                <a:gd name="connsiteY242" fmla="*/ 668200 h 1706399"/>
                <a:gd name="connsiteX243" fmla="*/ 1756059 w 1764936"/>
                <a:gd name="connsiteY243" fmla="*/ 711477 h 1706399"/>
                <a:gd name="connsiteX244" fmla="*/ 1764936 w 1764936"/>
                <a:gd name="connsiteY244" fmla="*/ 734779 h 1706399"/>
                <a:gd name="connsiteX245" fmla="*/ 1716666 w 1764936"/>
                <a:gd name="connsiteY245" fmla="*/ 805242 h 1706399"/>
                <a:gd name="connsiteX246" fmla="*/ 1650087 w 1764936"/>
                <a:gd name="connsiteY246" fmla="*/ 849628 h 1706399"/>
                <a:gd name="connsiteX247" fmla="*/ 1611249 w 1764936"/>
                <a:gd name="connsiteY247" fmla="*/ 888466 h 1706399"/>
                <a:gd name="connsiteX248" fmla="*/ 1490852 w 1764936"/>
                <a:gd name="connsiteY248" fmla="*/ 955600 h 1706399"/>
                <a:gd name="connsiteX249" fmla="*/ 1435924 w 1764936"/>
                <a:gd name="connsiteY249" fmla="*/ 961703 h 1706399"/>
                <a:gd name="connsiteX250" fmla="*/ 1418170 w 1764936"/>
                <a:gd name="connsiteY250" fmla="*/ 968916 h 1706399"/>
                <a:gd name="connsiteX251" fmla="*/ 1323849 w 1764936"/>
                <a:gd name="connsiteY251" fmla="*/ 1072669 h 1706399"/>
                <a:gd name="connsiteX252" fmla="*/ 1288895 w 1764936"/>
                <a:gd name="connsiteY252" fmla="*/ 1085984 h 1706399"/>
                <a:gd name="connsiteX253" fmla="*/ 1282792 w 1764936"/>
                <a:gd name="connsiteY253" fmla="*/ 1053250 h 1706399"/>
                <a:gd name="connsiteX254" fmla="*/ 1320520 w 1764936"/>
                <a:gd name="connsiteY254" fmla="*/ 988890 h 1706399"/>
                <a:gd name="connsiteX255" fmla="*/ 1300547 w 1764936"/>
                <a:gd name="connsiteY255" fmla="*/ 955600 h 1706399"/>
                <a:gd name="connsiteX256" fmla="*/ 1283902 w 1764936"/>
                <a:gd name="connsiteY256" fmla="*/ 955600 h 1706399"/>
                <a:gd name="connsiteX257" fmla="*/ 1250057 w 1764936"/>
                <a:gd name="connsiteY257" fmla="*/ 944504 h 1706399"/>
                <a:gd name="connsiteX258" fmla="*/ 1259490 w 1764936"/>
                <a:gd name="connsiteY258" fmla="*/ 902892 h 1706399"/>
                <a:gd name="connsiteX259" fmla="*/ 1345488 w 1764936"/>
                <a:gd name="connsiteY259" fmla="*/ 844635 h 1706399"/>
                <a:gd name="connsiteX260" fmla="*/ 1513045 w 1764936"/>
                <a:gd name="connsiteY260" fmla="*/ 734225 h 1706399"/>
                <a:gd name="connsiteX261" fmla="*/ 1566863 w 1764936"/>
                <a:gd name="connsiteY261" fmla="*/ 696496 h 1706399"/>
                <a:gd name="connsiteX262" fmla="*/ 1616797 w 1764936"/>
                <a:gd name="connsiteY262" fmla="*/ 631027 h 1706399"/>
                <a:gd name="connsiteX263" fmla="*/ 1656277 w 1764936"/>
                <a:gd name="connsiteY263" fmla="*/ 590533 h 1706399"/>
                <a:gd name="connsiteX264" fmla="*/ 986681 w 1764936"/>
                <a:gd name="connsiteY264" fmla="*/ 453439 h 1706399"/>
                <a:gd name="connsiteX265" fmla="*/ 1004825 w 1764936"/>
                <a:gd name="connsiteY265" fmla="*/ 457366 h 1706399"/>
                <a:gd name="connsiteX266" fmla="*/ 1078062 w 1764936"/>
                <a:gd name="connsiteY266" fmla="*/ 481778 h 1706399"/>
                <a:gd name="connsiteX267" fmla="*/ 1151299 w 1764936"/>
                <a:gd name="connsiteY267" fmla="*/ 466798 h 1706399"/>
                <a:gd name="connsiteX268" fmla="*/ 1191247 w 1764936"/>
                <a:gd name="connsiteY268" fmla="*/ 464024 h 1706399"/>
                <a:gd name="connsiteX269" fmla="*/ 1276135 w 1764936"/>
                <a:gd name="connsiteY269" fmla="*/ 523390 h 1706399"/>
                <a:gd name="connsiteX270" fmla="*/ 1281684 w 1764936"/>
                <a:gd name="connsiteY270" fmla="*/ 542809 h 1706399"/>
                <a:gd name="connsiteX271" fmla="*/ 1306096 w 1764936"/>
                <a:gd name="connsiteY271" fmla="*/ 592189 h 1706399"/>
                <a:gd name="connsiteX272" fmla="*/ 1330508 w 1764936"/>
                <a:gd name="connsiteY272" fmla="*/ 544474 h 1706399"/>
                <a:gd name="connsiteX273" fmla="*/ 1330508 w 1764936"/>
                <a:gd name="connsiteY273" fmla="*/ 528384 h 1706399"/>
                <a:gd name="connsiteX274" fmla="*/ 1336057 w 1764936"/>
                <a:gd name="connsiteY274" fmla="*/ 521726 h 1706399"/>
                <a:gd name="connsiteX275" fmla="*/ 1474208 w 1764936"/>
                <a:gd name="connsiteY275" fmla="*/ 558344 h 1706399"/>
                <a:gd name="connsiteX276" fmla="*/ 1496401 w 1764936"/>
                <a:gd name="connsiteY276" fmla="*/ 556680 h 1706399"/>
                <a:gd name="connsiteX277" fmla="*/ 1527472 w 1764936"/>
                <a:gd name="connsiteY277" fmla="*/ 569441 h 1706399"/>
                <a:gd name="connsiteX278" fmla="*/ 1511937 w 1764936"/>
                <a:gd name="connsiteY278" fmla="*/ 595518 h 1706399"/>
                <a:gd name="connsiteX279" fmla="*/ 1484750 w 1764936"/>
                <a:gd name="connsiteY279" fmla="*/ 626588 h 1706399"/>
                <a:gd name="connsiteX280" fmla="*/ 1492518 w 1764936"/>
                <a:gd name="connsiteY280" fmla="*/ 667090 h 1706399"/>
                <a:gd name="connsiteX281" fmla="*/ 1496401 w 1764936"/>
                <a:gd name="connsiteY281" fmla="*/ 708148 h 1706399"/>
                <a:gd name="connsiteX282" fmla="*/ 1313309 w 1764936"/>
                <a:gd name="connsiteY282" fmla="*/ 791372 h 1706399"/>
                <a:gd name="connsiteX283" fmla="*/ 1175157 w 1764936"/>
                <a:gd name="connsiteY283" fmla="*/ 789708 h 1706399"/>
                <a:gd name="connsiteX284" fmla="*/ 1013147 w 1764936"/>
                <a:gd name="connsiteY284" fmla="*/ 698161 h 1706399"/>
                <a:gd name="connsiteX285" fmla="*/ 979857 w 1764936"/>
                <a:gd name="connsiteY285" fmla="*/ 647117 h 1706399"/>
                <a:gd name="connsiteX286" fmla="*/ 966542 w 1764936"/>
                <a:gd name="connsiteY286" fmla="*/ 580537 h 1706399"/>
                <a:gd name="connsiteX287" fmla="*/ 965432 w 1764936"/>
                <a:gd name="connsiteY287" fmla="*/ 556680 h 1706399"/>
                <a:gd name="connsiteX288" fmla="*/ 948232 w 1764936"/>
                <a:gd name="connsiteY288" fmla="*/ 516178 h 1706399"/>
                <a:gd name="connsiteX289" fmla="*/ 942129 w 1764936"/>
                <a:gd name="connsiteY289" fmla="*/ 475675 h 1706399"/>
                <a:gd name="connsiteX290" fmla="*/ 986681 w 1764936"/>
                <a:gd name="connsiteY290" fmla="*/ 453439 h 1706399"/>
                <a:gd name="connsiteX291" fmla="*/ 718951 w 1764936"/>
                <a:gd name="connsiteY291" fmla="*/ 452719 h 1706399"/>
                <a:gd name="connsiteX292" fmla="*/ 728522 w 1764936"/>
                <a:gd name="connsiteY292" fmla="*/ 457366 h 1706399"/>
                <a:gd name="connsiteX293" fmla="*/ 723528 w 1764936"/>
                <a:gd name="connsiteY293" fmla="*/ 477340 h 1706399"/>
                <a:gd name="connsiteX294" fmla="*/ 664162 w 1764936"/>
                <a:gd name="connsiteY294" fmla="*/ 520061 h 1706399"/>
                <a:gd name="connsiteX295" fmla="*/ 503262 w 1764936"/>
                <a:gd name="connsiteY295" fmla="*/ 649336 h 1706399"/>
                <a:gd name="connsiteX296" fmla="*/ 416154 w 1764936"/>
                <a:gd name="connsiteY296" fmla="*/ 712586 h 1706399"/>
                <a:gd name="connsiteX297" fmla="*/ 325717 w 1764936"/>
                <a:gd name="connsiteY297" fmla="*/ 759192 h 1706399"/>
                <a:gd name="connsiteX298" fmla="*/ 295757 w 1764936"/>
                <a:gd name="connsiteY298" fmla="*/ 852958 h 1706399"/>
                <a:gd name="connsiteX299" fmla="*/ 297976 w 1764936"/>
                <a:gd name="connsiteY299" fmla="*/ 894015 h 1706399"/>
                <a:gd name="connsiteX300" fmla="*/ 291873 w 1764936"/>
                <a:gd name="connsiteY300" fmla="*/ 914544 h 1706399"/>
                <a:gd name="connsiteX301" fmla="*/ 270235 w 1764936"/>
                <a:gd name="connsiteY301" fmla="*/ 899563 h 1706399"/>
                <a:gd name="connsiteX302" fmla="*/ 259138 w 1764936"/>
                <a:gd name="connsiteY302" fmla="*/ 855732 h 1706399"/>
                <a:gd name="connsiteX303" fmla="*/ 260248 w 1764936"/>
                <a:gd name="connsiteY303" fmla="*/ 850184 h 1706399"/>
                <a:gd name="connsiteX304" fmla="*/ 277447 w 1764936"/>
                <a:gd name="connsiteY304" fmla="*/ 775282 h 1706399"/>
                <a:gd name="connsiteX305" fmla="*/ 279667 w 1764936"/>
                <a:gd name="connsiteY305" fmla="*/ 766960 h 1706399"/>
                <a:gd name="connsiteX306" fmla="*/ 271899 w 1764936"/>
                <a:gd name="connsiteY306" fmla="*/ 773618 h 1706399"/>
                <a:gd name="connsiteX307" fmla="*/ 271344 w 1764936"/>
                <a:gd name="connsiteY307" fmla="*/ 740327 h 1706399"/>
                <a:gd name="connsiteX308" fmla="*/ 320169 w 1764936"/>
                <a:gd name="connsiteY308" fmla="*/ 677632 h 1706399"/>
                <a:gd name="connsiteX309" fmla="*/ 435019 w 1764936"/>
                <a:gd name="connsiteY309" fmla="*/ 662652 h 1706399"/>
                <a:gd name="connsiteX310" fmla="*/ 522127 w 1764936"/>
                <a:gd name="connsiteY310" fmla="*/ 579983 h 1706399"/>
                <a:gd name="connsiteX311" fmla="*/ 614228 w 1764936"/>
                <a:gd name="connsiteY311" fmla="*/ 495649 h 1706399"/>
                <a:gd name="connsiteX312" fmla="*/ 673039 w 1764936"/>
                <a:gd name="connsiteY312" fmla="*/ 472901 h 1706399"/>
                <a:gd name="connsiteX313" fmla="*/ 708548 w 1764936"/>
                <a:gd name="connsiteY313" fmla="*/ 456811 h 1706399"/>
                <a:gd name="connsiteX314" fmla="*/ 718951 w 1764936"/>
                <a:gd name="connsiteY314" fmla="*/ 452719 h 1706399"/>
                <a:gd name="connsiteX315" fmla="*/ 148077 w 1764936"/>
                <a:gd name="connsiteY315" fmla="*/ 342058 h 1706399"/>
                <a:gd name="connsiteX316" fmla="*/ 163708 w 1764936"/>
                <a:gd name="connsiteY316" fmla="*/ 343627 h 1706399"/>
                <a:gd name="connsiteX317" fmla="*/ 287989 w 1764936"/>
                <a:gd name="connsiteY317" fmla="*/ 346956 h 1706399"/>
                <a:gd name="connsiteX318" fmla="*/ 382309 w 1764936"/>
                <a:gd name="connsiteY318" fmla="*/ 409651 h 1706399"/>
                <a:gd name="connsiteX319" fmla="*/ 412825 w 1764936"/>
                <a:gd name="connsiteY319" fmla="*/ 433509 h 1706399"/>
                <a:gd name="connsiteX320" fmla="*/ 496048 w 1764936"/>
                <a:gd name="connsiteY320" fmla="*/ 481779 h 1706399"/>
                <a:gd name="connsiteX321" fmla="*/ 521570 w 1764936"/>
                <a:gd name="connsiteY321" fmla="*/ 532823 h 1706399"/>
                <a:gd name="connsiteX322" fmla="*/ 410605 w 1764936"/>
                <a:gd name="connsiteY322" fmla="*/ 655994 h 1706399"/>
                <a:gd name="connsiteX323" fmla="*/ 271899 w 1764936"/>
                <a:gd name="connsiteY323" fmla="*/ 690948 h 1706399"/>
                <a:gd name="connsiteX324" fmla="*/ 257473 w 1764936"/>
                <a:gd name="connsiteY324" fmla="*/ 688729 h 1706399"/>
                <a:gd name="connsiteX325" fmla="*/ 155940 w 1764936"/>
                <a:gd name="connsiteY325" fmla="*/ 645452 h 1706399"/>
                <a:gd name="connsiteX326" fmla="*/ 115438 w 1764936"/>
                <a:gd name="connsiteY326" fmla="*/ 599957 h 1706399"/>
                <a:gd name="connsiteX327" fmla="*/ 32214 w 1764936"/>
                <a:gd name="connsiteY327" fmla="*/ 495095 h 1706399"/>
                <a:gd name="connsiteX328" fmla="*/ 14459 w 1764936"/>
                <a:gd name="connsiteY328" fmla="*/ 438502 h 1706399"/>
                <a:gd name="connsiteX329" fmla="*/ 72161 w 1764936"/>
                <a:gd name="connsiteY329" fmla="*/ 410206 h 1706399"/>
                <a:gd name="connsiteX330" fmla="*/ 117102 w 1764936"/>
                <a:gd name="connsiteY330" fmla="*/ 373033 h 1706399"/>
                <a:gd name="connsiteX331" fmla="*/ 148077 w 1764936"/>
                <a:gd name="connsiteY331" fmla="*/ 342058 h 1706399"/>
                <a:gd name="connsiteX332" fmla="*/ 762722 w 1764936"/>
                <a:gd name="connsiteY332" fmla="*/ 209186 h 1706399"/>
                <a:gd name="connsiteX333" fmla="*/ 790663 w 1764936"/>
                <a:gd name="connsiteY333" fmla="*/ 213798 h 1706399"/>
                <a:gd name="connsiteX334" fmla="*/ 936027 w 1764936"/>
                <a:gd name="connsiteY334" fmla="*/ 254855 h 1706399"/>
                <a:gd name="connsiteX335" fmla="*/ 985961 w 1764936"/>
                <a:gd name="connsiteY335" fmla="*/ 287590 h 1706399"/>
                <a:gd name="connsiteX336" fmla="*/ 1007045 w 1764936"/>
                <a:gd name="connsiteY336" fmla="*/ 255410 h 1706399"/>
                <a:gd name="connsiteX337" fmla="*/ 1059198 w 1764936"/>
                <a:gd name="connsiteY337" fmla="*/ 252636 h 1706399"/>
                <a:gd name="connsiteX338" fmla="*/ 1023135 w 1764936"/>
                <a:gd name="connsiteY338" fmla="*/ 422967 h 1706399"/>
                <a:gd name="connsiteX339" fmla="*/ 835604 w 1764936"/>
                <a:gd name="connsiteY339" fmla="*/ 532269 h 1706399"/>
                <a:gd name="connsiteX340" fmla="*/ 748496 w 1764936"/>
                <a:gd name="connsiteY340" fmla="*/ 538927 h 1706399"/>
                <a:gd name="connsiteX341" fmla="*/ 872777 w 1764936"/>
                <a:gd name="connsiteY341" fmla="*/ 471238 h 1706399"/>
                <a:gd name="connsiteX342" fmla="*/ 873332 w 1764936"/>
                <a:gd name="connsiteY342" fmla="*/ 447935 h 1706399"/>
                <a:gd name="connsiteX343" fmla="*/ 856740 w 1764936"/>
                <a:gd name="connsiteY343" fmla="*/ 439178 h 1706399"/>
                <a:gd name="connsiteX344" fmla="*/ 856687 w 1764936"/>
                <a:gd name="connsiteY344" fmla="*/ 439058 h 1706399"/>
                <a:gd name="connsiteX345" fmla="*/ 833384 w 1764936"/>
                <a:gd name="connsiteY345" fmla="*/ 426852 h 1706399"/>
                <a:gd name="connsiteX346" fmla="*/ 856740 w 1764936"/>
                <a:gd name="connsiteY346" fmla="*/ 439178 h 1706399"/>
                <a:gd name="connsiteX347" fmla="*/ 863899 w 1764936"/>
                <a:gd name="connsiteY347" fmla="*/ 455287 h 1706399"/>
                <a:gd name="connsiteX348" fmla="*/ 851139 w 1764936"/>
                <a:gd name="connsiteY348" fmla="*/ 465690 h 1706399"/>
                <a:gd name="connsiteX349" fmla="*/ 775128 w 1764936"/>
                <a:gd name="connsiteY349" fmla="*/ 503973 h 1706399"/>
                <a:gd name="connsiteX350" fmla="*/ 760702 w 1764936"/>
                <a:gd name="connsiteY350" fmla="*/ 511186 h 1706399"/>
                <a:gd name="connsiteX351" fmla="*/ 731851 w 1764936"/>
                <a:gd name="connsiteY351" fmla="*/ 528940 h 1706399"/>
                <a:gd name="connsiteX352" fmla="*/ 723528 w 1764936"/>
                <a:gd name="connsiteY352" fmla="*/ 494541 h 1706399"/>
                <a:gd name="connsiteX353" fmla="*/ 736290 w 1764936"/>
                <a:gd name="connsiteY353" fmla="*/ 474012 h 1706399"/>
                <a:gd name="connsiteX354" fmla="*/ 733516 w 1764936"/>
                <a:gd name="connsiteY354" fmla="*/ 445161 h 1706399"/>
                <a:gd name="connsiteX355" fmla="*/ 707993 w 1764936"/>
                <a:gd name="connsiteY355" fmla="*/ 445161 h 1706399"/>
                <a:gd name="connsiteX356" fmla="*/ 669710 w 1764936"/>
                <a:gd name="connsiteY356" fmla="*/ 427407 h 1706399"/>
                <a:gd name="connsiteX357" fmla="*/ 600911 w 1764936"/>
                <a:gd name="connsiteY357" fmla="*/ 373033 h 1706399"/>
                <a:gd name="connsiteX358" fmla="*/ 551532 w 1764936"/>
                <a:gd name="connsiteY358" fmla="*/ 357498 h 1706399"/>
                <a:gd name="connsiteX359" fmla="*/ 517687 w 1764936"/>
                <a:gd name="connsiteY359" fmla="*/ 304234 h 1706399"/>
                <a:gd name="connsiteX360" fmla="*/ 572615 w 1764936"/>
                <a:gd name="connsiteY360" fmla="*/ 265952 h 1706399"/>
                <a:gd name="connsiteX361" fmla="*/ 643633 w 1764936"/>
                <a:gd name="connsiteY361" fmla="*/ 274274 h 1706399"/>
                <a:gd name="connsiteX362" fmla="*/ 685245 w 1764936"/>
                <a:gd name="connsiteY362" fmla="*/ 253190 h 1706399"/>
                <a:gd name="connsiteX363" fmla="*/ 762722 w 1764936"/>
                <a:gd name="connsiteY363" fmla="*/ 209186 h 1706399"/>
                <a:gd name="connsiteX364" fmla="*/ 1092487 w 1764936"/>
                <a:gd name="connsiteY364" fmla="*/ 1161 h 1706399"/>
                <a:gd name="connsiteX365" fmla="*/ 1119118 w 1764936"/>
                <a:gd name="connsiteY365" fmla="*/ 20719 h 1706399"/>
                <a:gd name="connsiteX366" fmla="*/ 1174601 w 1764936"/>
                <a:gd name="connsiteY366" fmla="*/ 96175 h 1706399"/>
                <a:gd name="connsiteX367" fmla="*/ 1191245 w 1764936"/>
                <a:gd name="connsiteY367" fmla="*/ 110601 h 1706399"/>
                <a:gd name="connsiteX368" fmla="*/ 1247838 w 1764936"/>
                <a:gd name="connsiteY368" fmla="*/ 223785 h 1706399"/>
                <a:gd name="connsiteX369" fmla="*/ 1301656 w 1764936"/>
                <a:gd name="connsiteY369" fmla="*/ 361382 h 1706399"/>
                <a:gd name="connsiteX370" fmla="*/ 1320520 w 1764936"/>
                <a:gd name="connsiteY370" fmla="*/ 431845 h 1706399"/>
                <a:gd name="connsiteX371" fmla="*/ 1319410 w 1764936"/>
                <a:gd name="connsiteY371" fmla="*/ 513959 h 1706399"/>
                <a:gd name="connsiteX372" fmla="*/ 1319965 w 1764936"/>
                <a:gd name="connsiteY372" fmla="*/ 550023 h 1706399"/>
                <a:gd name="connsiteX373" fmla="*/ 1306094 w 1764936"/>
                <a:gd name="connsiteY373" fmla="*/ 578874 h 1706399"/>
                <a:gd name="connsiteX374" fmla="*/ 1292779 w 1764936"/>
                <a:gd name="connsiteY374" fmla="*/ 548913 h 1706399"/>
                <a:gd name="connsiteX375" fmla="*/ 1292779 w 1764936"/>
                <a:gd name="connsiteY375" fmla="*/ 515069 h 1706399"/>
                <a:gd name="connsiteX376" fmla="*/ 1264482 w 1764936"/>
                <a:gd name="connsiteY376" fmla="*/ 422413 h 1706399"/>
                <a:gd name="connsiteX377" fmla="*/ 1245064 w 1764936"/>
                <a:gd name="connsiteY377" fmla="*/ 314222 h 1706399"/>
                <a:gd name="connsiteX378" fmla="*/ 1240625 w 1764936"/>
                <a:gd name="connsiteY378" fmla="*/ 292029 h 1706399"/>
                <a:gd name="connsiteX379" fmla="*/ 1203452 w 1764936"/>
                <a:gd name="connsiteY379" fmla="*/ 214908 h 1706399"/>
                <a:gd name="connsiteX380" fmla="*/ 1165169 w 1764936"/>
                <a:gd name="connsiteY380" fmla="*/ 156651 h 1706399"/>
                <a:gd name="connsiteX381" fmla="*/ 1068074 w 1764936"/>
                <a:gd name="connsiteY381" fmla="*/ 88408 h 1706399"/>
                <a:gd name="connsiteX382" fmla="*/ 1038668 w 1764936"/>
                <a:gd name="connsiteY382" fmla="*/ 51789 h 1706399"/>
                <a:gd name="connsiteX383" fmla="*/ 1060861 w 1764936"/>
                <a:gd name="connsiteY383" fmla="*/ 5739 h 1706399"/>
                <a:gd name="connsiteX384" fmla="*/ 1092487 w 1764936"/>
                <a:gd name="connsiteY384" fmla="*/ 1161 h 170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</a:cxnLst>
              <a:rect l="l" t="t" r="r" b="b"/>
              <a:pathLst>
                <a:path w="1764936" h="1706399">
                  <a:moveTo>
                    <a:pt x="1229529" y="1321023"/>
                  </a:moveTo>
                  <a:cubicBezTo>
                    <a:pt x="1237019" y="1318456"/>
                    <a:pt x="1247006" y="1322063"/>
                    <a:pt x="1267257" y="1328443"/>
                  </a:cubicBezTo>
                  <a:cubicBezTo>
                    <a:pt x="1302766" y="1339540"/>
                    <a:pt x="1326068" y="1359514"/>
                    <a:pt x="1335500" y="1396132"/>
                  </a:cubicBezTo>
                  <a:cubicBezTo>
                    <a:pt x="1345487" y="1433860"/>
                    <a:pt x="1372119" y="1456608"/>
                    <a:pt x="1405963" y="1472699"/>
                  </a:cubicBezTo>
                  <a:cubicBezTo>
                    <a:pt x="1435369" y="1486015"/>
                    <a:pt x="1446466" y="1510982"/>
                    <a:pt x="1447575" y="1542607"/>
                  </a:cubicBezTo>
                  <a:cubicBezTo>
                    <a:pt x="1450349" y="1584219"/>
                    <a:pt x="1445911" y="1623612"/>
                    <a:pt x="1423163" y="1659676"/>
                  </a:cubicBezTo>
                  <a:cubicBezTo>
                    <a:pt x="1403189" y="1692410"/>
                    <a:pt x="1375448" y="1710165"/>
                    <a:pt x="1336055" y="1705726"/>
                  </a:cubicBezTo>
                  <a:cubicBezTo>
                    <a:pt x="1321075" y="1677985"/>
                    <a:pt x="1310533" y="1649134"/>
                    <a:pt x="1316082" y="1617509"/>
                  </a:cubicBezTo>
                  <a:cubicBezTo>
                    <a:pt x="1302211" y="1635818"/>
                    <a:pt x="1298882" y="1655237"/>
                    <a:pt x="1316082" y="1675211"/>
                  </a:cubicBezTo>
                  <a:cubicBezTo>
                    <a:pt x="1321630" y="1681869"/>
                    <a:pt x="1326623" y="1690746"/>
                    <a:pt x="1319965" y="1700178"/>
                  </a:cubicBezTo>
                  <a:cubicBezTo>
                    <a:pt x="1308869" y="1700178"/>
                    <a:pt x="1301101" y="1693520"/>
                    <a:pt x="1292779" y="1687972"/>
                  </a:cubicBezTo>
                  <a:cubicBezTo>
                    <a:pt x="1264483" y="1668553"/>
                    <a:pt x="1234522" y="1659676"/>
                    <a:pt x="1201233" y="1671882"/>
                  </a:cubicBezTo>
                  <a:cubicBezTo>
                    <a:pt x="1145195" y="1691855"/>
                    <a:pt x="1109131" y="1661895"/>
                    <a:pt x="1078616" y="1621393"/>
                  </a:cubicBezTo>
                  <a:cubicBezTo>
                    <a:pt x="1055313" y="1590322"/>
                    <a:pt x="1035894" y="1557033"/>
                    <a:pt x="1019804" y="1521524"/>
                  </a:cubicBezTo>
                  <a:cubicBezTo>
                    <a:pt x="1015921" y="1512092"/>
                    <a:pt x="1009818" y="1502105"/>
                    <a:pt x="1010372" y="1492673"/>
                  </a:cubicBezTo>
                  <a:cubicBezTo>
                    <a:pt x="1012037" y="1451060"/>
                    <a:pt x="998721" y="1417215"/>
                    <a:pt x="954335" y="1390584"/>
                  </a:cubicBezTo>
                  <a:cubicBezTo>
                    <a:pt x="1004269" y="1385590"/>
                    <a:pt x="1040333" y="1414441"/>
                    <a:pt x="1080835" y="1406119"/>
                  </a:cubicBezTo>
                  <a:cubicBezTo>
                    <a:pt x="1117454" y="1424428"/>
                    <a:pt x="1135763" y="1453834"/>
                    <a:pt x="1138537" y="1494337"/>
                  </a:cubicBezTo>
                  <a:cubicBezTo>
                    <a:pt x="1141866" y="1548155"/>
                    <a:pt x="1183478" y="1573677"/>
                    <a:pt x="1235632" y="1555923"/>
                  </a:cubicBezTo>
                  <a:cubicBezTo>
                    <a:pt x="1268921" y="1544826"/>
                    <a:pt x="1302211" y="1538169"/>
                    <a:pt x="1328843" y="1569794"/>
                  </a:cubicBezTo>
                  <a:cubicBezTo>
                    <a:pt x="1327178" y="1537059"/>
                    <a:pt x="1324404" y="1534840"/>
                    <a:pt x="1291669" y="1535395"/>
                  </a:cubicBezTo>
                  <a:cubicBezTo>
                    <a:pt x="1276134" y="1535395"/>
                    <a:pt x="1260599" y="1539833"/>
                    <a:pt x="1245064" y="1540388"/>
                  </a:cubicBezTo>
                  <a:cubicBezTo>
                    <a:pt x="1195129" y="1541498"/>
                    <a:pt x="1169053" y="1517640"/>
                    <a:pt x="1168498" y="1467706"/>
                  </a:cubicBezTo>
                  <a:cubicBezTo>
                    <a:pt x="1168498" y="1446066"/>
                    <a:pt x="1162395" y="1427757"/>
                    <a:pt x="1146305" y="1413332"/>
                  </a:cubicBezTo>
                  <a:cubicBezTo>
                    <a:pt x="1141311" y="1408338"/>
                    <a:pt x="1134653" y="1403345"/>
                    <a:pt x="1137428" y="1394468"/>
                  </a:cubicBezTo>
                  <a:cubicBezTo>
                    <a:pt x="1159621" y="1390584"/>
                    <a:pt x="1175711" y="1368391"/>
                    <a:pt x="1201233" y="1375049"/>
                  </a:cubicBezTo>
                  <a:cubicBezTo>
                    <a:pt x="1207336" y="1376713"/>
                    <a:pt x="1204561" y="1371165"/>
                    <a:pt x="1202897" y="1368391"/>
                  </a:cubicBezTo>
                  <a:cubicBezTo>
                    <a:pt x="1199013" y="1361178"/>
                    <a:pt x="1204007" y="1356185"/>
                    <a:pt x="1206781" y="1350636"/>
                  </a:cubicBezTo>
                  <a:cubicBezTo>
                    <a:pt x="1217045" y="1332327"/>
                    <a:pt x="1222039" y="1323589"/>
                    <a:pt x="1229529" y="1321023"/>
                  </a:cubicBezTo>
                  <a:close/>
                  <a:moveTo>
                    <a:pt x="804879" y="1184050"/>
                  </a:moveTo>
                  <a:cubicBezTo>
                    <a:pt x="809110" y="1185021"/>
                    <a:pt x="812855" y="1188350"/>
                    <a:pt x="816184" y="1193066"/>
                  </a:cubicBezTo>
                  <a:cubicBezTo>
                    <a:pt x="822287" y="1201943"/>
                    <a:pt x="832274" y="1212485"/>
                    <a:pt x="818404" y="1221362"/>
                  </a:cubicBezTo>
                  <a:cubicBezTo>
                    <a:pt x="787333" y="1241336"/>
                    <a:pt x="775682" y="1272406"/>
                    <a:pt x="765695" y="1305141"/>
                  </a:cubicBezTo>
                  <a:cubicBezTo>
                    <a:pt x="760147" y="1311798"/>
                    <a:pt x="760147" y="1320676"/>
                    <a:pt x="756263" y="1327889"/>
                  </a:cubicBezTo>
                  <a:cubicBezTo>
                    <a:pt x="736844" y="1365063"/>
                    <a:pt x="701335" y="1372276"/>
                    <a:pt x="668601" y="1346198"/>
                  </a:cubicBezTo>
                  <a:cubicBezTo>
                    <a:pt x="663607" y="1342314"/>
                    <a:pt x="660833" y="1331772"/>
                    <a:pt x="651401" y="1336766"/>
                  </a:cubicBezTo>
                  <a:cubicBezTo>
                    <a:pt x="647517" y="1338985"/>
                    <a:pt x="646962" y="1345088"/>
                    <a:pt x="647517" y="1349527"/>
                  </a:cubicBezTo>
                  <a:cubicBezTo>
                    <a:pt x="648627" y="1360068"/>
                    <a:pt x="655840" y="1360068"/>
                    <a:pt x="663607" y="1360623"/>
                  </a:cubicBezTo>
                  <a:cubicBezTo>
                    <a:pt x="694123" y="1363953"/>
                    <a:pt x="707438" y="1374495"/>
                    <a:pt x="710213" y="1397243"/>
                  </a:cubicBezTo>
                  <a:cubicBezTo>
                    <a:pt x="713542" y="1422210"/>
                    <a:pt x="694677" y="1449396"/>
                    <a:pt x="668046" y="1458274"/>
                  </a:cubicBezTo>
                  <a:cubicBezTo>
                    <a:pt x="642524" y="1466596"/>
                    <a:pt x="624769" y="1459383"/>
                    <a:pt x="609789" y="1434971"/>
                  </a:cubicBezTo>
                  <a:cubicBezTo>
                    <a:pt x="604796" y="1426649"/>
                    <a:pt x="603131" y="1414442"/>
                    <a:pt x="589261" y="1416662"/>
                  </a:cubicBezTo>
                  <a:cubicBezTo>
                    <a:pt x="574834" y="1418881"/>
                    <a:pt x="562628" y="1424984"/>
                    <a:pt x="555415" y="1438300"/>
                  </a:cubicBezTo>
                  <a:cubicBezTo>
                    <a:pt x="550422" y="1447177"/>
                    <a:pt x="548757" y="1456609"/>
                    <a:pt x="562073" y="1459938"/>
                  </a:cubicBezTo>
                  <a:cubicBezTo>
                    <a:pt x="589815" y="1466596"/>
                    <a:pt x="595918" y="1487125"/>
                    <a:pt x="592589" y="1510982"/>
                  </a:cubicBezTo>
                  <a:cubicBezTo>
                    <a:pt x="590370" y="1529291"/>
                    <a:pt x="598693" y="1532620"/>
                    <a:pt x="612563" y="1530956"/>
                  </a:cubicBezTo>
                  <a:cubicBezTo>
                    <a:pt x="644188" y="1527072"/>
                    <a:pt x="676368" y="1522079"/>
                    <a:pt x="707438" y="1513201"/>
                  </a:cubicBezTo>
                  <a:cubicBezTo>
                    <a:pt x="724638" y="1508208"/>
                    <a:pt x="735735" y="1496002"/>
                    <a:pt x="744057" y="1481021"/>
                  </a:cubicBezTo>
                  <a:cubicBezTo>
                    <a:pt x="759592" y="1452171"/>
                    <a:pt x="772353" y="1422765"/>
                    <a:pt x="768469" y="1388920"/>
                  </a:cubicBezTo>
                  <a:cubicBezTo>
                    <a:pt x="767914" y="1382817"/>
                    <a:pt x="764031" y="1373385"/>
                    <a:pt x="776237" y="1372830"/>
                  </a:cubicBezTo>
                  <a:cubicBezTo>
                    <a:pt x="785114" y="1387256"/>
                    <a:pt x="798985" y="1393914"/>
                    <a:pt x="815630" y="1395023"/>
                  </a:cubicBezTo>
                  <a:cubicBezTo>
                    <a:pt x="815075" y="1411668"/>
                    <a:pt x="801759" y="1424984"/>
                    <a:pt x="803978" y="1442738"/>
                  </a:cubicBezTo>
                  <a:cubicBezTo>
                    <a:pt x="818958" y="1429977"/>
                    <a:pt x="832274" y="1416662"/>
                    <a:pt x="826171" y="1393914"/>
                  </a:cubicBezTo>
                  <a:cubicBezTo>
                    <a:pt x="832829" y="1384482"/>
                    <a:pt x="832829" y="1371166"/>
                    <a:pt x="851693" y="1375050"/>
                  </a:cubicBezTo>
                  <a:cubicBezTo>
                    <a:pt x="871667" y="1379488"/>
                    <a:pt x="877215" y="1384482"/>
                    <a:pt x="864454" y="1403346"/>
                  </a:cubicBezTo>
                  <a:cubicBezTo>
                    <a:pt x="832274" y="1448287"/>
                    <a:pt x="830610" y="1493782"/>
                    <a:pt x="858351" y="1543162"/>
                  </a:cubicBezTo>
                  <a:cubicBezTo>
                    <a:pt x="880544" y="1583110"/>
                    <a:pt x="866674" y="1605857"/>
                    <a:pt x="821178" y="1610851"/>
                  </a:cubicBezTo>
                  <a:cubicBezTo>
                    <a:pt x="803423" y="1612515"/>
                    <a:pt x="784559" y="1613070"/>
                    <a:pt x="766250" y="1608631"/>
                  </a:cubicBezTo>
                  <a:cubicBezTo>
                    <a:pt x="732960" y="1600309"/>
                    <a:pt x="706329" y="1605857"/>
                    <a:pt x="684691" y="1637482"/>
                  </a:cubicBezTo>
                  <a:cubicBezTo>
                    <a:pt x="658614" y="1675765"/>
                    <a:pt x="631427" y="1676875"/>
                    <a:pt x="597583" y="1644695"/>
                  </a:cubicBezTo>
                  <a:cubicBezTo>
                    <a:pt x="581492" y="1628605"/>
                    <a:pt x="563737" y="1620283"/>
                    <a:pt x="540990" y="1621947"/>
                  </a:cubicBezTo>
                  <a:cubicBezTo>
                    <a:pt x="526564" y="1623057"/>
                    <a:pt x="511584" y="1618618"/>
                    <a:pt x="497158" y="1618063"/>
                  </a:cubicBezTo>
                  <a:cubicBezTo>
                    <a:pt x="464424" y="1616399"/>
                    <a:pt x="460540" y="1592541"/>
                    <a:pt x="456656" y="1570348"/>
                  </a:cubicBezTo>
                  <a:cubicBezTo>
                    <a:pt x="452772" y="1550375"/>
                    <a:pt x="458321" y="1532620"/>
                    <a:pt x="483288" y="1526517"/>
                  </a:cubicBezTo>
                  <a:cubicBezTo>
                    <a:pt x="497713" y="1523188"/>
                    <a:pt x="500487" y="1510427"/>
                    <a:pt x="494939" y="1495447"/>
                  </a:cubicBezTo>
                  <a:cubicBezTo>
                    <a:pt x="486617" y="1472144"/>
                    <a:pt x="481623" y="1447177"/>
                    <a:pt x="482733" y="1422210"/>
                  </a:cubicBezTo>
                  <a:cubicBezTo>
                    <a:pt x="488836" y="1383372"/>
                    <a:pt x="492165" y="1377269"/>
                    <a:pt x="518242" y="1358959"/>
                  </a:cubicBezTo>
                  <a:cubicBezTo>
                    <a:pt x="498823" y="1357294"/>
                    <a:pt x="481068" y="1355075"/>
                    <a:pt x="462759" y="1361179"/>
                  </a:cubicBezTo>
                  <a:cubicBezTo>
                    <a:pt x="471082" y="1376159"/>
                    <a:pt x="492720" y="1386701"/>
                    <a:pt x="476075" y="1406675"/>
                  </a:cubicBezTo>
                  <a:cubicBezTo>
                    <a:pt x="465533" y="1399462"/>
                    <a:pt x="453882" y="1393359"/>
                    <a:pt x="443895" y="1385591"/>
                  </a:cubicBezTo>
                  <a:cubicBezTo>
                    <a:pt x="434463" y="1378379"/>
                    <a:pt x="425586" y="1368392"/>
                    <a:pt x="428915" y="1355630"/>
                  </a:cubicBezTo>
                  <a:cubicBezTo>
                    <a:pt x="432244" y="1343978"/>
                    <a:pt x="444450" y="1341759"/>
                    <a:pt x="455546" y="1339540"/>
                  </a:cubicBezTo>
                  <a:cubicBezTo>
                    <a:pt x="487172" y="1332882"/>
                    <a:pt x="519906" y="1335656"/>
                    <a:pt x="550977" y="1327334"/>
                  </a:cubicBezTo>
                  <a:cubicBezTo>
                    <a:pt x="573724" y="1321785"/>
                    <a:pt x="590925" y="1310134"/>
                    <a:pt x="597583" y="1286277"/>
                  </a:cubicBezTo>
                  <a:cubicBezTo>
                    <a:pt x="601467" y="1272406"/>
                    <a:pt x="607015" y="1262419"/>
                    <a:pt x="623105" y="1261309"/>
                  </a:cubicBezTo>
                  <a:cubicBezTo>
                    <a:pt x="631982" y="1260755"/>
                    <a:pt x="634201" y="1256316"/>
                    <a:pt x="634756" y="1246884"/>
                  </a:cubicBezTo>
                  <a:cubicBezTo>
                    <a:pt x="636421" y="1224691"/>
                    <a:pt x="650291" y="1213040"/>
                    <a:pt x="672484" y="1217478"/>
                  </a:cubicBezTo>
                  <a:cubicBezTo>
                    <a:pt x="693568" y="1221917"/>
                    <a:pt x="696897" y="1239671"/>
                    <a:pt x="692458" y="1256316"/>
                  </a:cubicBezTo>
                  <a:cubicBezTo>
                    <a:pt x="688020" y="1271851"/>
                    <a:pt x="689684" y="1281283"/>
                    <a:pt x="704664" y="1286831"/>
                  </a:cubicBezTo>
                  <a:cubicBezTo>
                    <a:pt x="719645" y="1292380"/>
                    <a:pt x="734625" y="1299038"/>
                    <a:pt x="743502" y="1277954"/>
                  </a:cubicBezTo>
                  <a:cubicBezTo>
                    <a:pt x="749050" y="1272406"/>
                    <a:pt x="754044" y="1266858"/>
                    <a:pt x="759592" y="1261309"/>
                  </a:cubicBezTo>
                  <a:cubicBezTo>
                    <a:pt x="770689" y="1252987"/>
                    <a:pt x="772353" y="1241336"/>
                    <a:pt x="770689" y="1229129"/>
                  </a:cubicBezTo>
                  <a:cubicBezTo>
                    <a:pt x="768469" y="1210820"/>
                    <a:pt x="778456" y="1199724"/>
                    <a:pt x="790662" y="1189182"/>
                  </a:cubicBezTo>
                  <a:cubicBezTo>
                    <a:pt x="795933" y="1184466"/>
                    <a:pt x="800649" y="1183079"/>
                    <a:pt x="804879" y="1184050"/>
                  </a:cubicBezTo>
                  <a:close/>
                  <a:moveTo>
                    <a:pt x="1320521" y="1144241"/>
                  </a:moveTo>
                  <a:cubicBezTo>
                    <a:pt x="1302767" y="1148125"/>
                    <a:pt x="1290561" y="1156447"/>
                    <a:pt x="1293890" y="1177531"/>
                  </a:cubicBezTo>
                  <a:cubicBezTo>
                    <a:pt x="1294999" y="1186409"/>
                    <a:pt x="1292225" y="1195286"/>
                    <a:pt x="1285013" y="1208602"/>
                  </a:cubicBezTo>
                  <a:cubicBezTo>
                    <a:pt x="1306096" y="1187519"/>
                    <a:pt x="1307760" y="1162550"/>
                    <a:pt x="1320521" y="1144241"/>
                  </a:cubicBezTo>
                  <a:close/>
                  <a:moveTo>
                    <a:pt x="1046992" y="1057134"/>
                  </a:moveTo>
                  <a:cubicBezTo>
                    <a:pt x="1060863" y="1053250"/>
                    <a:pt x="1073624" y="1061572"/>
                    <a:pt x="1083611" y="1072114"/>
                  </a:cubicBezTo>
                  <a:cubicBezTo>
                    <a:pt x="1104694" y="1093752"/>
                    <a:pt x="1130216" y="1103184"/>
                    <a:pt x="1160732" y="1101520"/>
                  </a:cubicBezTo>
                  <a:cubicBezTo>
                    <a:pt x="1180150" y="1100965"/>
                    <a:pt x="1199015" y="1102074"/>
                    <a:pt x="1218433" y="1105403"/>
                  </a:cubicBezTo>
                  <a:cubicBezTo>
                    <a:pt x="1237298" y="1108732"/>
                    <a:pt x="1256716" y="1115390"/>
                    <a:pt x="1276690" y="1100965"/>
                  </a:cubicBezTo>
                  <a:cubicBezTo>
                    <a:pt x="1285013" y="1094862"/>
                    <a:pt x="1306096" y="1100965"/>
                    <a:pt x="1318302" y="1107623"/>
                  </a:cubicBezTo>
                  <a:cubicBezTo>
                    <a:pt x="1334392" y="1115945"/>
                    <a:pt x="1316083" y="1132035"/>
                    <a:pt x="1320521" y="1144796"/>
                  </a:cubicBezTo>
                  <a:cubicBezTo>
                    <a:pt x="1340495" y="1198060"/>
                    <a:pt x="1321076" y="1240227"/>
                    <a:pt x="1270032" y="1256317"/>
                  </a:cubicBezTo>
                  <a:cubicBezTo>
                    <a:pt x="1241736" y="1265194"/>
                    <a:pt x="1227311" y="1287942"/>
                    <a:pt x="1216214" y="1312354"/>
                  </a:cubicBezTo>
                  <a:cubicBezTo>
                    <a:pt x="1181260" y="1390585"/>
                    <a:pt x="1110797" y="1400017"/>
                    <a:pt x="1041444" y="1391140"/>
                  </a:cubicBezTo>
                  <a:cubicBezTo>
                    <a:pt x="997058" y="1385037"/>
                    <a:pt x="953780" y="1377269"/>
                    <a:pt x="908840" y="1382263"/>
                  </a:cubicBezTo>
                  <a:cubicBezTo>
                    <a:pt x="908840" y="1382263"/>
                    <a:pt x="984297" y="1330109"/>
                    <a:pt x="983187" y="1330664"/>
                  </a:cubicBezTo>
                  <a:cubicBezTo>
                    <a:pt x="952671" y="1326780"/>
                    <a:pt x="929368" y="1340096"/>
                    <a:pt x="912169" y="1366173"/>
                  </a:cubicBezTo>
                  <a:cubicBezTo>
                    <a:pt x="908840" y="1371721"/>
                    <a:pt x="904956" y="1376714"/>
                    <a:pt x="897743" y="1378379"/>
                  </a:cubicBezTo>
                  <a:cubicBezTo>
                    <a:pt x="881653" y="1375050"/>
                    <a:pt x="867228" y="1366173"/>
                    <a:pt x="850028" y="1366728"/>
                  </a:cubicBezTo>
                  <a:cubicBezTo>
                    <a:pt x="842815" y="1367282"/>
                    <a:pt x="834493" y="1366173"/>
                    <a:pt x="828390" y="1369502"/>
                  </a:cubicBezTo>
                  <a:cubicBezTo>
                    <a:pt x="795100" y="1386701"/>
                    <a:pt x="787333" y="1383372"/>
                    <a:pt x="776791" y="1344534"/>
                  </a:cubicBezTo>
                  <a:cubicBezTo>
                    <a:pt x="790107" y="1320677"/>
                    <a:pt x="810635" y="1303477"/>
                    <a:pt x="830054" y="1285168"/>
                  </a:cubicBezTo>
                  <a:cubicBezTo>
                    <a:pt x="838377" y="1277400"/>
                    <a:pt x="847809" y="1271297"/>
                    <a:pt x="846144" y="1253543"/>
                  </a:cubicBezTo>
                  <a:cubicBezTo>
                    <a:pt x="826725" y="1274072"/>
                    <a:pt x="807306" y="1290161"/>
                    <a:pt x="793436" y="1311800"/>
                  </a:cubicBezTo>
                  <a:cubicBezTo>
                    <a:pt x="789552" y="1318458"/>
                    <a:pt x="787888" y="1327890"/>
                    <a:pt x="777346" y="1328444"/>
                  </a:cubicBezTo>
                  <a:cubicBezTo>
                    <a:pt x="775127" y="1289052"/>
                    <a:pt x="788442" y="1254653"/>
                    <a:pt x="821177" y="1232460"/>
                  </a:cubicBezTo>
                  <a:cubicBezTo>
                    <a:pt x="861679" y="1204718"/>
                    <a:pt x="890530" y="1167544"/>
                    <a:pt x="919936" y="1129816"/>
                  </a:cubicBezTo>
                  <a:cubicBezTo>
                    <a:pt x="952671" y="1088204"/>
                    <a:pt x="999277" y="1071559"/>
                    <a:pt x="1046992" y="1057134"/>
                  </a:cubicBezTo>
                  <a:close/>
                  <a:moveTo>
                    <a:pt x="1441542" y="975435"/>
                  </a:moveTo>
                  <a:cubicBezTo>
                    <a:pt x="1451876" y="976406"/>
                    <a:pt x="1462002" y="983341"/>
                    <a:pt x="1471434" y="995548"/>
                  </a:cubicBezTo>
                  <a:cubicBezTo>
                    <a:pt x="1495291" y="1026063"/>
                    <a:pt x="1523588" y="1052695"/>
                    <a:pt x="1553548" y="1077662"/>
                  </a:cubicBezTo>
                  <a:cubicBezTo>
                    <a:pt x="1638991" y="1149234"/>
                    <a:pt x="1644540" y="1188628"/>
                    <a:pt x="1617908" y="1291826"/>
                  </a:cubicBezTo>
                  <a:cubicBezTo>
                    <a:pt x="1614579" y="1304587"/>
                    <a:pt x="1607366" y="1317348"/>
                    <a:pt x="1596825" y="1326780"/>
                  </a:cubicBezTo>
                  <a:cubicBezTo>
                    <a:pt x="1587947" y="1334547"/>
                    <a:pt x="1577406" y="1337876"/>
                    <a:pt x="1569638" y="1328999"/>
                  </a:cubicBezTo>
                  <a:cubicBezTo>
                    <a:pt x="1549664" y="1305696"/>
                    <a:pt x="1524697" y="1313464"/>
                    <a:pt x="1503059" y="1319012"/>
                  </a:cubicBezTo>
                  <a:cubicBezTo>
                    <a:pt x="1449241" y="1332883"/>
                    <a:pt x="1407073" y="1321786"/>
                    <a:pt x="1377667" y="1272407"/>
                  </a:cubicBezTo>
                  <a:cubicBezTo>
                    <a:pt x="1372119" y="1262975"/>
                    <a:pt x="1363797" y="1255207"/>
                    <a:pt x="1354920" y="1248549"/>
                  </a:cubicBezTo>
                  <a:cubicBezTo>
                    <a:pt x="1335501" y="1234124"/>
                    <a:pt x="1328843" y="1217479"/>
                    <a:pt x="1338275" y="1194176"/>
                  </a:cubicBezTo>
                  <a:cubicBezTo>
                    <a:pt x="1344933" y="1178085"/>
                    <a:pt x="1334946" y="1161441"/>
                    <a:pt x="1335501" y="1145351"/>
                  </a:cubicBezTo>
                  <a:cubicBezTo>
                    <a:pt x="1337165" y="1112616"/>
                    <a:pt x="1326623" y="1077662"/>
                    <a:pt x="1354365" y="1049921"/>
                  </a:cubicBezTo>
                  <a:cubicBezTo>
                    <a:pt x="1367681" y="1049921"/>
                    <a:pt x="1367126" y="1062127"/>
                    <a:pt x="1368790" y="1069894"/>
                  </a:cubicBezTo>
                  <a:cubicBezTo>
                    <a:pt x="1378777" y="1117055"/>
                    <a:pt x="1408183" y="1148680"/>
                    <a:pt x="1447576" y="1172537"/>
                  </a:cubicBezTo>
                  <a:cubicBezTo>
                    <a:pt x="1457009" y="1178085"/>
                    <a:pt x="1468660" y="1182524"/>
                    <a:pt x="1473098" y="1193067"/>
                  </a:cubicBezTo>
                  <a:cubicBezTo>
                    <a:pt x="1482530" y="1216924"/>
                    <a:pt x="1494182" y="1215260"/>
                    <a:pt x="1510827" y="1199170"/>
                  </a:cubicBezTo>
                  <a:cubicBezTo>
                    <a:pt x="1521368" y="1189183"/>
                    <a:pt x="1534684" y="1181969"/>
                    <a:pt x="1552993" y="1175866"/>
                  </a:cubicBezTo>
                  <a:cubicBezTo>
                    <a:pt x="1530800" y="1168099"/>
                    <a:pt x="1511936" y="1164770"/>
                    <a:pt x="1491963" y="1163105"/>
                  </a:cubicBezTo>
                  <a:cubicBezTo>
                    <a:pt x="1432595" y="1158667"/>
                    <a:pt x="1413176" y="1139802"/>
                    <a:pt x="1407073" y="1082655"/>
                  </a:cubicBezTo>
                  <a:cubicBezTo>
                    <a:pt x="1404854" y="1066565"/>
                    <a:pt x="1402080" y="1050476"/>
                    <a:pt x="1403744" y="1033831"/>
                  </a:cubicBezTo>
                  <a:cubicBezTo>
                    <a:pt x="1404854" y="1019405"/>
                    <a:pt x="1399306" y="1003870"/>
                    <a:pt x="1410402" y="991109"/>
                  </a:cubicBezTo>
                  <a:cubicBezTo>
                    <a:pt x="1420667" y="979457"/>
                    <a:pt x="1431209" y="974464"/>
                    <a:pt x="1441542" y="975435"/>
                  </a:cubicBezTo>
                  <a:close/>
                  <a:moveTo>
                    <a:pt x="1240625" y="903447"/>
                  </a:moveTo>
                  <a:cubicBezTo>
                    <a:pt x="1240071" y="907331"/>
                    <a:pt x="1240071" y="910105"/>
                    <a:pt x="1238961" y="912324"/>
                  </a:cubicBezTo>
                  <a:cubicBezTo>
                    <a:pt x="1223981" y="951162"/>
                    <a:pt x="1234522" y="967252"/>
                    <a:pt x="1276689" y="967807"/>
                  </a:cubicBezTo>
                  <a:cubicBezTo>
                    <a:pt x="1312198" y="968362"/>
                    <a:pt x="1314417" y="972245"/>
                    <a:pt x="1296108" y="1002762"/>
                  </a:cubicBezTo>
                  <a:cubicBezTo>
                    <a:pt x="1292224" y="1009420"/>
                    <a:pt x="1287231" y="1014968"/>
                    <a:pt x="1284457" y="1021626"/>
                  </a:cubicBezTo>
                  <a:cubicBezTo>
                    <a:pt x="1278354" y="1034942"/>
                    <a:pt x="1272250" y="1040490"/>
                    <a:pt x="1259490" y="1027174"/>
                  </a:cubicBezTo>
                  <a:cubicBezTo>
                    <a:pt x="1250057" y="1017187"/>
                    <a:pt x="1235077" y="1026064"/>
                    <a:pt x="1223426" y="1017742"/>
                  </a:cubicBezTo>
                  <a:cubicBezTo>
                    <a:pt x="1191801" y="994994"/>
                    <a:pt x="1186807" y="956155"/>
                    <a:pt x="1212884" y="927304"/>
                  </a:cubicBezTo>
                  <a:cubicBezTo>
                    <a:pt x="1220652" y="918427"/>
                    <a:pt x="1227864" y="908440"/>
                    <a:pt x="1240625" y="903447"/>
                  </a:cubicBezTo>
                  <a:close/>
                  <a:moveTo>
                    <a:pt x="195610" y="863638"/>
                  </a:moveTo>
                  <a:cubicBezTo>
                    <a:pt x="208649" y="862389"/>
                    <a:pt x="221964" y="862944"/>
                    <a:pt x="235835" y="866273"/>
                  </a:cubicBezTo>
                  <a:cubicBezTo>
                    <a:pt x="251925" y="870157"/>
                    <a:pt x="255809" y="875705"/>
                    <a:pt x="254144" y="889576"/>
                  </a:cubicBezTo>
                  <a:cubicBezTo>
                    <a:pt x="244157" y="895124"/>
                    <a:pt x="234171" y="891240"/>
                    <a:pt x="224184" y="891795"/>
                  </a:cubicBezTo>
                  <a:cubicBezTo>
                    <a:pt x="193668" y="892905"/>
                    <a:pt x="173695" y="908440"/>
                    <a:pt x="167037" y="938400"/>
                  </a:cubicBezTo>
                  <a:cubicBezTo>
                    <a:pt x="157050" y="983341"/>
                    <a:pt x="154830" y="1029947"/>
                    <a:pt x="144844" y="1074888"/>
                  </a:cubicBezTo>
                  <a:cubicBezTo>
                    <a:pt x="142624" y="1084320"/>
                    <a:pt x="145953" y="1088758"/>
                    <a:pt x="155385" y="1089313"/>
                  </a:cubicBezTo>
                  <a:cubicBezTo>
                    <a:pt x="161488" y="1089868"/>
                    <a:pt x="168146" y="1090978"/>
                    <a:pt x="174249" y="1092642"/>
                  </a:cubicBezTo>
                  <a:cubicBezTo>
                    <a:pt x="201991" y="1098745"/>
                    <a:pt x="209758" y="1110951"/>
                    <a:pt x="202546" y="1138138"/>
                  </a:cubicBezTo>
                  <a:cubicBezTo>
                    <a:pt x="199771" y="1149789"/>
                    <a:pt x="194778" y="1159221"/>
                    <a:pt x="203100" y="1171982"/>
                  </a:cubicBezTo>
                  <a:cubicBezTo>
                    <a:pt x="220855" y="1198614"/>
                    <a:pt x="221964" y="1200278"/>
                    <a:pt x="251925" y="1189182"/>
                  </a:cubicBezTo>
                  <a:cubicBezTo>
                    <a:pt x="277447" y="1179750"/>
                    <a:pt x="300750" y="1166434"/>
                    <a:pt x="329601" y="1161441"/>
                  </a:cubicBezTo>
                  <a:cubicBezTo>
                    <a:pt x="310182" y="1151454"/>
                    <a:pt x="291318" y="1153118"/>
                    <a:pt x="273008" y="1152008"/>
                  </a:cubicBezTo>
                  <a:cubicBezTo>
                    <a:pt x="245267" y="1150899"/>
                    <a:pt x="237500" y="1141467"/>
                    <a:pt x="245822" y="1115390"/>
                  </a:cubicBezTo>
                  <a:cubicBezTo>
                    <a:pt x="251925" y="1097636"/>
                    <a:pt x="251370" y="1085429"/>
                    <a:pt x="234725" y="1075443"/>
                  </a:cubicBezTo>
                  <a:cubicBezTo>
                    <a:pt x="226958" y="1070449"/>
                    <a:pt x="222519" y="1062127"/>
                    <a:pt x="218081" y="1053804"/>
                  </a:cubicBezTo>
                  <a:cubicBezTo>
                    <a:pt x="199217" y="1018295"/>
                    <a:pt x="214197" y="992773"/>
                    <a:pt x="253590" y="992219"/>
                  </a:cubicBezTo>
                  <a:cubicBezTo>
                    <a:pt x="270234" y="992219"/>
                    <a:pt x="286879" y="993883"/>
                    <a:pt x="302969" y="998876"/>
                  </a:cubicBezTo>
                  <a:cubicBezTo>
                    <a:pt x="332930" y="1008863"/>
                    <a:pt x="337923" y="1017741"/>
                    <a:pt x="328491" y="1048256"/>
                  </a:cubicBezTo>
                  <a:cubicBezTo>
                    <a:pt x="317395" y="1084874"/>
                    <a:pt x="317395" y="1084874"/>
                    <a:pt x="354568" y="1088203"/>
                  </a:cubicBezTo>
                  <a:cubicBezTo>
                    <a:pt x="376761" y="1089868"/>
                    <a:pt x="383419" y="1094307"/>
                    <a:pt x="403393" y="1118719"/>
                  </a:cubicBezTo>
                  <a:cubicBezTo>
                    <a:pt x="440566" y="1078771"/>
                    <a:pt x="434463" y="1016631"/>
                    <a:pt x="388967" y="977238"/>
                  </a:cubicBezTo>
                  <a:cubicBezTo>
                    <a:pt x="374542" y="963922"/>
                    <a:pt x="357342" y="954490"/>
                    <a:pt x="341252" y="943949"/>
                  </a:cubicBezTo>
                  <a:cubicBezTo>
                    <a:pt x="329601" y="936736"/>
                    <a:pt x="316840" y="930078"/>
                    <a:pt x="310737" y="916762"/>
                  </a:cubicBezTo>
                  <a:cubicBezTo>
                    <a:pt x="309627" y="879589"/>
                    <a:pt x="309627" y="879589"/>
                    <a:pt x="345691" y="877924"/>
                  </a:cubicBezTo>
                  <a:cubicBezTo>
                    <a:pt x="361226" y="877370"/>
                    <a:pt x="376761" y="873486"/>
                    <a:pt x="392296" y="873486"/>
                  </a:cubicBezTo>
                  <a:cubicBezTo>
                    <a:pt x="450553" y="872931"/>
                    <a:pt x="481068" y="902892"/>
                    <a:pt x="482178" y="961148"/>
                  </a:cubicBezTo>
                  <a:cubicBezTo>
                    <a:pt x="482178" y="973354"/>
                    <a:pt x="482178" y="985006"/>
                    <a:pt x="482178" y="997212"/>
                  </a:cubicBezTo>
                  <a:cubicBezTo>
                    <a:pt x="482178" y="1017186"/>
                    <a:pt x="483287" y="1036050"/>
                    <a:pt x="508809" y="1042153"/>
                  </a:cubicBezTo>
                  <a:cubicBezTo>
                    <a:pt x="514913" y="1043263"/>
                    <a:pt x="519351" y="1051585"/>
                    <a:pt x="524899" y="1056578"/>
                  </a:cubicBezTo>
                  <a:cubicBezTo>
                    <a:pt x="539880" y="1070449"/>
                    <a:pt x="547092" y="1080991"/>
                    <a:pt x="523790" y="1095971"/>
                  </a:cubicBezTo>
                  <a:cubicBezTo>
                    <a:pt x="483287" y="1122603"/>
                    <a:pt x="486616" y="1169208"/>
                    <a:pt x="477184" y="1209710"/>
                  </a:cubicBezTo>
                  <a:cubicBezTo>
                    <a:pt x="474410" y="1221362"/>
                    <a:pt x="471636" y="1232458"/>
                    <a:pt x="468307" y="1244110"/>
                  </a:cubicBezTo>
                  <a:cubicBezTo>
                    <a:pt x="464423" y="1255761"/>
                    <a:pt x="456656" y="1261864"/>
                    <a:pt x="443340" y="1261309"/>
                  </a:cubicBezTo>
                  <a:cubicBezTo>
                    <a:pt x="387857" y="1260200"/>
                    <a:pt x="339588" y="1277399"/>
                    <a:pt x="295756" y="1315127"/>
                  </a:cubicBezTo>
                  <a:cubicBezTo>
                    <a:pt x="263022" y="1342869"/>
                    <a:pt x="244157" y="1340094"/>
                    <a:pt x="209203" y="1315682"/>
                  </a:cubicBezTo>
                  <a:cubicBezTo>
                    <a:pt x="191449" y="1303476"/>
                    <a:pt x="178133" y="1286831"/>
                    <a:pt x="162043" y="1272960"/>
                  </a:cubicBezTo>
                  <a:cubicBezTo>
                    <a:pt x="145953" y="1258535"/>
                    <a:pt x="128754" y="1245774"/>
                    <a:pt x="104896" y="1255206"/>
                  </a:cubicBezTo>
                  <a:cubicBezTo>
                    <a:pt x="93245" y="1259645"/>
                    <a:pt x="86032" y="1251877"/>
                    <a:pt x="79374" y="1243555"/>
                  </a:cubicBezTo>
                  <a:cubicBezTo>
                    <a:pt x="72161" y="1234123"/>
                    <a:pt x="69387" y="1224691"/>
                    <a:pt x="76045" y="1213039"/>
                  </a:cubicBezTo>
                  <a:cubicBezTo>
                    <a:pt x="87142" y="1193066"/>
                    <a:pt x="97129" y="1171982"/>
                    <a:pt x="100458" y="1148679"/>
                  </a:cubicBezTo>
                  <a:cubicBezTo>
                    <a:pt x="103786" y="1125377"/>
                    <a:pt x="99348" y="1105958"/>
                    <a:pt x="74936" y="1097081"/>
                  </a:cubicBezTo>
                  <a:cubicBezTo>
                    <a:pt x="62729" y="1093197"/>
                    <a:pt x="56626" y="1088203"/>
                    <a:pt x="63839" y="1075443"/>
                  </a:cubicBezTo>
                  <a:cubicBezTo>
                    <a:pt x="80484" y="1045482"/>
                    <a:pt x="76600" y="1012747"/>
                    <a:pt x="76600" y="980567"/>
                  </a:cubicBezTo>
                  <a:cubicBezTo>
                    <a:pt x="76600" y="917872"/>
                    <a:pt x="96574" y="890131"/>
                    <a:pt x="157050" y="871821"/>
                  </a:cubicBezTo>
                  <a:cubicBezTo>
                    <a:pt x="169811" y="867937"/>
                    <a:pt x="182572" y="864886"/>
                    <a:pt x="195610" y="863638"/>
                  </a:cubicBezTo>
                  <a:close/>
                  <a:moveTo>
                    <a:pt x="1349277" y="810184"/>
                  </a:moveTo>
                  <a:cubicBezTo>
                    <a:pt x="1355267" y="811658"/>
                    <a:pt x="1361578" y="815091"/>
                    <a:pt x="1368791" y="820223"/>
                  </a:cubicBezTo>
                  <a:cubicBezTo>
                    <a:pt x="1342159" y="832429"/>
                    <a:pt x="1317191" y="843526"/>
                    <a:pt x="1288340" y="856842"/>
                  </a:cubicBezTo>
                  <a:cubicBezTo>
                    <a:pt x="1316220" y="818974"/>
                    <a:pt x="1331305" y="805762"/>
                    <a:pt x="1349277" y="810184"/>
                  </a:cubicBezTo>
                  <a:close/>
                  <a:moveTo>
                    <a:pt x="377871" y="689283"/>
                  </a:moveTo>
                  <a:cubicBezTo>
                    <a:pt x="355678" y="689283"/>
                    <a:pt x="339033" y="695386"/>
                    <a:pt x="321833" y="698160"/>
                  </a:cubicBezTo>
                  <a:cubicBezTo>
                    <a:pt x="297421" y="702044"/>
                    <a:pt x="292982" y="723683"/>
                    <a:pt x="285770" y="742547"/>
                  </a:cubicBezTo>
                  <a:cubicBezTo>
                    <a:pt x="284105" y="745876"/>
                    <a:pt x="284105" y="749760"/>
                    <a:pt x="283550" y="753644"/>
                  </a:cubicBezTo>
                  <a:cubicBezTo>
                    <a:pt x="296866" y="707038"/>
                    <a:pt x="315175" y="696496"/>
                    <a:pt x="377871" y="689283"/>
                  </a:cubicBezTo>
                  <a:close/>
                  <a:moveTo>
                    <a:pt x="927843" y="670142"/>
                  </a:moveTo>
                  <a:cubicBezTo>
                    <a:pt x="948649" y="673887"/>
                    <a:pt x="967930" y="691225"/>
                    <a:pt x="987071" y="718689"/>
                  </a:cubicBezTo>
                  <a:cubicBezTo>
                    <a:pt x="1006490" y="746431"/>
                    <a:pt x="1014258" y="779165"/>
                    <a:pt x="1027573" y="809681"/>
                  </a:cubicBezTo>
                  <a:cubicBezTo>
                    <a:pt x="1032567" y="821887"/>
                    <a:pt x="1027019" y="826326"/>
                    <a:pt x="1015922" y="828545"/>
                  </a:cubicBezTo>
                  <a:cubicBezTo>
                    <a:pt x="985961" y="833538"/>
                    <a:pt x="960994" y="815784"/>
                    <a:pt x="934363" y="807461"/>
                  </a:cubicBezTo>
                  <a:cubicBezTo>
                    <a:pt x="925485" y="804687"/>
                    <a:pt x="925485" y="790262"/>
                    <a:pt x="931034" y="780275"/>
                  </a:cubicBezTo>
                  <a:cubicBezTo>
                    <a:pt x="936027" y="771398"/>
                    <a:pt x="940466" y="764185"/>
                    <a:pt x="952117" y="773062"/>
                  </a:cubicBezTo>
                  <a:cubicBezTo>
                    <a:pt x="960439" y="779165"/>
                    <a:pt x="965433" y="771398"/>
                    <a:pt x="966543" y="767514"/>
                  </a:cubicBezTo>
                  <a:cubicBezTo>
                    <a:pt x="969317" y="758082"/>
                    <a:pt x="960439" y="758082"/>
                    <a:pt x="954336" y="756972"/>
                  </a:cubicBezTo>
                  <a:cubicBezTo>
                    <a:pt x="928259" y="752534"/>
                    <a:pt x="921047" y="759192"/>
                    <a:pt x="919937" y="785268"/>
                  </a:cubicBezTo>
                  <a:cubicBezTo>
                    <a:pt x="919937" y="788043"/>
                    <a:pt x="919382" y="790817"/>
                    <a:pt x="919937" y="793591"/>
                  </a:cubicBezTo>
                  <a:cubicBezTo>
                    <a:pt x="928259" y="833538"/>
                    <a:pt x="932698" y="867938"/>
                    <a:pt x="879990" y="886247"/>
                  </a:cubicBezTo>
                  <a:cubicBezTo>
                    <a:pt x="853358" y="895679"/>
                    <a:pt x="857242" y="916762"/>
                    <a:pt x="883319" y="930078"/>
                  </a:cubicBezTo>
                  <a:cubicBezTo>
                    <a:pt x="893306" y="935626"/>
                    <a:pt x="899963" y="944504"/>
                    <a:pt x="904957" y="954490"/>
                  </a:cubicBezTo>
                  <a:cubicBezTo>
                    <a:pt x="915499" y="977239"/>
                    <a:pt x="926595" y="999432"/>
                    <a:pt x="936027" y="1022180"/>
                  </a:cubicBezTo>
                  <a:cubicBezTo>
                    <a:pt x="945459" y="1045483"/>
                    <a:pt x="936582" y="1059353"/>
                    <a:pt x="912170" y="1062128"/>
                  </a:cubicBezTo>
                  <a:cubicBezTo>
                    <a:pt x="910505" y="1062128"/>
                    <a:pt x="908286" y="1062682"/>
                    <a:pt x="906621" y="1062128"/>
                  </a:cubicBezTo>
                  <a:cubicBezTo>
                    <a:pt x="845590" y="1052141"/>
                    <a:pt x="795656" y="1068231"/>
                    <a:pt x="757373" y="1120384"/>
                  </a:cubicBezTo>
                  <a:cubicBezTo>
                    <a:pt x="741283" y="1142023"/>
                    <a:pt x="712432" y="1137584"/>
                    <a:pt x="689684" y="1131481"/>
                  </a:cubicBezTo>
                  <a:cubicBezTo>
                    <a:pt x="613672" y="1111507"/>
                    <a:pt x="554306" y="1066011"/>
                    <a:pt x="508810" y="1002761"/>
                  </a:cubicBezTo>
                  <a:cubicBezTo>
                    <a:pt x="484398" y="968362"/>
                    <a:pt x="487172" y="945058"/>
                    <a:pt x="517687" y="917317"/>
                  </a:cubicBezTo>
                  <a:cubicBezTo>
                    <a:pt x="547648" y="889576"/>
                    <a:pt x="565402" y="860170"/>
                    <a:pt x="553196" y="817448"/>
                  </a:cubicBezTo>
                  <a:cubicBezTo>
                    <a:pt x="547093" y="795810"/>
                    <a:pt x="560409" y="780275"/>
                    <a:pt x="577608" y="769178"/>
                  </a:cubicBezTo>
                  <a:cubicBezTo>
                    <a:pt x="596473" y="756417"/>
                    <a:pt x="618111" y="753089"/>
                    <a:pt x="640304" y="756972"/>
                  </a:cubicBezTo>
                  <a:cubicBezTo>
                    <a:pt x="641413" y="757527"/>
                    <a:pt x="641413" y="763630"/>
                    <a:pt x="641968" y="767514"/>
                  </a:cubicBezTo>
                  <a:cubicBezTo>
                    <a:pt x="611453" y="784714"/>
                    <a:pt x="603131" y="799694"/>
                    <a:pt x="611453" y="832429"/>
                  </a:cubicBezTo>
                  <a:cubicBezTo>
                    <a:pt x="620330" y="866273"/>
                    <a:pt x="611453" y="891240"/>
                    <a:pt x="582602" y="911214"/>
                  </a:cubicBezTo>
                  <a:cubicBezTo>
                    <a:pt x="553196" y="931742"/>
                    <a:pt x="553196" y="947833"/>
                    <a:pt x="583712" y="966142"/>
                  </a:cubicBezTo>
                  <a:cubicBezTo>
                    <a:pt x="607014" y="979458"/>
                    <a:pt x="626988" y="994439"/>
                    <a:pt x="642523" y="1017741"/>
                  </a:cubicBezTo>
                  <a:cubicBezTo>
                    <a:pt x="666936" y="1053250"/>
                    <a:pt x="719090" y="1056025"/>
                    <a:pt x="745167" y="1021070"/>
                  </a:cubicBezTo>
                  <a:cubicBezTo>
                    <a:pt x="770689" y="987226"/>
                    <a:pt x="797321" y="974465"/>
                    <a:pt x="837823" y="994994"/>
                  </a:cubicBezTo>
                  <a:cubicBezTo>
                    <a:pt x="816740" y="974465"/>
                    <a:pt x="792327" y="960039"/>
                    <a:pt x="780676" y="933407"/>
                  </a:cubicBezTo>
                  <a:cubicBezTo>
                    <a:pt x="764586" y="896234"/>
                    <a:pt x="770689" y="876260"/>
                    <a:pt x="807308" y="857396"/>
                  </a:cubicBezTo>
                  <a:cubicBezTo>
                    <a:pt x="817294" y="852402"/>
                    <a:pt x="827281" y="847409"/>
                    <a:pt x="837268" y="842415"/>
                  </a:cubicBezTo>
                  <a:cubicBezTo>
                    <a:pt x="857797" y="831319"/>
                    <a:pt x="864455" y="816894"/>
                    <a:pt x="850584" y="795255"/>
                  </a:cubicBezTo>
                  <a:cubicBezTo>
                    <a:pt x="838933" y="776391"/>
                    <a:pt x="840042" y="775836"/>
                    <a:pt x="851694" y="738108"/>
                  </a:cubicBezTo>
                  <a:cubicBezTo>
                    <a:pt x="838378" y="728676"/>
                    <a:pt x="833939" y="759746"/>
                    <a:pt x="820068" y="744766"/>
                  </a:cubicBezTo>
                  <a:cubicBezTo>
                    <a:pt x="836713" y="734779"/>
                    <a:pt x="846145" y="717025"/>
                    <a:pt x="859461" y="703154"/>
                  </a:cubicBezTo>
                  <a:cubicBezTo>
                    <a:pt x="884705" y="676245"/>
                    <a:pt x="907037" y="666397"/>
                    <a:pt x="927843" y="670142"/>
                  </a:cubicBezTo>
                  <a:close/>
                  <a:moveTo>
                    <a:pt x="504371" y="667646"/>
                  </a:moveTo>
                  <a:cubicBezTo>
                    <a:pt x="496049" y="697052"/>
                    <a:pt x="484952" y="715916"/>
                    <a:pt x="453327" y="713697"/>
                  </a:cubicBezTo>
                  <a:cubicBezTo>
                    <a:pt x="471636" y="702045"/>
                    <a:pt x="484397" y="683736"/>
                    <a:pt x="504371" y="667646"/>
                  </a:cubicBezTo>
                  <a:close/>
                  <a:moveTo>
                    <a:pt x="1656277" y="590533"/>
                  </a:moveTo>
                  <a:cubicBezTo>
                    <a:pt x="1663681" y="592224"/>
                    <a:pt x="1672419" y="595795"/>
                    <a:pt x="1682822" y="601066"/>
                  </a:cubicBezTo>
                  <a:cubicBezTo>
                    <a:pt x="1710563" y="615492"/>
                    <a:pt x="1736085" y="630472"/>
                    <a:pt x="1734975" y="668200"/>
                  </a:cubicBezTo>
                  <a:cubicBezTo>
                    <a:pt x="1734421" y="684845"/>
                    <a:pt x="1742743" y="699825"/>
                    <a:pt x="1756059" y="711477"/>
                  </a:cubicBezTo>
                  <a:cubicBezTo>
                    <a:pt x="1762717" y="717580"/>
                    <a:pt x="1764936" y="725347"/>
                    <a:pt x="1764936" y="734779"/>
                  </a:cubicBezTo>
                  <a:cubicBezTo>
                    <a:pt x="1762162" y="766959"/>
                    <a:pt x="1740524" y="787488"/>
                    <a:pt x="1716666" y="805242"/>
                  </a:cubicBezTo>
                  <a:cubicBezTo>
                    <a:pt x="1695028" y="820777"/>
                    <a:pt x="1672280" y="835203"/>
                    <a:pt x="1650087" y="849628"/>
                  </a:cubicBezTo>
                  <a:cubicBezTo>
                    <a:pt x="1633997" y="860170"/>
                    <a:pt x="1617352" y="871821"/>
                    <a:pt x="1611249" y="888466"/>
                  </a:cubicBezTo>
                  <a:cubicBezTo>
                    <a:pt x="1589611" y="946168"/>
                    <a:pt x="1542451" y="954490"/>
                    <a:pt x="1490852" y="955600"/>
                  </a:cubicBezTo>
                  <a:cubicBezTo>
                    <a:pt x="1471988" y="955600"/>
                    <a:pt x="1453679" y="956155"/>
                    <a:pt x="1435924" y="961703"/>
                  </a:cubicBezTo>
                  <a:cubicBezTo>
                    <a:pt x="1429821" y="963368"/>
                    <a:pt x="1420944" y="964477"/>
                    <a:pt x="1418170" y="968916"/>
                  </a:cubicBezTo>
                  <a:cubicBezTo>
                    <a:pt x="1393757" y="1009973"/>
                    <a:pt x="1339939" y="1024953"/>
                    <a:pt x="1323849" y="1072669"/>
                  </a:cubicBezTo>
                  <a:cubicBezTo>
                    <a:pt x="1316637" y="1092642"/>
                    <a:pt x="1302766" y="1092087"/>
                    <a:pt x="1288895" y="1085984"/>
                  </a:cubicBezTo>
                  <a:cubicBezTo>
                    <a:pt x="1273360" y="1079326"/>
                    <a:pt x="1275579" y="1066011"/>
                    <a:pt x="1282792" y="1053250"/>
                  </a:cubicBezTo>
                  <a:cubicBezTo>
                    <a:pt x="1295553" y="1032166"/>
                    <a:pt x="1308869" y="1010528"/>
                    <a:pt x="1320520" y="988890"/>
                  </a:cubicBezTo>
                  <a:cubicBezTo>
                    <a:pt x="1333281" y="964477"/>
                    <a:pt x="1328288" y="955600"/>
                    <a:pt x="1300547" y="955600"/>
                  </a:cubicBezTo>
                  <a:cubicBezTo>
                    <a:pt x="1294998" y="955600"/>
                    <a:pt x="1289450" y="956155"/>
                    <a:pt x="1283902" y="955600"/>
                  </a:cubicBezTo>
                  <a:cubicBezTo>
                    <a:pt x="1271696" y="954490"/>
                    <a:pt x="1256161" y="960594"/>
                    <a:pt x="1250057" y="944504"/>
                  </a:cubicBezTo>
                  <a:cubicBezTo>
                    <a:pt x="1244509" y="929523"/>
                    <a:pt x="1249503" y="915098"/>
                    <a:pt x="1259490" y="902892"/>
                  </a:cubicBezTo>
                  <a:cubicBezTo>
                    <a:pt x="1282237" y="874596"/>
                    <a:pt x="1312198" y="856841"/>
                    <a:pt x="1345488" y="844635"/>
                  </a:cubicBezTo>
                  <a:cubicBezTo>
                    <a:pt x="1410402" y="821332"/>
                    <a:pt x="1471433" y="794146"/>
                    <a:pt x="1513045" y="734225"/>
                  </a:cubicBezTo>
                  <a:cubicBezTo>
                    <a:pt x="1525251" y="716470"/>
                    <a:pt x="1547444" y="706483"/>
                    <a:pt x="1566863" y="696496"/>
                  </a:cubicBezTo>
                  <a:cubicBezTo>
                    <a:pt x="1594604" y="682071"/>
                    <a:pt x="1610139" y="661542"/>
                    <a:pt x="1616797" y="631027"/>
                  </a:cubicBezTo>
                  <a:cubicBezTo>
                    <a:pt x="1623872" y="597321"/>
                    <a:pt x="1634067" y="585462"/>
                    <a:pt x="1656277" y="590533"/>
                  </a:cubicBezTo>
                  <a:close/>
                  <a:moveTo>
                    <a:pt x="986681" y="453439"/>
                  </a:moveTo>
                  <a:cubicBezTo>
                    <a:pt x="992411" y="453309"/>
                    <a:pt x="998445" y="454453"/>
                    <a:pt x="1004825" y="457366"/>
                  </a:cubicBezTo>
                  <a:cubicBezTo>
                    <a:pt x="1028682" y="467908"/>
                    <a:pt x="1053094" y="476230"/>
                    <a:pt x="1078062" y="481778"/>
                  </a:cubicBezTo>
                  <a:cubicBezTo>
                    <a:pt x="1104693" y="487881"/>
                    <a:pt x="1130770" y="484552"/>
                    <a:pt x="1151299" y="466798"/>
                  </a:cubicBezTo>
                  <a:cubicBezTo>
                    <a:pt x="1165725" y="455147"/>
                    <a:pt x="1176822" y="455702"/>
                    <a:pt x="1191247" y="464024"/>
                  </a:cubicBezTo>
                  <a:cubicBezTo>
                    <a:pt x="1221208" y="481224"/>
                    <a:pt x="1239517" y="515068"/>
                    <a:pt x="1276135" y="523390"/>
                  </a:cubicBezTo>
                  <a:cubicBezTo>
                    <a:pt x="1284458" y="525055"/>
                    <a:pt x="1281684" y="535596"/>
                    <a:pt x="1281684" y="542809"/>
                  </a:cubicBezTo>
                  <a:cubicBezTo>
                    <a:pt x="1282239" y="563893"/>
                    <a:pt x="1285013" y="591634"/>
                    <a:pt x="1306096" y="592189"/>
                  </a:cubicBezTo>
                  <a:cubicBezTo>
                    <a:pt x="1329954" y="592744"/>
                    <a:pt x="1327179" y="562783"/>
                    <a:pt x="1330508" y="544474"/>
                  </a:cubicBezTo>
                  <a:cubicBezTo>
                    <a:pt x="1331618" y="539480"/>
                    <a:pt x="1330508" y="533932"/>
                    <a:pt x="1330508" y="528384"/>
                  </a:cubicBezTo>
                  <a:cubicBezTo>
                    <a:pt x="1332173" y="526164"/>
                    <a:pt x="1334392" y="523945"/>
                    <a:pt x="1336057" y="521726"/>
                  </a:cubicBezTo>
                  <a:cubicBezTo>
                    <a:pt x="1371011" y="585531"/>
                    <a:pt x="1421500" y="575544"/>
                    <a:pt x="1474208" y="558344"/>
                  </a:cubicBezTo>
                  <a:cubicBezTo>
                    <a:pt x="1481421" y="556125"/>
                    <a:pt x="1489189" y="557235"/>
                    <a:pt x="1496401" y="556680"/>
                  </a:cubicBezTo>
                  <a:cubicBezTo>
                    <a:pt x="1508608" y="556125"/>
                    <a:pt x="1521923" y="556125"/>
                    <a:pt x="1527472" y="569441"/>
                  </a:cubicBezTo>
                  <a:cubicBezTo>
                    <a:pt x="1533575" y="583312"/>
                    <a:pt x="1518594" y="587750"/>
                    <a:pt x="1511937" y="595518"/>
                  </a:cubicBezTo>
                  <a:cubicBezTo>
                    <a:pt x="1503059" y="606059"/>
                    <a:pt x="1491408" y="613827"/>
                    <a:pt x="1484750" y="626588"/>
                  </a:cubicBezTo>
                  <a:cubicBezTo>
                    <a:pt x="1475873" y="642678"/>
                    <a:pt x="1471434" y="655439"/>
                    <a:pt x="1492518" y="667090"/>
                  </a:cubicBezTo>
                  <a:cubicBezTo>
                    <a:pt x="1510272" y="677078"/>
                    <a:pt x="1505279" y="693723"/>
                    <a:pt x="1496401" y="708148"/>
                  </a:cubicBezTo>
                  <a:cubicBezTo>
                    <a:pt x="1462557" y="764186"/>
                    <a:pt x="1380443" y="798585"/>
                    <a:pt x="1313309" y="791372"/>
                  </a:cubicBezTo>
                  <a:cubicBezTo>
                    <a:pt x="1267813" y="786379"/>
                    <a:pt x="1221208" y="789708"/>
                    <a:pt x="1175157" y="789708"/>
                  </a:cubicBezTo>
                  <a:cubicBezTo>
                    <a:pt x="1104138" y="789708"/>
                    <a:pt x="1049211" y="760857"/>
                    <a:pt x="1013147" y="698161"/>
                  </a:cubicBezTo>
                  <a:cubicBezTo>
                    <a:pt x="1002605" y="680407"/>
                    <a:pt x="993173" y="662097"/>
                    <a:pt x="979857" y="647117"/>
                  </a:cubicBezTo>
                  <a:cubicBezTo>
                    <a:pt x="962103" y="626588"/>
                    <a:pt x="947677" y="607724"/>
                    <a:pt x="966542" y="580537"/>
                  </a:cubicBezTo>
                  <a:cubicBezTo>
                    <a:pt x="972090" y="572770"/>
                    <a:pt x="968761" y="564447"/>
                    <a:pt x="965432" y="556680"/>
                  </a:cubicBezTo>
                  <a:cubicBezTo>
                    <a:pt x="959329" y="543364"/>
                    <a:pt x="953226" y="530048"/>
                    <a:pt x="948232" y="516178"/>
                  </a:cubicBezTo>
                  <a:cubicBezTo>
                    <a:pt x="943794" y="502862"/>
                    <a:pt x="929368" y="486217"/>
                    <a:pt x="942129" y="475675"/>
                  </a:cubicBezTo>
                  <a:cubicBezTo>
                    <a:pt x="955029" y="465688"/>
                    <a:pt x="969489" y="453829"/>
                    <a:pt x="986681" y="453439"/>
                  </a:cubicBezTo>
                  <a:close/>
                  <a:moveTo>
                    <a:pt x="718951" y="452719"/>
                  </a:moveTo>
                  <a:cubicBezTo>
                    <a:pt x="722419" y="452095"/>
                    <a:pt x="725748" y="452927"/>
                    <a:pt x="728522" y="457366"/>
                  </a:cubicBezTo>
                  <a:cubicBezTo>
                    <a:pt x="733515" y="464579"/>
                    <a:pt x="727412" y="471791"/>
                    <a:pt x="723528" y="477340"/>
                  </a:cubicBezTo>
                  <a:cubicBezTo>
                    <a:pt x="709103" y="498423"/>
                    <a:pt x="688019" y="514513"/>
                    <a:pt x="664162" y="520061"/>
                  </a:cubicBezTo>
                  <a:cubicBezTo>
                    <a:pt x="588706" y="537261"/>
                    <a:pt x="541545" y="587195"/>
                    <a:pt x="503262" y="649336"/>
                  </a:cubicBezTo>
                  <a:cubicBezTo>
                    <a:pt x="483289" y="682071"/>
                    <a:pt x="453328" y="701489"/>
                    <a:pt x="416154" y="712586"/>
                  </a:cubicBezTo>
                  <a:cubicBezTo>
                    <a:pt x="383974" y="722018"/>
                    <a:pt x="352349" y="733115"/>
                    <a:pt x="325717" y="759192"/>
                  </a:cubicBezTo>
                  <a:cubicBezTo>
                    <a:pt x="297976" y="785824"/>
                    <a:pt x="295202" y="819114"/>
                    <a:pt x="295757" y="852958"/>
                  </a:cubicBezTo>
                  <a:cubicBezTo>
                    <a:pt x="295757" y="866274"/>
                    <a:pt x="297976" y="880144"/>
                    <a:pt x="297976" y="894015"/>
                  </a:cubicBezTo>
                  <a:cubicBezTo>
                    <a:pt x="297976" y="901228"/>
                    <a:pt x="303524" y="912879"/>
                    <a:pt x="291873" y="914544"/>
                  </a:cubicBezTo>
                  <a:cubicBezTo>
                    <a:pt x="282996" y="915653"/>
                    <a:pt x="275783" y="907886"/>
                    <a:pt x="270235" y="899563"/>
                  </a:cubicBezTo>
                  <a:cubicBezTo>
                    <a:pt x="260248" y="886248"/>
                    <a:pt x="272454" y="867938"/>
                    <a:pt x="259138" y="855732"/>
                  </a:cubicBezTo>
                  <a:cubicBezTo>
                    <a:pt x="259693" y="854068"/>
                    <a:pt x="259693" y="851848"/>
                    <a:pt x="260248" y="850184"/>
                  </a:cubicBezTo>
                  <a:cubicBezTo>
                    <a:pt x="270235" y="826326"/>
                    <a:pt x="271899" y="800250"/>
                    <a:pt x="277447" y="775282"/>
                  </a:cubicBezTo>
                  <a:cubicBezTo>
                    <a:pt x="278557" y="772508"/>
                    <a:pt x="279112" y="769734"/>
                    <a:pt x="279667" y="766960"/>
                  </a:cubicBezTo>
                  <a:cubicBezTo>
                    <a:pt x="278002" y="769734"/>
                    <a:pt x="275783" y="771953"/>
                    <a:pt x="271899" y="773618"/>
                  </a:cubicBezTo>
                  <a:cubicBezTo>
                    <a:pt x="271899" y="762521"/>
                    <a:pt x="271344" y="751425"/>
                    <a:pt x="271344" y="740327"/>
                  </a:cubicBezTo>
                  <a:cubicBezTo>
                    <a:pt x="271899" y="702044"/>
                    <a:pt x="283550" y="688174"/>
                    <a:pt x="320169" y="677632"/>
                  </a:cubicBezTo>
                  <a:cubicBezTo>
                    <a:pt x="357897" y="667090"/>
                    <a:pt x="397290" y="669864"/>
                    <a:pt x="435019" y="662652"/>
                  </a:cubicBezTo>
                  <a:cubicBezTo>
                    <a:pt x="482179" y="653774"/>
                    <a:pt x="512140" y="629917"/>
                    <a:pt x="522127" y="579983"/>
                  </a:cubicBezTo>
                  <a:cubicBezTo>
                    <a:pt x="534888" y="518397"/>
                    <a:pt x="552642" y="504526"/>
                    <a:pt x="614228" y="495649"/>
                  </a:cubicBezTo>
                  <a:cubicBezTo>
                    <a:pt x="635311" y="492875"/>
                    <a:pt x="654175" y="481778"/>
                    <a:pt x="673039" y="472901"/>
                  </a:cubicBezTo>
                  <a:cubicBezTo>
                    <a:pt x="684691" y="466798"/>
                    <a:pt x="696342" y="461805"/>
                    <a:pt x="708548" y="456811"/>
                  </a:cubicBezTo>
                  <a:cubicBezTo>
                    <a:pt x="711877" y="455424"/>
                    <a:pt x="715483" y="453343"/>
                    <a:pt x="718951" y="452719"/>
                  </a:cubicBezTo>
                  <a:close/>
                  <a:moveTo>
                    <a:pt x="148077" y="342058"/>
                  </a:moveTo>
                  <a:cubicBezTo>
                    <a:pt x="153131" y="341373"/>
                    <a:pt x="158437" y="341824"/>
                    <a:pt x="163708" y="343627"/>
                  </a:cubicBezTo>
                  <a:cubicBezTo>
                    <a:pt x="204765" y="358053"/>
                    <a:pt x="245267" y="360272"/>
                    <a:pt x="287989" y="346956"/>
                  </a:cubicBezTo>
                  <a:cubicBezTo>
                    <a:pt x="320723" y="336414"/>
                    <a:pt x="371213" y="370814"/>
                    <a:pt x="382309" y="409651"/>
                  </a:cubicBezTo>
                  <a:cubicBezTo>
                    <a:pt x="387303" y="427406"/>
                    <a:pt x="396735" y="437393"/>
                    <a:pt x="412825" y="433509"/>
                  </a:cubicBezTo>
                  <a:cubicBezTo>
                    <a:pt x="456656" y="422967"/>
                    <a:pt x="477184" y="449599"/>
                    <a:pt x="496048" y="481779"/>
                  </a:cubicBezTo>
                  <a:cubicBezTo>
                    <a:pt x="506035" y="499533"/>
                    <a:pt x="517687" y="515623"/>
                    <a:pt x="521570" y="532823"/>
                  </a:cubicBezTo>
                  <a:cubicBezTo>
                    <a:pt x="522125" y="606615"/>
                    <a:pt x="481068" y="649891"/>
                    <a:pt x="410605" y="655994"/>
                  </a:cubicBezTo>
                  <a:cubicBezTo>
                    <a:pt x="362335" y="659878"/>
                    <a:pt x="311846" y="654330"/>
                    <a:pt x="271899" y="690948"/>
                  </a:cubicBezTo>
                  <a:cubicBezTo>
                    <a:pt x="266905" y="695942"/>
                    <a:pt x="261357" y="693168"/>
                    <a:pt x="257473" y="688729"/>
                  </a:cubicBezTo>
                  <a:cubicBezTo>
                    <a:pt x="230842" y="657659"/>
                    <a:pt x="193113" y="652110"/>
                    <a:pt x="155940" y="645452"/>
                  </a:cubicBezTo>
                  <a:cubicBezTo>
                    <a:pt x="129863" y="641014"/>
                    <a:pt x="118212" y="628808"/>
                    <a:pt x="115438" y="599957"/>
                  </a:cubicBezTo>
                  <a:cubicBezTo>
                    <a:pt x="110999" y="548358"/>
                    <a:pt x="78264" y="514514"/>
                    <a:pt x="32214" y="495095"/>
                  </a:cubicBezTo>
                  <a:cubicBezTo>
                    <a:pt x="-5514" y="480114"/>
                    <a:pt x="-8288" y="471237"/>
                    <a:pt x="14459" y="438502"/>
                  </a:cubicBezTo>
                  <a:cubicBezTo>
                    <a:pt x="28885" y="416864"/>
                    <a:pt x="43310" y="405213"/>
                    <a:pt x="72161" y="410206"/>
                  </a:cubicBezTo>
                  <a:cubicBezTo>
                    <a:pt x="102677" y="415755"/>
                    <a:pt x="111554" y="404658"/>
                    <a:pt x="117102" y="373033"/>
                  </a:cubicBezTo>
                  <a:cubicBezTo>
                    <a:pt x="120015" y="356388"/>
                    <a:pt x="132915" y="344112"/>
                    <a:pt x="148077" y="342058"/>
                  </a:cubicBezTo>
                  <a:close/>
                  <a:moveTo>
                    <a:pt x="762722" y="209186"/>
                  </a:moveTo>
                  <a:cubicBezTo>
                    <a:pt x="773567" y="208458"/>
                    <a:pt x="783450" y="209775"/>
                    <a:pt x="790663" y="213798"/>
                  </a:cubicBezTo>
                  <a:cubicBezTo>
                    <a:pt x="836713" y="239320"/>
                    <a:pt x="887757" y="240984"/>
                    <a:pt x="936027" y="254855"/>
                  </a:cubicBezTo>
                  <a:cubicBezTo>
                    <a:pt x="954891" y="260403"/>
                    <a:pt x="972646" y="267616"/>
                    <a:pt x="985961" y="287590"/>
                  </a:cubicBezTo>
                  <a:cubicBezTo>
                    <a:pt x="993174" y="275938"/>
                    <a:pt x="999832" y="265397"/>
                    <a:pt x="1007045" y="255410"/>
                  </a:cubicBezTo>
                  <a:cubicBezTo>
                    <a:pt x="1023690" y="233217"/>
                    <a:pt x="1039779" y="232662"/>
                    <a:pt x="1059198" y="252636"/>
                  </a:cubicBezTo>
                  <a:cubicBezTo>
                    <a:pt x="1110797" y="307009"/>
                    <a:pt x="1093043" y="398555"/>
                    <a:pt x="1023135" y="422967"/>
                  </a:cubicBezTo>
                  <a:cubicBezTo>
                    <a:pt x="953227" y="447381"/>
                    <a:pt x="894415" y="489547"/>
                    <a:pt x="835604" y="532269"/>
                  </a:cubicBezTo>
                  <a:cubicBezTo>
                    <a:pt x="807862" y="552243"/>
                    <a:pt x="779011" y="557791"/>
                    <a:pt x="748496" y="538927"/>
                  </a:cubicBezTo>
                  <a:cubicBezTo>
                    <a:pt x="797321" y="530050"/>
                    <a:pt x="827281" y="486773"/>
                    <a:pt x="872777" y="471238"/>
                  </a:cubicBezTo>
                  <a:cubicBezTo>
                    <a:pt x="888312" y="466245"/>
                    <a:pt x="887202" y="455703"/>
                    <a:pt x="873332" y="447935"/>
                  </a:cubicBezTo>
                  <a:lnTo>
                    <a:pt x="856740" y="439178"/>
                  </a:lnTo>
                  <a:lnTo>
                    <a:pt x="856687" y="439058"/>
                  </a:lnTo>
                  <a:cubicBezTo>
                    <a:pt x="850584" y="433510"/>
                    <a:pt x="842261" y="430736"/>
                    <a:pt x="833384" y="426852"/>
                  </a:cubicBezTo>
                  <a:lnTo>
                    <a:pt x="856740" y="439178"/>
                  </a:lnTo>
                  <a:lnTo>
                    <a:pt x="863899" y="455287"/>
                  </a:lnTo>
                  <a:cubicBezTo>
                    <a:pt x="862928" y="460419"/>
                    <a:pt x="858629" y="464580"/>
                    <a:pt x="851139" y="465690"/>
                  </a:cubicBezTo>
                  <a:cubicBezTo>
                    <a:pt x="821178" y="470683"/>
                    <a:pt x="798985" y="488438"/>
                    <a:pt x="775128" y="503973"/>
                  </a:cubicBezTo>
                  <a:cubicBezTo>
                    <a:pt x="770689" y="506747"/>
                    <a:pt x="765141" y="512850"/>
                    <a:pt x="760702" y="511186"/>
                  </a:cubicBezTo>
                  <a:cubicBezTo>
                    <a:pt x="743502" y="506192"/>
                    <a:pt x="739064" y="519508"/>
                    <a:pt x="731851" y="528940"/>
                  </a:cubicBezTo>
                  <a:cubicBezTo>
                    <a:pt x="711876" y="521727"/>
                    <a:pt x="697451" y="513960"/>
                    <a:pt x="723528" y="494541"/>
                  </a:cubicBezTo>
                  <a:cubicBezTo>
                    <a:pt x="729632" y="490102"/>
                    <a:pt x="733516" y="481780"/>
                    <a:pt x="736290" y="474012"/>
                  </a:cubicBezTo>
                  <a:cubicBezTo>
                    <a:pt x="739619" y="464580"/>
                    <a:pt x="741283" y="453484"/>
                    <a:pt x="733516" y="445161"/>
                  </a:cubicBezTo>
                  <a:cubicBezTo>
                    <a:pt x="725192" y="436284"/>
                    <a:pt x="715205" y="440723"/>
                    <a:pt x="707993" y="445161"/>
                  </a:cubicBezTo>
                  <a:cubicBezTo>
                    <a:pt x="686354" y="457367"/>
                    <a:pt x="675813" y="452929"/>
                    <a:pt x="669710" y="427407"/>
                  </a:cubicBezTo>
                  <a:cubicBezTo>
                    <a:pt x="660832" y="393561"/>
                    <a:pt x="635310" y="375807"/>
                    <a:pt x="600911" y="373033"/>
                  </a:cubicBezTo>
                  <a:cubicBezTo>
                    <a:pt x="583157" y="371923"/>
                    <a:pt x="566512" y="366930"/>
                    <a:pt x="551532" y="357498"/>
                  </a:cubicBezTo>
                  <a:cubicBezTo>
                    <a:pt x="532113" y="345846"/>
                    <a:pt x="512139" y="331421"/>
                    <a:pt x="517687" y="304234"/>
                  </a:cubicBezTo>
                  <a:cubicBezTo>
                    <a:pt x="523790" y="277603"/>
                    <a:pt x="547093" y="268171"/>
                    <a:pt x="572615" y="265952"/>
                  </a:cubicBezTo>
                  <a:cubicBezTo>
                    <a:pt x="597027" y="263732"/>
                    <a:pt x="620330" y="269835"/>
                    <a:pt x="643633" y="274274"/>
                  </a:cubicBezTo>
                  <a:cubicBezTo>
                    <a:pt x="662497" y="278158"/>
                    <a:pt x="679696" y="284261"/>
                    <a:pt x="685245" y="253190"/>
                  </a:cubicBezTo>
                  <a:cubicBezTo>
                    <a:pt x="688990" y="231968"/>
                    <a:pt x="730186" y="211370"/>
                    <a:pt x="762722" y="209186"/>
                  </a:cubicBezTo>
                  <a:close/>
                  <a:moveTo>
                    <a:pt x="1092487" y="1161"/>
                  </a:moveTo>
                  <a:cubicBezTo>
                    <a:pt x="1102612" y="3658"/>
                    <a:pt x="1111906" y="10177"/>
                    <a:pt x="1119118" y="20719"/>
                  </a:cubicBezTo>
                  <a:cubicBezTo>
                    <a:pt x="1136873" y="46241"/>
                    <a:pt x="1149634" y="75647"/>
                    <a:pt x="1174601" y="96175"/>
                  </a:cubicBezTo>
                  <a:cubicBezTo>
                    <a:pt x="1180149" y="100614"/>
                    <a:pt x="1185142" y="106162"/>
                    <a:pt x="1191245" y="110601"/>
                  </a:cubicBezTo>
                  <a:cubicBezTo>
                    <a:pt x="1230638" y="138342"/>
                    <a:pt x="1251721" y="175515"/>
                    <a:pt x="1247838" y="223785"/>
                  </a:cubicBezTo>
                  <a:cubicBezTo>
                    <a:pt x="1243954" y="278713"/>
                    <a:pt x="1268366" y="321435"/>
                    <a:pt x="1301656" y="361382"/>
                  </a:cubicBezTo>
                  <a:cubicBezTo>
                    <a:pt x="1318855" y="381911"/>
                    <a:pt x="1329397" y="403549"/>
                    <a:pt x="1320520" y="431845"/>
                  </a:cubicBezTo>
                  <a:cubicBezTo>
                    <a:pt x="1312198" y="459031"/>
                    <a:pt x="1312752" y="486218"/>
                    <a:pt x="1319410" y="513959"/>
                  </a:cubicBezTo>
                  <a:cubicBezTo>
                    <a:pt x="1322184" y="525611"/>
                    <a:pt x="1320520" y="537817"/>
                    <a:pt x="1319965" y="550023"/>
                  </a:cubicBezTo>
                  <a:cubicBezTo>
                    <a:pt x="1319410" y="561674"/>
                    <a:pt x="1318855" y="579429"/>
                    <a:pt x="1306094" y="578874"/>
                  </a:cubicBezTo>
                  <a:cubicBezTo>
                    <a:pt x="1294443" y="578319"/>
                    <a:pt x="1293333" y="561119"/>
                    <a:pt x="1292779" y="548913"/>
                  </a:cubicBezTo>
                  <a:cubicBezTo>
                    <a:pt x="1292779" y="538926"/>
                    <a:pt x="1292779" y="528385"/>
                    <a:pt x="1292779" y="515069"/>
                  </a:cubicBezTo>
                  <a:cubicBezTo>
                    <a:pt x="1298882" y="481779"/>
                    <a:pt x="1283901" y="451264"/>
                    <a:pt x="1264482" y="422413"/>
                  </a:cubicBezTo>
                  <a:cubicBezTo>
                    <a:pt x="1241735" y="389123"/>
                    <a:pt x="1237851" y="352505"/>
                    <a:pt x="1245064" y="314222"/>
                  </a:cubicBezTo>
                  <a:cubicBezTo>
                    <a:pt x="1246173" y="305899"/>
                    <a:pt x="1248947" y="298687"/>
                    <a:pt x="1240625" y="292029"/>
                  </a:cubicBezTo>
                  <a:cubicBezTo>
                    <a:pt x="1215658" y="272610"/>
                    <a:pt x="1207335" y="244869"/>
                    <a:pt x="1203452" y="214908"/>
                  </a:cubicBezTo>
                  <a:cubicBezTo>
                    <a:pt x="1200123" y="189386"/>
                    <a:pt x="1185142" y="171077"/>
                    <a:pt x="1165169" y="156651"/>
                  </a:cubicBezTo>
                  <a:cubicBezTo>
                    <a:pt x="1132989" y="133903"/>
                    <a:pt x="1100254" y="111710"/>
                    <a:pt x="1068074" y="88408"/>
                  </a:cubicBezTo>
                  <a:cubicBezTo>
                    <a:pt x="1055313" y="78976"/>
                    <a:pt x="1043107" y="68434"/>
                    <a:pt x="1038668" y="51789"/>
                  </a:cubicBezTo>
                  <a:cubicBezTo>
                    <a:pt x="1033675" y="30706"/>
                    <a:pt x="1042552" y="15725"/>
                    <a:pt x="1060861" y="5739"/>
                  </a:cubicBezTo>
                  <a:cubicBezTo>
                    <a:pt x="1071403" y="190"/>
                    <a:pt x="1082361" y="-1335"/>
                    <a:pt x="1092487" y="1161"/>
                  </a:cubicBezTo>
                  <a:close/>
                </a:path>
              </a:pathLst>
            </a:custGeom>
            <a:solidFill>
              <a:srgbClr val="DB1919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E454A88-D4BE-4AA0-BE11-E91FA2A7D8B7}"/>
                </a:ext>
              </a:extLst>
            </p:cNvPr>
            <p:cNvSpPr/>
            <p:nvPr/>
          </p:nvSpPr>
          <p:spPr>
            <a:xfrm>
              <a:off x="2794037" y="2378250"/>
              <a:ext cx="1571467" cy="1328601"/>
            </a:xfrm>
            <a:custGeom>
              <a:avLst/>
              <a:gdLst>
                <a:gd name="connsiteX0" fmla="*/ 1032531 w 1571467"/>
                <a:gd name="connsiteY0" fmla="*/ 1132747 h 1328601"/>
                <a:gd name="connsiteX1" fmla="*/ 1071925 w 1571467"/>
                <a:gd name="connsiteY1" fmla="*/ 1220409 h 1328601"/>
                <a:gd name="connsiteX2" fmla="*/ 1134620 w 1571467"/>
                <a:gd name="connsiteY2" fmla="*/ 1271454 h 1328601"/>
                <a:gd name="connsiteX3" fmla="*/ 1195096 w 1571467"/>
                <a:gd name="connsiteY3" fmla="*/ 1265350 h 1328601"/>
                <a:gd name="connsiteX4" fmla="*/ 1231715 w 1571467"/>
                <a:gd name="connsiteY4" fmla="*/ 1301969 h 1328601"/>
                <a:gd name="connsiteX5" fmla="*/ 1231715 w 1571467"/>
                <a:gd name="connsiteY5" fmla="*/ 1328601 h 1328601"/>
                <a:gd name="connsiteX6" fmla="*/ 1125188 w 1571467"/>
                <a:gd name="connsiteY6" fmla="*/ 1303078 h 1328601"/>
                <a:gd name="connsiteX7" fmla="*/ 1063047 w 1571467"/>
                <a:gd name="connsiteY7" fmla="*/ 1289208 h 1328601"/>
                <a:gd name="connsiteX8" fmla="*/ 1054724 w 1571467"/>
                <a:gd name="connsiteY8" fmla="*/ 1283105 h 1328601"/>
                <a:gd name="connsiteX9" fmla="*/ 1028648 w 1571467"/>
                <a:gd name="connsiteY9" fmla="*/ 1254254 h 1328601"/>
                <a:gd name="connsiteX10" fmla="*/ 976494 w 1571467"/>
                <a:gd name="connsiteY10" fmla="*/ 1143844 h 1328601"/>
                <a:gd name="connsiteX11" fmla="*/ 1032531 w 1571467"/>
                <a:gd name="connsiteY11" fmla="*/ 1132747 h 1328601"/>
                <a:gd name="connsiteX12" fmla="*/ 660244 w 1571467"/>
                <a:gd name="connsiteY12" fmla="*/ 1043975 h 1328601"/>
                <a:gd name="connsiteX13" fmla="*/ 670786 w 1571467"/>
                <a:gd name="connsiteY13" fmla="*/ 1110554 h 1328601"/>
                <a:gd name="connsiteX14" fmla="*/ 659134 w 1571467"/>
                <a:gd name="connsiteY14" fmla="*/ 1195443 h 1328601"/>
                <a:gd name="connsiteX15" fmla="*/ 573136 w 1571467"/>
                <a:gd name="connsiteY15" fmla="*/ 1265906 h 1328601"/>
                <a:gd name="connsiteX16" fmla="*/ 494350 w 1571467"/>
                <a:gd name="connsiteY16" fmla="*/ 1276448 h 1328601"/>
                <a:gd name="connsiteX17" fmla="*/ 478815 w 1571467"/>
                <a:gd name="connsiteY17" fmla="*/ 1254255 h 1328601"/>
                <a:gd name="connsiteX18" fmla="*/ 449409 w 1571467"/>
                <a:gd name="connsiteY18" fmla="*/ 1207095 h 1328601"/>
                <a:gd name="connsiteX19" fmla="*/ 441087 w 1571467"/>
                <a:gd name="connsiteY19" fmla="*/ 1174360 h 1328601"/>
                <a:gd name="connsiteX20" fmla="*/ 494350 w 1571467"/>
                <a:gd name="connsiteY20" fmla="*/ 1144400 h 1328601"/>
                <a:gd name="connsiteX21" fmla="*/ 506001 w 1571467"/>
                <a:gd name="connsiteY21" fmla="*/ 1159380 h 1328601"/>
                <a:gd name="connsiteX22" fmla="*/ 552053 w 1571467"/>
                <a:gd name="connsiteY22" fmla="*/ 1193224 h 1328601"/>
                <a:gd name="connsiteX23" fmla="*/ 599213 w 1571467"/>
                <a:gd name="connsiteY23" fmla="*/ 1139961 h 1328601"/>
                <a:gd name="connsiteX24" fmla="*/ 556491 w 1571467"/>
                <a:gd name="connsiteY24" fmla="*/ 1106115 h 1328601"/>
                <a:gd name="connsiteX25" fmla="*/ 533744 w 1571467"/>
                <a:gd name="connsiteY25" fmla="*/ 1097238 h 1328601"/>
                <a:gd name="connsiteX26" fmla="*/ 545395 w 1571467"/>
                <a:gd name="connsiteY26" fmla="*/ 1058955 h 1328601"/>
                <a:gd name="connsiteX27" fmla="*/ 555937 w 1571467"/>
                <a:gd name="connsiteY27" fmla="*/ 1062839 h 1328601"/>
                <a:gd name="connsiteX28" fmla="*/ 650257 w 1571467"/>
                <a:gd name="connsiteY28" fmla="*/ 1053407 h 1328601"/>
                <a:gd name="connsiteX29" fmla="*/ 660244 w 1571467"/>
                <a:gd name="connsiteY29" fmla="*/ 1043975 h 1328601"/>
                <a:gd name="connsiteX30" fmla="*/ 956859 w 1571467"/>
                <a:gd name="connsiteY30" fmla="*/ 888182 h 1328601"/>
                <a:gd name="connsiteX31" fmla="*/ 1002572 w 1571467"/>
                <a:gd name="connsiteY31" fmla="*/ 891953 h 1328601"/>
                <a:gd name="connsiteX32" fmla="*/ 1106325 w 1571467"/>
                <a:gd name="connsiteY32" fmla="*/ 904714 h 1328601"/>
                <a:gd name="connsiteX33" fmla="*/ 1126853 w 1571467"/>
                <a:gd name="connsiteY33" fmla="*/ 949100 h 1328601"/>
                <a:gd name="connsiteX34" fmla="*/ 1094118 w 1571467"/>
                <a:gd name="connsiteY34" fmla="*/ 982390 h 1328601"/>
                <a:gd name="connsiteX35" fmla="*/ 990921 w 1571467"/>
                <a:gd name="connsiteY35" fmla="*/ 1041202 h 1328601"/>
                <a:gd name="connsiteX36" fmla="*/ 864420 w 1571467"/>
                <a:gd name="connsiteY36" fmla="*/ 1029550 h 1328601"/>
                <a:gd name="connsiteX37" fmla="*/ 799505 w 1571467"/>
                <a:gd name="connsiteY37" fmla="*/ 1018454 h 1328601"/>
                <a:gd name="connsiteX38" fmla="*/ 751235 w 1571467"/>
                <a:gd name="connsiteY38" fmla="*/ 1032325 h 1328601"/>
                <a:gd name="connsiteX39" fmla="*/ 838343 w 1571467"/>
                <a:gd name="connsiteY39" fmla="*/ 940222 h 1328601"/>
                <a:gd name="connsiteX40" fmla="*/ 956859 w 1571467"/>
                <a:gd name="connsiteY40" fmla="*/ 888182 h 1328601"/>
                <a:gd name="connsiteX41" fmla="*/ 1299402 w 1571467"/>
                <a:gd name="connsiteY41" fmla="*/ 772665 h 1328601"/>
                <a:gd name="connsiteX42" fmla="*/ 1309944 w 1571467"/>
                <a:gd name="connsiteY42" fmla="*/ 825373 h 1328601"/>
                <a:gd name="connsiteX43" fmla="*/ 1380963 w 1571467"/>
                <a:gd name="connsiteY43" fmla="*/ 894173 h 1328601"/>
                <a:gd name="connsiteX44" fmla="*/ 1450871 w 1571467"/>
                <a:gd name="connsiteY44" fmla="*/ 907489 h 1328601"/>
                <a:gd name="connsiteX45" fmla="*/ 1461413 w 1571467"/>
                <a:gd name="connsiteY45" fmla="*/ 921359 h 1328601"/>
                <a:gd name="connsiteX46" fmla="*/ 1397608 w 1571467"/>
                <a:gd name="connsiteY46" fmla="*/ 954094 h 1328601"/>
                <a:gd name="connsiteX47" fmla="*/ 1369311 w 1571467"/>
                <a:gd name="connsiteY47" fmla="*/ 947991 h 1328601"/>
                <a:gd name="connsiteX48" fmla="*/ 1349338 w 1571467"/>
                <a:gd name="connsiteY48" fmla="*/ 923024 h 1328601"/>
                <a:gd name="connsiteX49" fmla="*/ 1254461 w 1571467"/>
                <a:gd name="connsiteY49" fmla="*/ 795968 h 1328601"/>
                <a:gd name="connsiteX50" fmla="*/ 1249468 w 1571467"/>
                <a:gd name="connsiteY50" fmla="*/ 789310 h 1328601"/>
                <a:gd name="connsiteX51" fmla="*/ 1299402 w 1571467"/>
                <a:gd name="connsiteY51" fmla="*/ 772665 h 1328601"/>
                <a:gd name="connsiteX52" fmla="*/ 116271 w 1571467"/>
                <a:gd name="connsiteY52" fmla="*/ 622611 h 1328601"/>
                <a:gd name="connsiteX53" fmla="*/ 149803 w 1571467"/>
                <a:gd name="connsiteY53" fmla="*/ 627856 h 1328601"/>
                <a:gd name="connsiteX54" fmla="*/ 185312 w 1571467"/>
                <a:gd name="connsiteY54" fmla="*/ 665029 h 1328601"/>
                <a:gd name="connsiteX55" fmla="*/ 205841 w 1571467"/>
                <a:gd name="connsiteY55" fmla="*/ 655597 h 1328601"/>
                <a:gd name="connsiteX56" fmla="*/ 313477 w 1571467"/>
                <a:gd name="connsiteY56" fmla="*/ 738266 h 1328601"/>
                <a:gd name="connsiteX57" fmla="*/ 291839 w 1571467"/>
                <a:gd name="connsiteY57" fmla="*/ 871980 h 1328601"/>
                <a:gd name="connsiteX58" fmla="*/ 233027 w 1571467"/>
                <a:gd name="connsiteY58" fmla="*/ 832032 h 1328601"/>
                <a:gd name="connsiteX59" fmla="*/ 210279 w 1571467"/>
                <a:gd name="connsiteY59" fmla="*/ 800407 h 1328601"/>
                <a:gd name="connsiteX60" fmla="*/ 170332 w 1571467"/>
                <a:gd name="connsiteY60" fmla="*/ 737711 h 1328601"/>
                <a:gd name="connsiteX61" fmla="*/ 164784 w 1571467"/>
                <a:gd name="connsiteY61" fmla="*/ 737711 h 1328601"/>
                <a:gd name="connsiteX62" fmla="*/ 112630 w 1571467"/>
                <a:gd name="connsiteY62" fmla="*/ 754912 h 1328601"/>
                <a:gd name="connsiteX63" fmla="*/ 139262 w 1571467"/>
                <a:gd name="connsiteY63" fmla="*/ 811504 h 1328601"/>
                <a:gd name="connsiteX64" fmla="*/ 150358 w 1571467"/>
                <a:gd name="connsiteY64" fmla="*/ 846458 h 1328601"/>
                <a:gd name="connsiteX65" fmla="*/ 175880 w 1571467"/>
                <a:gd name="connsiteY65" fmla="*/ 881967 h 1328601"/>
                <a:gd name="connsiteX66" fmla="*/ 253001 w 1571467"/>
                <a:gd name="connsiteY66" fmla="*/ 903050 h 1328601"/>
                <a:gd name="connsiteX67" fmla="*/ 131494 w 1571467"/>
                <a:gd name="connsiteY67" fmla="*/ 939669 h 1328601"/>
                <a:gd name="connsiteX68" fmla="*/ 102643 w 1571467"/>
                <a:gd name="connsiteY68" fmla="*/ 927463 h 1328601"/>
                <a:gd name="connsiteX69" fmla="*/ 88218 w 1571467"/>
                <a:gd name="connsiteY69" fmla="*/ 908044 h 1328601"/>
                <a:gd name="connsiteX70" fmla="*/ 83779 w 1571467"/>
                <a:gd name="connsiteY70" fmla="*/ 890844 h 1328601"/>
                <a:gd name="connsiteX71" fmla="*/ 46051 w 1571467"/>
                <a:gd name="connsiteY71" fmla="*/ 833697 h 1328601"/>
                <a:gd name="connsiteX72" fmla="*/ 29961 w 1571467"/>
                <a:gd name="connsiteY72" fmla="*/ 834807 h 1328601"/>
                <a:gd name="connsiteX73" fmla="*/ 56038 w 1571467"/>
                <a:gd name="connsiteY73" fmla="*/ 671687 h 1328601"/>
                <a:gd name="connsiteX74" fmla="*/ 116271 w 1571467"/>
                <a:gd name="connsiteY74" fmla="*/ 622611 h 1328601"/>
                <a:gd name="connsiteX75" fmla="*/ 740069 w 1571467"/>
                <a:gd name="connsiteY75" fmla="*/ 471125 h 1328601"/>
                <a:gd name="connsiteX76" fmla="*/ 749016 w 1571467"/>
                <a:gd name="connsiteY76" fmla="*/ 474168 h 1328601"/>
                <a:gd name="connsiteX77" fmla="*/ 746797 w 1571467"/>
                <a:gd name="connsiteY77" fmla="*/ 508012 h 1328601"/>
                <a:gd name="connsiteX78" fmla="*/ 752900 w 1571467"/>
                <a:gd name="connsiteY78" fmla="*/ 531870 h 1328601"/>
                <a:gd name="connsiteX79" fmla="*/ 733481 w 1571467"/>
                <a:gd name="connsiteY79" fmla="*/ 588463 h 1328601"/>
                <a:gd name="connsiteX80" fmla="*/ 696862 w 1571467"/>
                <a:gd name="connsiteY80" fmla="*/ 607882 h 1328601"/>
                <a:gd name="connsiteX81" fmla="*/ 680772 w 1571467"/>
                <a:gd name="connsiteY81" fmla="*/ 661145 h 1328601"/>
                <a:gd name="connsiteX82" fmla="*/ 723494 w 1571467"/>
                <a:gd name="connsiteY82" fmla="*/ 713854 h 1328601"/>
                <a:gd name="connsiteX83" fmla="*/ 737364 w 1571467"/>
                <a:gd name="connsiteY83" fmla="*/ 732163 h 1328601"/>
                <a:gd name="connsiteX84" fmla="*/ 715171 w 1571467"/>
                <a:gd name="connsiteY84" fmla="*/ 736602 h 1328601"/>
                <a:gd name="connsiteX85" fmla="*/ 653031 w 1571467"/>
                <a:gd name="connsiteY85" fmla="*/ 758240 h 1328601"/>
                <a:gd name="connsiteX86" fmla="*/ 527085 w 1571467"/>
                <a:gd name="connsiteY86" fmla="*/ 753247 h 1328601"/>
                <a:gd name="connsiteX87" fmla="*/ 478816 w 1571467"/>
                <a:gd name="connsiteY87" fmla="*/ 713299 h 1328601"/>
                <a:gd name="connsiteX88" fmla="*/ 473267 w 1571467"/>
                <a:gd name="connsiteY88" fmla="*/ 646165 h 1328601"/>
                <a:gd name="connsiteX89" fmla="*/ 501009 w 1571467"/>
                <a:gd name="connsiteY89" fmla="*/ 571263 h 1328601"/>
                <a:gd name="connsiteX90" fmla="*/ 538737 w 1571467"/>
                <a:gd name="connsiteY90" fmla="*/ 506348 h 1328601"/>
                <a:gd name="connsiteX91" fmla="*/ 550388 w 1571467"/>
                <a:gd name="connsiteY91" fmla="*/ 506348 h 1328601"/>
                <a:gd name="connsiteX92" fmla="*/ 577575 w 1571467"/>
                <a:gd name="connsiteY92" fmla="*/ 511896 h 1328601"/>
                <a:gd name="connsiteX93" fmla="*/ 715726 w 1571467"/>
                <a:gd name="connsiteY93" fmla="*/ 484155 h 1328601"/>
                <a:gd name="connsiteX94" fmla="*/ 740069 w 1571467"/>
                <a:gd name="connsiteY94" fmla="*/ 471125 h 1328601"/>
                <a:gd name="connsiteX95" fmla="*/ 1560727 w 1571467"/>
                <a:gd name="connsiteY95" fmla="*/ 397394 h 1328601"/>
                <a:gd name="connsiteX96" fmla="*/ 1569604 w 1571467"/>
                <a:gd name="connsiteY96" fmla="*/ 413137 h 1328601"/>
                <a:gd name="connsiteX97" fmla="*/ 1562391 w 1571467"/>
                <a:gd name="connsiteY97" fmla="*/ 454749 h 1328601"/>
                <a:gd name="connsiteX98" fmla="*/ 1355440 w 1571467"/>
                <a:gd name="connsiteY98" fmla="*/ 635623 h 1328601"/>
                <a:gd name="connsiteX99" fmla="*/ 1270552 w 1571467"/>
                <a:gd name="connsiteY99" fmla="*/ 639507 h 1328601"/>
                <a:gd name="connsiteX100" fmla="*/ 1256681 w 1571467"/>
                <a:gd name="connsiteY100" fmla="*/ 627856 h 1328601"/>
                <a:gd name="connsiteX101" fmla="*/ 1268887 w 1571467"/>
                <a:gd name="connsiteY101" fmla="*/ 614540 h 1328601"/>
                <a:gd name="connsiteX102" fmla="*/ 1359324 w 1571467"/>
                <a:gd name="connsiteY102" fmla="*/ 594566 h 1328601"/>
                <a:gd name="connsiteX103" fmla="*/ 1376525 w 1571467"/>
                <a:gd name="connsiteY103" fmla="*/ 584025 h 1328601"/>
                <a:gd name="connsiteX104" fmla="*/ 1444768 w 1571467"/>
                <a:gd name="connsiteY104" fmla="*/ 515781 h 1328601"/>
                <a:gd name="connsiteX105" fmla="*/ 1486935 w 1571467"/>
                <a:gd name="connsiteY105" fmla="*/ 477497 h 1328601"/>
                <a:gd name="connsiteX106" fmla="*/ 1509683 w 1571467"/>
                <a:gd name="connsiteY106" fmla="*/ 433666 h 1328601"/>
                <a:gd name="connsiteX107" fmla="*/ 1541863 w 1571467"/>
                <a:gd name="connsiteY107" fmla="*/ 400376 h 1328601"/>
                <a:gd name="connsiteX108" fmla="*/ 1560727 w 1571467"/>
                <a:gd name="connsiteY108" fmla="*/ 397394 h 1328601"/>
                <a:gd name="connsiteX109" fmla="*/ 905476 w 1571467"/>
                <a:gd name="connsiteY109" fmla="*/ 243361 h 1328601"/>
                <a:gd name="connsiteX110" fmla="*/ 967616 w 1571467"/>
                <a:gd name="connsiteY110" fmla="*/ 287192 h 1328601"/>
                <a:gd name="connsiteX111" fmla="*/ 1054724 w 1571467"/>
                <a:gd name="connsiteY111" fmla="*/ 354881 h 1328601"/>
                <a:gd name="connsiteX112" fmla="*/ 1071925 w 1571467"/>
                <a:gd name="connsiteY112" fmla="*/ 344894 h 1328601"/>
                <a:gd name="connsiteX113" fmla="*/ 1081357 w 1571467"/>
                <a:gd name="connsiteY113" fmla="*/ 324920 h 1328601"/>
                <a:gd name="connsiteX114" fmla="*/ 1114646 w 1571467"/>
                <a:gd name="connsiteY114" fmla="*/ 349888 h 1328601"/>
                <a:gd name="connsiteX115" fmla="*/ 1136839 w 1571467"/>
                <a:gd name="connsiteY115" fmla="*/ 385396 h 1328601"/>
                <a:gd name="connsiteX116" fmla="*/ 1195096 w 1571467"/>
                <a:gd name="connsiteY116" fmla="*/ 370416 h 1328601"/>
                <a:gd name="connsiteX117" fmla="*/ 1327700 w 1571467"/>
                <a:gd name="connsiteY117" fmla="*/ 329359 h 1328601"/>
                <a:gd name="connsiteX118" fmla="*/ 1303842 w 1571467"/>
                <a:gd name="connsiteY118" fmla="*/ 352662 h 1328601"/>
                <a:gd name="connsiteX119" fmla="*/ 1207302 w 1571467"/>
                <a:gd name="connsiteY119" fmla="*/ 421461 h 1328601"/>
                <a:gd name="connsiteX120" fmla="*/ 1197870 w 1571467"/>
                <a:gd name="connsiteY120" fmla="*/ 440325 h 1328601"/>
                <a:gd name="connsiteX121" fmla="*/ 1218954 w 1571467"/>
                <a:gd name="connsiteY121" fmla="*/ 449202 h 1328601"/>
                <a:gd name="connsiteX122" fmla="*/ 1251688 w 1571467"/>
                <a:gd name="connsiteY122" fmla="*/ 445873 h 1328601"/>
                <a:gd name="connsiteX123" fmla="*/ 1269443 w 1571467"/>
                <a:gd name="connsiteY123" fmla="*/ 461409 h 1328601"/>
                <a:gd name="connsiteX124" fmla="*/ 1254463 w 1571467"/>
                <a:gd name="connsiteY124" fmla="*/ 471950 h 1328601"/>
                <a:gd name="connsiteX125" fmla="*/ 1144052 w 1571467"/>
                <a:gd name="connsiteY125" fmla="*/ 440880 h 1328601"/>
                <a:gd name="connsiteX126" fmla="*/ 1028093 w 1571467"/>
                <a:gd name="connsiteY126" fmla="*/ 421461 h 1328601"/>
                <a:gd name="connsiteX127" fmla="*/ 978158 w 1571467"/>
                <a:gd name="connsiteY127" fmla="*/ 398158 h 1328601"/>
                <a:gd name="connsiteX128" fmla="*/ 949307 w 1571467"/>
                <a:gd name="connsiteY128" fmla="*/ 339346 h 1328601"/>
                <a:gd name="connsiteX129" fmla="*/ 905476 w 1571467"/>
                <a:gd name="connsiteY129" fmla="*/ 243361 h 1328601"/>
                <a:gd name="connsiteX130" fmla="*/ 133496 w 1571467"/>
                <a:gd name="connsiteY130" fmla="*/ 149378 h 1328601"/>
                <a:gd name="connsiteX131" fmla="*/ 181983 w 1571467"/>
                <a:gd name="connsiteY131" fmla="*/ 155698 h 1328601"/>
                <a:gd name="connsiteX132" fmla="*/ 195854 w 1571467"/>
                <a:gd name="connsiteY132" fmla="*/ 169569 h 1328601"/>
                <a:gd name="connsiteX133" fmla="*/ 223040 w 1571467"/>
                <a:gd name="connsiteY133" fmla="*/ 209516 h 1328601"/>
                <a:gd name="connsiteX134" fmla="*/ 286845 w 1571467"/>
                <a:gd name="connsiteY134" fmla="*/ 252793 h 1328601"/>
                <a:gd name="connsiteX135" fmla="*/ 322909 w 1571467"/>
                <a:gd name="connsiteY135" fmla="*/ 331023 h 1328601"/>
                <a:gd name="connsiteX136" fmla="*/ 314032 w 1571467"/>
                <a:gd name="connsiteY136" fmla="*/ 372080 h 1328601"/>
                <a:gd name="connsiteX137" fmla="*/ 179764 w 1571467"/>
                <a:gd name="connsiteY137" fmla="*/ 328249 h 1328601"/>
                <a:gd name="connsiteX138" fmla="*/ 164783 w 1571467"/>
                <a:gd name="connsiteY138" fmla="*/ 318262 h 1328601"/>
                <a:gd name="connsiteX139" fmla="*/ 135932 w 1571467"/>
                <a:gd name="connsiteY139" fmla="*/ 308830 h 1328601"/>
                <a:gd name="connsiteX140" fmla="*/ 68798 w 1571467"/>
                <a:gd name="connsiteY140" fmla="*/ 268883 h 1328601"/>
                <a:gd name="connsiteX141" fmla="*/ 51044 w 1571467"/>
                <a:gd name="connsiteY141" fmla="*/ 261670 h 1328601"/>
                <a:gd name="connsiteX142" fmla="*/ 0 w 1571467"/>
                <a:gd name="connsiteY142" fmla="*/ 195646 h 1328601"/>
                <a:gd name="connsiteX143" fmla="*/ 133496 w 1571467"/>
                <a:gd name="connsiteY143" fmla="*/ 149378 h 1328601"/>
                <a:gd name="connsiteX144" fmla="*/ 714564 w 1571467"/>
                <a:gd name="connsiteY144" fmla="*/ 61 h 1328601"/>
                <a:gd name="connsiteX145" fmla="*/ 816150 w 1571467"/>
                <a:gd name="connsiteY145" fmla="*/ 41959 h 1328601"/>
                <a:gd name="connsiteX146" fmla="*/ 918238 w 1571467"/>
                <a:gd name="connsiteY146" fmla="*/ 36965 h 1328601"/>
                <a:gd name="connsiteX147" fmla="*/ 837233 w 1571467"/>
                <a:gd name="connsiteY147" fmla="*/ 134060 h 1328601"/>
                <a:gd name="connsiteX148" fmla="*/ 716836 w 1571467"/>
                <a:gd name="connsiteY148" fmla="*/ 144602 h 1328601"/>
                <a:gd name="connsiteX149" fmla="*/ 688540 w 1571467"/>
                <a:gd name="connsiteY149" fmla="*/ 172898 h 1328601"/>
                <a:gd name="connsiteX150" fmla="*/ 673005 w 1571467"/>
                <a:gd name="connsiteY150" fmla="*/ 195091 h 1328601"/>
                <a:gd name="connsiteX151" fmla="*/ 641379 w 1571467"/>
                <a:gd name="connsiteY151" fmla="*/ 182885 h 1328601"/>
                <a:gd name="connsiteX152" fmla="*/ 628618 w 1571467"/>
                <a:gd name="connsiteY152" fmla="*/ 158472 h 1328601"/>
                <a:gd name="connsiteX153" fmla="*/ 553162 w 1571467"/>
                <a:gd name="connsiteY153" fmla="*/ 94112 h 1328601"/>
                <a:gd name="connsiteX154" fmla="*/ 483254 w 1571467"/>
                <a:gd name="connsiteY154" fmla="*/ 69145 h 1328601"/>
                <a:gd name="connsiteX155" fmla="*/ 513769 w 1571467"/>
                <a:gd name="connsiteY155" fmla="*/ 56384 h 1328601"/>
                <a:gd name="connsiteX156" fmla="*/ 613083 w 1571467"/>
                <a:gd name="connsiteY156" fmla="*/ 60823 h 1328601"/>
                <a:gd name="connsiteX157" fmla="*/ 629173 w 1571467"/>
                <a:gd name="connsiteY157" fmla="*/ 53055 h 1328601"/>
                <a:gd name="connsiteX158" fmla="*/ 676888 w 1571467"/>
                <a:gd name="connsiteY158" fmla="*/ 3121 h 1328601"/>
                <a:gd name="connsiteX159" fmla="*/ 714564 w 1571467"/>
                <a:gd name="connsiteY159" fmla="*/ 61 h 132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1571467" h="1328601">
                  <a:moveTo>
                    <a:pt x="1032531" y="1132747"/>
                  </a:moveTo>
                  <a:cubicBezTo>
                    <a:pt x="1062492" y="1154385"/>
                    <a:pt x="1075254" y="1182126"/>
                    <a:pt x="1071925" y="1220409"/>
                  </a:cubicBezTo>
                  <a:cubicBezTo>
                    <a:pt x="1069150" y="1252035"/>
                    <a:pt x="1095228" y="1270344"/>
                    <a:pt x="1134620" y="1271454"/>
                  </a:cubicBezTo>
                  <a:cubicBezTo>
                    <a:pt x="1155149" y="1272008"/>
                    <a:pt x="1174568" y="1264796"/>
                    <a:pt x="1195096" y="1265350"/>
                  </a:cubicBezTo>
                  <a:cubicBezTo>
                    <a:pt x="1232270" y="1267015"/>
                    <a:pt x="1232270" y="1266460"/>
                    <a:pt x="1231715" y="1301969"/>
                  </a:cubicBezTo>
                  <a:cubicBezTo>
                    <a:pt x="1231715" y="1308072"/>
                    <a:pt x="1231715" y="1314730"/>
                    <a:pt x="1231715" y="1328601"/>
                  </a:cubicBezTo>
                  <a:cubicBezTo>
                    <a:pt x="1201200" y="1278666"/>
                    <a:pt x="1164026" y="1288653"/>
                    <a:pt x="1125188" y="1303078"/>
                  </a:cubicBezTo>
                  <a:cubicBezTo>
                    <a:pt x="1102440" y="1311401"/>
                    <a:pt x="1078583" y="1318614"/>
                    <a:pt x="1063047" y="1289208"/>
                  </a:cubicBezTo>
                  <a:cubicBezTo>
                    <a:pt x="1061382" y="1286434"/>
                    <a:pt x="1056944" y="1282550"/>
                    <a:pt x="1054724" y="1283105"/>
                  </a:cubicBezTo>
                  <a:cubicBezTo>
                    <a:pt x="1028648" y="1289208"/>
                    <a:pt x="1027538" y="1267570"/>
                    <a:pt x="1028648" y="1254254"/>
                  </a:cubicBezTo>
                  <a:cubicBezTo>
                    <a:pt x="1031977" y="1206539"/>
                    <a:pt x="1008674" y="1173804"/>
                    <a:pt x="976494" y="1143844"/>
                  </a:cubicBezTo>
                  <a:cubicBezTo>
                    <a:pt x="995358" y="1140515"/>
                    <a:pt x="1013667" y="1136631"/>
                    <a:pt x="1032531" y="1132747"/>
                  </a:cubicBezTo>
                  <a:close/>
                  <a:moveTo>
                    <a:pt x="660244" y="1043975"/>
                  </a:moveTo>
                  <a:cubicBezTo>
                    <a:pt x="659689" y="1067278"/>
                    <a:pt x="661353" y="1090025"/>
                    <a:pt x="670786" y="1110554"/>
                  </a:cubicBezTo>
                  <a:cubicBezTo>
                    <a:pt x="671340" y="1139406"/>
                    <a:pt x="669676" y="1167702"/>
                    <a:pt x="659134" y="1195443"/>
                  </a:cubicBezTo>
                  <a:cubicBezTo>
                    <a:pt x="643599" y="1235946"/>
                    <a:pt x="618632" y="1262023"/>
                    <a:pt x="573136" y="1265906"/>
                  </a:cubicBezTo>
                  <a:cubicBezTo>
                    <a:pt x="547059" y="1268126"/>
                    <a:pt x="520982" y="1277558"/>
                    <a:pt x="494350" y="1276448"/>
                  </a:cubicBezTo>
                  <a:cubicBezTo>
                    <a:pt x="479924" y="1275893"/>
                    <a:pt x="468273" y="1275338"/>
                    <a:pt x="478815" y="1254255"/>
                  </a:cubicBezTo>
                  <a:cubicBezTo>
                    <a:pt x="491021" y="1229288"/>
                    <a:pt x="477150" y="1208759"/>
                    <a:pt x="449409" y="1207095"/>
                  </a:cubicBezTo>
                  <a:cubicBezTo>
                    <a:pt x="439422" y="1206540"/>
                    <a:pt x="433319" y="1187676"/>
                    <a:pt x="441087" y="1174360"/>
                  </a:cubicBezTo>
                  <a:cubicBezTo>
                    <a:pt x="452738" y="1153831"/>
                    <a:pt x="472712" y="1147728"/>
                    <a:pt x="494350" y="1144400"/>
                  </a:cubicBezTo>
                  <a:cubicBezTo>
                    <a:pt x="504892" y="1142735"/>
                    <a:pt x="503782" y="1152722"/>
                    <a:pt x="506001" y="1159380"/>
                  </a:cubicBezTo>
                  <a:cubicBezTo>
                    <a:pt x="513214" y="1181018"/>
                    <a:pt x="525421" y="1197663"/>
                    <a:pt x="552053" y="1193224"/>
                  </a:cubicBezTo>
                  <a:cubicBezTo>
                    <a:pt x="577020" y="1189340"/>
                    <a:pt x="599768" y="1163264"/>
                    <a:pt x="599213" y="1139961"/>
                  </a:cubicBezTo>
                  <a:cubicBezTo>
                    <a:pt x="598658" y="1116102"/>
                    <a:pt x="581459" y="1102232"/>
                    <a:pt x="556491" y="1106115"/>
                  </a:cubicBezTo>
                  <a:cubicBezTo>
                    <a:pt x="545950" y="1108335"/>
                    <a:pt x="535963" y="1112773"/>
                    <a:pt x="533744" y="1097238"/>
                  </a:cubicBezTo>
                  <a:cubicBezTo>
                    <a:pt x="531524" y="1082813"/>
                    <a:pt x="535963" y="1069497"/>
                    <a:pt x="545395" y="1058955"/>
                  </a:cubicBezTo>
                  <a:cubicBezTo>
                    <a:pt x="549279" y="1053962"/>
                    <a:pt x="552608" y="1059510"/>
                    <a:pt x="555937" y="1062839"/>
                  </a:cubicBezTo>
                  <a:cubicBezTo>
                    <a:pt x="598103" y="1109999"/>
                    <a:pt x="615858" y="1108335"/>
                    <a:pt x="650257" y="1053407"/>
                  </a:cubicBezTo>
                  <a:cubicBezTo>
                    <a:pt x="653031" y="1049523"/>
                    <a:pt x="656915" y="1047304"/>
                    <a:pt x="660244" y="1043975"/>
                  </a:cubicBezTo>
                  <a:close/>
                  <a:moveTo>
                    <a:pt x="956859" y="888182"/>
                  </a:moveTo>
                  <a:cubicBezTo>
                    <a:pt x="971640" y="887965"/>
                    <a:pt x="986898" y="889318"/>
                    <a:pt x="1002572" y="891953"/>
                  </a:cubicBezTo>
                  <a:cubicBezTo>
                    <a:pt x="1036971" y="898056"/>
                    <a:pt x="1071925" y="899720"/>
                    <a:pt x="1106325" y="904714"/>
                  </a:cubicBezTo>
                  <a:cubicBezTo>
                    <a:pt x="1132956" y="908597"/>
                    <a:pt x="1140169" y="925242"/>
                    <a:pt x="1126853" y="949100"/>
                  </a:cubicBezTo>
                  <a:cubicBezTo>
                    <a:pt x="1119086" y="962971"/>
                    <a:pt x="1107434" y="974068"/>
                    <a:pt x="1094118" y="982390"/>
                  </a:cubicBezTo>
                  <a:cubicBezTo>
                    <a:pt x="1060274" y="1002919"/>
                    <a:pt x="1026985" y="1024557"/>
                    <a:pt x="990921" y="1041202"/>
                  </a:cubicBezTo>
                  <a:cubicBezTo>
                    <a:pt x="947090" y="1062285"/>
                    <a:pt x="903813" y="1063395"/>
                    <a:pt x="864420" y="1029550"/>
                  </a:cubicBezTo>
                  <a:cubicBezTo>
                    <a:pt x="845001" y="1012906"/>
                    <a:pt x="822808" y="1012351"/>
                    <a:pt x="799505" y="1018454"/>
                  </a:cubicBezTo>
                  <a:cubicBezTo>
                    <a:pt x="782860" y="1022892"/>
                    <a:pt x="766215" y="1027886"/>
                    <a:pt x="751235" y="1032325"/>
                  </a:cubicBezTo>
                  <a:cubicBezTo>
                    <a:pt x="780641" y="1001809"/>
                    <a:pt x="810047" y="971294"/>
                    <a:pt x="838343" y="940222"/>
                  </a:cubicBezTo>
                  <a:cubicBezTo>
                    <a:pt x="872465" y="903604"/>
                    <a:pt x="912516" y="888832"/>
                    <a:pt x="956859" y="888182"/>
                  </a:cubicBezTo>
                  <a:close/>
                  <a:moveTo>
                    <a:pt x="1299402" y="772665"/>
                  </a:moveTo>
                  <a:cubicBezTo>
                    <a:pt x="1307725" y="789310"/>
                    <a:pt x="1308834" y="807619"/>
                    <a:pt x="1309944" y="825373"/>
                  </a:cubicBezTo>
                  <a:cubicBezTo>
                    <a:pt x="1312163" y="869761"/>
                    <a:pt x="1335467" y="893063"/>
                    <a:pt x="1380963" y="894173"/>
                  </a:cubicBezTo>
                  <a:cubicBezTo>
                    <a:pt x="1404820" y="894728"/>
                    <a:pt x="1428123" y="899721"/>
                    <a:pt x="1450871" y="907489"/>
                  </a:cubicBezTo>
                  <a:cubicBezTo>
                    <a:pt x="1455864" y="909153"/>
                    <a:pt x="1460303" y="912482"/>
                    <a:pt x="1461413" y="921359"/>
                  </a:cubicBezTo>
                  <a:cubicBezTo>
                    <a:pt x="1434781" y="921914"/>
                    <a:pt x="1416472" y="937449"/>
                    <a:pt x="1397608" y="954094"/>
                  </a:cubicBezTo>
                  <a:cubicBezTo>
                    <a:pt x="1386511" y="964081"/>
                    <a:pt x="1373750" y="976287"/>
                    <a:pt x="1369311" y="947991"/>
                  </a:cubicBezTo>
                  <a:cubicBezTo>
                    <a:pt x="1367647" y="937449"/>
                    <a:pt x="1359879" y="928572"/>
                    <a:pt x="1349338" y="923024"/>
                  </a:cubicBezTo>
                  <a:cubicBezTo>
                    <a:pt x="1297183" y="895837"/>
                    <a:pt x="1262784" y="855890"/>
                    <a:pt x="1254461" y="795968"/>
                  </a:cubicBezTo>
                  <a:cubicBezTo>
                    <a:pt x="1253907" y="793748"/>
                    <a:pt x="1251132" y="791529"/>
                    <a:pt x="1249468" y="789310"/>
                  </a:cubicBezTo>
                  <a:cubicBezTo>
                    <a:pt x="1259455" y="763233"/>
                    <a:pt x="1282758" y="779323"/>
                    <a:pt x="1299402" y="772665"/>
                  </a:cubicBezTo>
                  <a:close/>
                  <a:moveTo>
                    <a:pt x="116271" y="622611"/>
                  </a:moveTo>
                  <a:cubicBezTo>
                    <a:pt x="126708" y="622412"/>
                    <a:pt x="138013" y="624111"/>
                    <a:pt x="149803" y="627856"/>
                  </a:cubicBezTo>
                  <a:cubicBezTo>
                    <a:pt x="154242" y="647274"/>
                    <a:pt x="166448" y="659481"/>
                    <a:pt x="185312" y="665029"/>
                  </a:cubicBezTo>
                  <a:cubicBezTo>
                    <a:pt x="194744" y="667803"/>
                    <a:pt x="203622" y="668913"/>
                    <a:pt x="205841" y="655597"/>
                  </a:cubicBezTo>
                  <a:cubicBezTo>
                    <a:pt x="243569" y="681119"/>
                    <a:pt x="288510" y="697764"/>
                    <a:pt x="313477" y="738266"/>
                  </a:cubicBezTo>
                  <a:cubicBezTo>
                    <a:pt x="343993" y="788201"/>
                    <a:pt x="335670" y="839245"/>
                    <a:pt x="291839" y="871980"/>
                  </a:cubicBezTo>
                  <a:cubicBezTo>
                    <a:pt x="283516" y="837581"/>
                    <a:pt x="275749" y="832032"/>
                    <a:pt x="233027" y="832032"/>
                  </a:cubicBezTo>
                  <a:cubicBezTo>
                    <a:pt x="196964" y="832032"/>
                    <a:pt x="196964" y="832032"/>
                    <a:pt x="210279" y="800407"/>
                  </a:cubicBezTo>
                  <a:cubicBezTo>
                    <a:pt x="230808" y="751028"/>
                    <a:pt x="224705" y="741596"/>
                    <a:pt x="170332" y="737711"/>
                  </a:cubicBezTo>
                  <a:cubicBezTo>
                    <a:pt x="168668" y="737711"/>
                    <a:pt x="166448" y="737711"/>
                    <a:pt x="164784" y="737711"/>
                  </a:cubicBezTo>
                  <a:cubicBezTo>
                    <a:pt x="144810" y="736601"/>
                    <a:pt x="120398" y="729389"/>
                    <a:pt x="112630" y="754912"/>
                  </a:cubicBezTo>
                  <a:cubicBezTo>
                    <a:pt x="105417" y="778769"/>
                    <a:pt x="120398" y="799298"/>
                    <a:pt x="139262" y="811504"/>
                  </a:cubicBezTo>
                  <a:cubicBezTo>
                    <a:pt x="155906" y="822046"/>
                    <a:pt x="159235" y="828149"/>
                    <a:pt x="150358" y="846458"/>
                  </a:cubicBezTo>
                  <a:cubicBezTo>
                    <a:pt x="135933" y="875309"/>
                    <a:pt x="142036" y="882522"/>
                    <a:pt x="175880" y="881967"/>
                  </a:cubicBezTo>
                  <a:cubicBezTo>
                    <a:pt x="201402" y="881412"/>
                    <a:pt x="224150" y="887515"/>
                    <a:pt x="253001" y="903050"/>
                  </a:cubicBezTo>
                  <a:cubicBezTo>
                    <a:pt x="203622" y="903605"/>
                    <a:pt x="169777" y="928572"/>
                    <a:pt x="131494" y="939669"/>
                  </a:cubicBezTo>
                  <a:cubicBezTo>
                    <a:pt x="116514" y="944107"/>
                    <a:pt x="107082" y="945217"/>
                    <a:pt x="102643" y="927463"/>
                  </a:cubicBezTo>
                  <a:cubicBezTo>
                    <a:pt x="100979" y="919695"/>
                    <a:pt x="95430" y="912482"/>
                    <a:pt x="88218" y="908044"/>
                  </a:cubicBezTo>
                  <a:cubicBezTo>
                    <a:pt x="81005" y="903605"/>
                    <a:pt x="79341" y="900276"/>
                    <a:pt x="83779" y="890844"/>
                  </a:cubicBezTo>
                  <a:cubicBezTo>
                    <a:pt x="104863" y="847013"/>
                    <a:pt x="97095" y="835361"/>
                    <a:pt x="46051" y="833697"/>
                  </a:cubicBezTo>
                  <a:cubicBezTo>
                    <a:pt x="41058" y="833697"/>
                    <a:pt x="35509" y="834252"/>
                    <a:pt x="29961" y="834807"/>
                  </a:cubicBezTo>
                  <a:cubicBezTo>
                    <a:pt x="38838" y="779879"/>
                    <a:pt x="46606" y="725505"/>
                    <a:pt x="56038" y="671687"/>
                  </a:cubicBezTo>
                  <a:cubicBezTo>
                    <a:pt x="61448" y="640894"/>
                    <a:pt x="84958" y="623209"/>
                    <a:pt x="116271" y="622611"/>
                  </a:cubicBezTo>
                  <a:close/>
                  <a:moveTo>
                    <a:pt x="740069" y="471125"/>
                  </a:moveTo>
                  <a:cubicBezTo>
                    <a:pt x="742774" y="470458"/>
                    <a:pt x="745687" y="471117"/>
                    <a:pt x="749016" y="474168"/>
                  </a:cubicBezTo>
                  <a:cubicBezTo>
                    <a:pt x="759557" y="483045"/>
                    <a:pt x="746797" y="496361"/>
                    <a:pt x="746797" y="508012"/>
                  </a:cubicBezTo>
                  <a:cubicBezTo>
                    <a:pt x="746797" y="516890"/>
                    <a:pt x="749571" y="524102"/>
                    <a:pt x="752900" y="531870"/>
                  </a:cubicBezTo>
                  <a:cubicBezTo>
                    <a:pt x="764551" y="560166"/>
                    <a:pt x="760112" y="572927"/>
                    <a:pt x="733481" y="588463"/>
                  </a:cubicBezTo>
                  <a:cubicBezTo>
                    <a:pt x="721275" y="595121"/>
                    <a:pt x="708513" y="600115"/>
                    <a:pt x="696862" y="607882"/>
                  </a:cubicBezTo>
                  <a:cubicBezTo>
                    <a:pt x="675779" y="622308"/>
                    <a:pt x="671340" y="636733"/>
                    <a:pt x="680772" y="661145"/>
                  </a:cubicBezTo>
                  <a:cubicBezTo>
                    <a:pt x="689095" y="683338"/>
                    <a:pt x="704075" y="700538"/>
                    <a:pt x="723494" y="713854"/>
                  </a:cubicBezTo>
                  <a:cubicBezTo>
                    <a:pt x="730152" y="718292"/>
                    <a:pt x="740693" y="723286"/>
                    <a:pt x="737364" y="732163"/>
                  </a:cubicBezTo>
                  <a:cubicBezTo>
                    <a:pt x="734036" y="742150"/>
                    <a:pt x="722384" y="739376"/>
                    <a:pt x="715171" y="736602"/>
                  </a:cubicBezTo>
                  <a:cubicBezTo>
                    <a:pt x="687985" y="727170"/>
                    <a:pt x="670785" y="737156"/>
                    <a:pt x="653031" y="758240"/>
                  </a:cubicBezTo>
                  <a:cubicBezTo>
                    <a:pt x="615303" y="803736"/>
                    <a:pt x="561485" y="801516"/>
                    <a:pt x="527085" y="753247"/>
                  </a:cubicBezTo>
                  <a:cubicBezTo>
                    <a:pt x="514324" y="734937"/>
                    <a:pt x="497125" y="724396"/>
                    <a:pt x="478816" y="713299"/>
                  </a:cubicBezTo>
                  <a:cubicBezTo>
                    <a:pt x="444416" y="691661"/>
                    <a:pt x="442197" y="670023"/>
                    <a:pt x="473267" y="646165"/>
                  </a:cubicBezTo>
                  <a:cubicBezTo>
                    <a:pt x="499344" y="626191"/>
                    <a:pt x="507112" y="602889"/>
                    <a:pt x="501009" y="571263"/>
                  </a:cubicBezTo>
                  <a:cubicBezTo>
                    <a:pt x="493241" y="530760"/>
                    <a:pt x="506557" y="510232"/>
                    <a:pt x="538737" y="506348"/>
                  </a:cubicBezTo>
                  <a:cubicBezTo>
                    <a:pt x="542621" y="506348"/>
                    <a:pt x="546504" y="506348"/>
                    <a:pt x="550388" y="506348"/>
                  </a:cubicBezTo>
                  <a:cubicBezTo>
                    <a:pt x="559265" y="508012"/>
                    <a:pt x="568697" y="510232"/>
                    <a:pt x="577575" y="511896"/>
                  </a:cubicBezTo>
                  <a:cubicBezTo>
                    <a:pt x="628064" y="525212"/>
                    <a:pt x="674669" y="517444"/>
                    <a:pt x="715726" y="484155"/>
                  </a:cubicBezTo>
                  <a:cubicBezTo>
                    <a:pt x="725713" y="487068"/>
                    <a:pt x="731955" y="473128"/>
                    <a:pt x="740069" y="471125"/>
                  </a:cubicBezTo>
                  <a:close/>
                  <a:moveTo>
                    <a:pt x="1560727" y="397394"/>
                  </a:moveTo>
                  <a:cubicBezTo>
                    <a:pt x="1565305" y="399544"/>
                    <a:pt x="1568217" y="404814"/>
                    <a:pt x="1569604" y="413137"/>
                  </a:cubicBezTo>
                  <a:cubicBezTo>
                    <a:pt x="1572378" y="428117"/>
                    <a:pt x="1573488" y="444762"/>
                    <a:pt x="1562391" y="454749"/>
                  </a:cubicBezTo>
                  <a:cubicBezTo>
                    <a:pt x="1494148" y="516336"/>
                    <a:pt x="1438110" y="591237"/>
                    <a:pt x="1355440" y="635623"/>
                  </a:cubicBezTo>
                  <a:cubicBezTo>
                    <a:pt x="1327699" y="650049"/>
                    <a:pt x="1299403" y="651158"/>
                    <a:pt x="1270552" y="639507"/>
                  </a:cubicBezTo>
                  <a:cubicBezTo>
                    <a:pt x="1264449" y="636733"/>
                    <a:pt x="1257236" y="636178"/>
                    <a:pt x="1256681" y="627856"/>
                  </a:cubicBezTo>
                  <a:cubicBezTo>
                    <a:pt x="1256126" y="619533"/>
                    <a:pt x="1263339" y="617869"/>
                    <a:pt x="1268887" y="614540"/>
                  </a:cubicBezTo>
                  <a:cubicBezTo>
                    <a:pt x="1296629" y="597340"/>
                    <a:pt x="1329363" y="602334"/>
                    <a:pt x="1359324" y="594566"/>
                  </a:cubicBezTo>
                  <a:cubicBezTo>
                    <a:pt x="1366537" y="592902"/>
                    <a:pt x="1373750" y="593457"/>
                    <a:pt x="1376525" y="584025"/>
                  </a:cubicBezTo>
                  <a:cubicBezTo>
                    <a:pt x="1385957" y="547961"/>
                    <a:pt x="1416472" y="532426"/>
                    <a:pt x="1444768" y="515781"/>
                  </a:cubicBezTo>
                  <a:cubicBezTo>
                    <a:pt x="1461413" y="505794"/>
                    <a:pt x="1475838" y="494143"/>
                    <a:pt x="1486935" y="477497"/>
                  </a:cubicBezTo>
                  <a:cubicBezTo>
                    <a:pt x="1487490" y="459188"/>
                    <a:pt x="1500251" y="447536"/>
                    <a:pt x="1509683" y="433666"/>
                  </a:cubicBezTo>
                  <a:cubicBezTo>
                    <a:pt x="1522444" y="424789"/>
                    <a:pt x="1527437" y="408144"/>
                    <a:pt x="1541863" y="400376"/>
                  </a:cubicBezTo>
                  <a:cubicBezTo>
                    <a:pt x="1549908" y="396215"/>
                    <a:pt x="1556150" y="395244"/>
                    <a:pt x="1560727" y="397394"/>
                  </a:cubicBezTo>
                  <a:close/>
                  <a:moveTo>
                    <a:pt x="905476" y="243361"/>
                  </a:moveTo>
                  <a:cubicBezTo>
                    <a:pt x="938766" y="247245"/>
                    <a:pt x="957630" y="258896"/>
                    <a:pt x="967616" y="287192"/>
                  </a:cubicBezTo>
                  <a:cubicBezTo>
                    <a:pt x="983152" y="331578"/>
                    <a:pt x="1018661" y="358210"/>
                    <a:pt x="1054724" y="354881"/>
                  </a:cubicBezTo>
                  <a:cubicBezTo>
                    <a:pt x="1061938" y="354326"/>
                    <a:pt x="1069151" y="354881"/>
                    <a:pt x="1071925" y="344894"/>
                  </a:cubicBezTo>
                  <a:cubicBezTo>
                    <a:pt x="1073589" y="337681"/>
                    <a:pt x="1065822" y="322146"/>
                    <a:pt x="1081357" y="324920"/>
                  </a:cubicBezTo>
                  <a:cubicBezTo>
                    <a:pt x="1095227" y="327140"/>
                    <a:pt x="1111872" y="333798"/>
                    <a:pt x="1114646" y="349888"/>
                  </a:cubicBezTo>
                  <a:cubicBezTo>
                    <a:pt x="1117421" y="365977"/>
                    <a:pt x="1115756" y="380403"/>
                    <a:pt x="1136839" y="385396"/>
                  </a:cubicBezTo>
                  <a:cubicBezTo>
                    <a:pt x="1159587" y="390946"/>
                    <a:pt x="1182890" y="386506"/>
                    <a:pt x="1195096" y="370416"/>
                  </a:cubicBezTo>
                  <a:cubicBezTo>
                    <a:pt x="1230050" y="323811"/>
                    <a:pt x="1276101" y="322146"/>
                    <a:pt x="1327700" y="329359"/>
                  </a:cubicBezTo>
                  <a:cubicBezTo>
                    <a:pt x="1324925" y="342120"/>
                    <a:pt x="1313274" y="346559"/>
                    <a:pt x="1303842" y="352662"/>
                  </a:cubicBezTo>
                  <a:cubicBezTo>
                    <a:pt x="1270553" y="374300"/>
                    <a:pt x="1235044" y="392610"/>
                    <a:pt x="1207302" y="421461"/>
                  </a:cubicBezTo>
                  <a:cubicBezTo>
                    <a:pt x="1202309" y="427009"/>
                    <a:pt x="1195096" y="433112"/>
                    <a:pt x="1197870" y="440325"/>
                  </a:cubicBezTo>
                  <a:cubicBezTo>
                    <a:pt x="1200644" y="448648"/>
                    <a:pt x="1210631" y="449202"/>
                    <a:pt x="1218954" y="449202"/>
                  </a:cubicBezTo>
                  <a:cubicBezTo>
                    <a:pt x="1230050" y="449202"/>
                    <a:pt x="1240592" y="449757"/>
                    <a:pt x="1251688" y="445873"/>
                  </a:cubicBezTo>
                  <a:cubicBezTo>
                    <a:pt x="1263895" y="441990"/>
                    <a:pt x="1268333" y="451977"/>
                    <a:pt x="1269443" y="461409"/>
                  </a:cubicBezTo>
                  <a:cubicBezTo>
                    <a:pt x="1271107" y="472505"/>
                    <a:pt x="1261675" y="472505"/>
                    <a:pt x="1254463" y="471950"/>
                  </a:cubicBezTo>
                  <a:cubicBezTo>
                    <a:pt x="1215625" y="469731"/>
                    <a:pt x="1178451" y="458635"/>
                    <a:pt x="1144052" y="440880"/>
                  </a:cubicBezTo>
                  <a:cubicBezTo>
                    <a:pt x="1106879" y="421461"/>
                    <a:pt x="1070815" y="409255"/>
                    <a:pt x="1028093" y="421461"/>
                  </a:cubicBezTo>
                  <a:cubicBezTo>
                    <a:pt x="1007009" y="427564"/>
                    <a:pt x="990919" y="413694"/>
                    <a:pt x="978158" y="398158"/>
                  </a:cubicBezTo>
                  <a:cubicBezTo>
                    <a:pt x="963178" y="380958"/>
                    <a:pt x="955410" y="360984"/>
                    <a:pt x="949307" y="339346"/>
                  </a:cubicBezTo>
                  <a:cubicBezTo>
                    <a:pt x="940430" y="307166"/>
                    <a:pt x="929888" y="276096"/>
                    <a:pt x="905476" y="243361"/>
                  </a:cubicBezTo>
                  <a:close/>
                  <a:moveTo>
                    <a:pt x="133496" y="149378"/>
                  </a:moveTo>
                  <a:cubicBezTo>
                    <a:pt x="149109" y="148867"/>
                    <a:pt x="165199" y="150705"/>
                    <a:pt x="181983" y="155698"/>
                  </a:cubicBezTo>
                  <a:cubicBezTo>
                    <a:pt x="190860" y="158472"/>
                    <a:pt x="196408" y="156808"/>
                    <a:pt x="195854" y="169569"/>
                  </a:cubicBezTo>
                  <a:cubicBezTo>
                    <a:pt x="195299" y="187878"/>
                    <a:pt x="210279" y="199530"/>
                    <a:pt x="223040" y="209516"/>
                  </a:cubicBezTo>
                  <a:cubicBezTo>
                    <a:pt x="243014" y="225606"/>
                    <a:pt x="263542" y="241142"/>
                    <a:pt x="286845" y="252793"/>
                  </a:cubicBezTo>
                  <a:cubicBezTo>
                    <a:pt x="324018" y="271102"/>
                    <a:pt x="332341" y="290521"/>
                    <a:pt x="322909" y="331023"/>
                  </a:cubicBezTo>
                  <a:cubicBezTo>
                    <a:pt x="319580" y="343230"/>
                    <a:pt x="317360" y="355991"/>
                    <a:pt x="314032" y="372080"/>
                  </a:cubicBezTo>
                  <a:cubicBezTo>
                    <a:pt x="270755" y="344339"/>
                    <a:pt x="229698" y="322146"/>
                    <a:pt x="179764" y="328249"/>
                  </a:cubicBezTo>
                  <a:cubicBezTo>
                    <a:pt x="172551" y="328804"/>
                    <a:pt x="165893" y="324920"/>
                    <a:pt x="164783" y="318262"/>
                  </a:cubicBezTo>
                  <a:cubicBezTo>
                    <a:pt x="160900" y="298289"/>
                    <a:pt x="150358" y="298289"/>
                    <a:pt x="135932" y="308830"/>
                  </a:cubicBezTo>
                  <a:cubicBezTo>
                    <a:pt x="128720" y="263335"/>
                    <a:pt x="111520" y="253348"/>
                    <a:pt x="68798" y="268883"/>
                  </a:cubicBezTo>
                  <a:cubicBezTo>
                    <a:pt x="59366" y="272212"/>
                    <a:pt x="53263" y="270547"/>
                    <a:pt x="51044" y="261670"/>
                  </a:cubicBezTo>
                  <a:cubicBezTo>
                    <a:pt x="45496" y="231709"/>
                    <a:pt x="27741" y="210626"/>
                    <a:pt x="0" y="195646"/>
                  </a:cubicBezTo>
                  <a:cubicBezTo>
                    <a:pt x="44109" y="173591"/>
                    <a:pt x="86657" y="150913"/>
                    <a:pt x="133496" y="149378"/>
                  </a:cubicBezTo>
                  <a:close/>
                  <a:moveTo>
                    <a:pt x="714564" y="61"/>
                  </a:moveTo>
                  <a:cubicBezTo>
                    <a:pt x="751859" y="-798"/>
                    <a:pt x="787438" y="7004"/>
                    <a:pt x="816150" y="41959"/>
                  </a:cubicBezTo>
                  <a:cubicBezTo>
                    <a:pt x="842226" y="74139"/>
                    <a:pt x="877180" y="70255"/>
                    <a:pt x="918238" y="36965"/>
                  </a:cubicBezTo>
                  <a:cubicBezTo>
                    <a:pt x="926005" y="101325"/>
                    <a:pt x="897709" y="134060"/>
                    <a:pt x="837233" y="134060"/>
                  </a:cubicBezTo>
                  <a:cubicBezTo>
                    <a:pt x="796731" y="133505"/>
                    <a:pt x="756783" y="139053"/>
                    <a:pt x="716836" y="144602"/>
                  </a:cubicBezTo>
                  <a:cubicBezTo>
                    <a:pt x="700191" y="147376"/>
                    <a:pt x="689649" y="155698"/>
                    <a:pt x="688540" y="172898"/>
                  </a:cubicBezTo>
                  <a:cubicBezTo>
                    <a:pt x="687985" y="183994"/>
                    <a:pt x="686320" y="193426"/>
                    <a:pt x="673005" y="195091"/>
                  </a:cubicBezTo>
                  <a:cubicBezTo>
                    <a:pt x="660244" y="196200"/>
                    <a:pt x="648592" y="195091"/>
                    <a:pt x="641379" y="182885"/>
                  </a:cubicBezTo>
                  <a:cubicBezTo>
                    <a:pt x="636941" y="175117"/>
                    <a:pt x="631393" y="167349"/>
                    <a:pt x="628618" y="158472"/>
                  </a:cubicBezTo>
                  <a:cubicBezTo>
                    <a:pt x="616412" y="122409"/>
                    <a:pt x="588671" y="105209"/>
                    <a:pt x="553162" y="94112"/>
                  </a:cubicBezTo>
                  <a:cubicBezTo>
                    <a:pt x="529859" y="86900"/>
                    <a:pt x="507112" y="78022"/>
                    <a:pt x="483254" y="69145"/>
                  </a:cubicBezTo>
                  <a:cubicBezTo>
                    <a:pt x="491576" y="55829"/>
                    <a:pt x="502673" y="55829"/>
                    <a:pt x="513769" y="56384"/>
                  </a:cubicBezTo>
                  <a:cubicBezTo>
                    <a:pt x="547059" y="57494"/>
                    <a:pt x="580349" y="51946"/>
                    <a:pt x="613083" y="60823"/>
                  </a:cubicBezTo>
                  <a:cubicBezTo>
                    <a:pt x="619186" y="62487"/>
                    <a:pt x="631393" y="65261"/>
                    <a:pt x="629173" y="53055"/>
                  </a:cubicBezTo>
                  <a:cubicBezTo>
                    <a:pt x="620851" y="13108"/>
                    <a:pt x="652476" y="5895"/>
                    <a:pt x="676888" y="3121"/>
                  </a:cubicBezTo>
                  <a:cubicBezTo>
                    <a:pt x="689510" y="1595"/>
                    <a:pt x="702133" y="347"/>
                    <a:pt x="714564" y="61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25873A36-FCA5-40AC-A238-C0FDD81C337A}"/>
                </a:ext>
              </a:extLst>
            </p:cNvPr>
            <p:cNvSpPr/>
            <p:nvPr/>
          </p:nvSpPr>
          <p:spPr>
            <a:xfrm>
              <a:off x="2777648" y="2541716"/>
              <a:ext cx="1526685" cy="1280382"/>
            </a:xfrm>
            <a:custGeom>
              <a:avLst/>
              <a:gdLst>
                <a:gd name="connsiteX0" fmla="*/ 1108288 w 1526685"/>
                <a:gd name="connsiteY0" fmla="*/ 1172902 h 1280382"/>
                <a:gd name="connsiteX1" fmla="*/ 1115500 w 1526685"/>
                <a:gd name="connsiteY1" fmla="*/ 1183999 h 1280382"/>
                <a:gd name="connsiteX2" fmla="*/ 1081100 w 1526685"/>
                <a:gd name="connsiteY2" fmla="*/ 1234489 h 1280382"/>
                <a:gd name="connsiteX3" fmla="*/ 1097746 w 1526685"/>
                <a:gd name="connsiteY3" fmla="*/ 1179560 h 1280382"/>
                <a:gd name="connsiteX4" fmla="*/ 1108288 w 1526685"/>
                <a:gd name="connsiteY4" fmla="*/ 1172902 h 1280382"/>
                <a:gd name="connsiteX5" fmla="*/ 1234788 w 1526685"/>
                <a:gd name="connsiteY5" fmla="*/ 1171792 h 1280382"/>
                <a:gd name="connsiteX6" fmla="*/ 1248104 w 1526685"/>
                <a:gd name="connsiteY6" fmla="*/ 1279984 h 1280382"/>
                <a:gd name="connsiteX7" fmla="*/ 1232014 w 1526685"/>
                <a:gd name="connsiteY7" fmla="*/ 1274436 h 1280382"/>
                <a:gd name="connsiteX8" fmla="*/ 1224801 w 1526685"/>
                <a:gd name="connsiteY8" fmla="*/ 1256681 h 1280382"/>
                <a:gd name="connsiteX9" fmla="*/ 1234788 w 1526685"/>
                <a:gd name="connsiteY9" fmla="*/ 1171792 h 1280382"/>
                <a:gd name="connsiteX10" fmla="*/ 449709 w 1526685"/>
                <a:gd name="connsiteY10" fmla="*/ 1106878 h 1280382"/>
                <a:gd name="connsiteX11" fmla="*/ 459141 w 1526685"/>
                <a:gd name="connsiteY11" fmla="*/ 1112426 h 1280382"/>
                <a:gd name="connsiteX12" fmla="*/ 455257 w 1526685"/>
                <a:gd name="connsiteY12" fmla="*/ 1126852 h 1280382"/>
                <a:gd name="connsiteX13" fmla="*/ 398109 w 1526685"/>
                <a:gd name="connsiteY13" fmla="*/ 1171238 h 1280382"/>
                <a:gd name="connsiteX14" fmla="*/ 388677 w 1526685"/>
                <a:gd name="connsiteY14" fmla="*/ 1173457 h 1280382"/>
                <a:gd name="connsiteX15" fmla="*/ 377581 w 1526685"/>
                <a:gd name="connsiteY15" fmla="*/ 1140722 h 1280382"/>
                <a:gd name="connsiteX16" fmla="*/ 387013 w 1526685"/>
                <a:gd name="connsiteY16" fmla="*/ 1120748 h 1280382"/>
                <a:gd name="connsiteX17" fmla="*/ 449709 w 1526685"/>
                <a:gd name="connsiteY17" fmla="*/ 1106878 h 1280382"/>
                <a:gd name="connsiteX18" fmla="*/ 671223 w 1526685"/>
                <a:gd name="connsiteY18" fmla="*/ 1104728 h 1280382"/>
                <a:gd name="connsiteX19" fmla="*/ 678851 w 1526685"/>
                <a:gd name="connsiteY19" fmla="*/ 1111871 h 1280382"/>
                <a:gd name="connsiteX20" fmla="*/ 720463 w 1526685"/>
                <a:gd name="connsiteY20" fmla="*/ 1150710 h 1280382"/>
                <a:gd name="connsiteX21" fmla="*/ 671084 w 1526685"/>
                <a:gd name="connsiteY21" fmla="*/ 1163471 h 1280382"/>
                <a:gd name="connsiteX22" fmla="*/ 644452 w 1526685"/>
                <a:gd name="connsiteY22" fmla="*/ 1139614 h 1280382"/>
                <a:gd name="connsiteX23" fmla="*/ 661097 w 1526685"/>
                <a:gd name="connsiteY23" fmla="*/ 1107988 h 1280382"/>
                <a:gd name="connsiteX24" fmla="*/ 671223 w 1526685"/>
                <a:gd name="connsiteY24" fmla="*/ 1104728 h 1280382"/>
                <a:gd name="connsiteX25" fmla="*/ 1318566 w 1526685"/>
                <a:gd name="connsiteY25" fmla="*/ 1074697 h 1280382"/>
                <a:gd name="connsiteX26" fmla="*/ 1336321 w 1526685"/>
                <a:gd name="connsiteY26" fmla="*/ 1123523 h 1280382"/>
                <a:gd name="connsiteX27" fmla="*/ 1328553 w 1526685"/>
                <a:gd name="connsiteY27" fmla="*/ 1154038 h 1280382"/>
                <a:gd name="connsiteX28" fmla="*/ 1293044 w 1526685"/>
                <a:gd name="connsiteY28" fmla="*/ 1181780 h 1280382"/>
                <a:gd name="connsiteX29" fmla="*/ 1276954 w 1526685"/>
                <a:gd name="connsiteY29" fmla="*/ 1124078 h 1280382"/>
                <a:gd name="connsiteX30" fmla="*/ 1281392 w 1526685"/>
                <a:gd name="connsiteY30" fmla="*/ 1114091 h 1280382"/>
                <a:gd name="connsiteX31" fmla="*/ 1318566 w 1526685"/>
                <a:gd name="connsiteY31" fmla="*/ 1074697 h 1280382"/>
                <a:gd name="connsiteX32" fmla="*/ 948914 w 1526685"/>
                <a:gd name="connsiteY32" fmla="*/ 1019354 h 1280382"/>
                <a:gd name="connsiteX33" fmla="*/ 963478 w 1526685"/>
                <a:gd name="connsiteY33" fmla="*/ 1020879 h 1280382"/>
                <a:gd name="connsiteX34" fmla="*/ 1017852 w 1526685"/>
                <a:gd name="connsiteY34" fmla="*/ 1049176 h 1280382"/>
                <a:gd name="connsiteX35" fmla="*/ 1011194 w 1526685"/>
                <a:gd name="connsiteY35" fmla="*/ 1056943 h 1280382"/>
                <a:gd name="connsiteX36" fmla="*/ 981788 w 1526685"/>
                <a:gd name="connsiteY36" fmla="*/ 1132400 h 1280382"/>
                <a:gd name="connsiteX37" fmla="*/ 981233 w 1526685"/>
                <a:gd name="connsiteY37" fmla="*/ 1142942 h 1280382"/>
                <a:gd name="connsiteX38" fmla="*/ 974575 w 1526685"/>
                <a:gd name="connsiteY38" fmla="*/ 1145161 h 1280382"/>
                <a:gd name="connsiteX39" fmla="*/ 938511 w 1526685"/>
                <a:gd name="connsiteY39" fmla="*/ 1036415 h 1280382"/>
                <a:gd name="connsiteX40" fmla="*/ 938511 w 1526685"/>
                <a:gd name="connsiteY40" fmla="*/ 1033640 h 1280382"/>
                <a:gd name="connsiteX41" fmla="*/ 948914 w 1526685"/>
                <a:gd name="connsiteY41" fmla="*/ 1019354 h 1280382"/>
                <a:gd name="connsiteX42" fmla="*/ 737664 w 1526685"/>
                <a:gd name="connsiteY42" fmla="*/ 969281 h 1280382"/>
                <a:gd name="connsiteX43" fmla="*/ 742103 w 1526685"/>
                <a:gd name="connsiteY43" fmla="*/ 998688 h 1280382"/>
                <a:gd name="connsiteX44" fmla="*/ 707148 w 1526685"/>
                <a:gd name="connsiteY44" fmla="*/ 1032532 h 1280382"/>
                <a:gd name="connsiteX45" fmla="*/ 727123 w 1526685"/>
                <a:gd name="connsiteY45" fmla="*/ 970391 h 1280382"/>
                <a:gd name="connsiteX46" fmla="*/ 737664 w 1526685"/>
                <a:gd name="connsiteY46" fmla="*/ 969281 h 1280382"/>
                <a:gd name="connsiteX47" fmla="*/ 1219600 w 1526685"/>
                <a:gd name="connsiteY47" fmla="*/ 966784 h 1280382"/>
                <a:gd name="connsiteX48" fmla="*/ 1228685 w 1526685"/>
                <a:gd name="connsiteY48" fmla="*/ 981487 h 1280382"/>
                <a:gd name="connsiteX49" fmla="*/ 1253652 w 1526685"/>
                <a:gd name="connsiteY49" fmla="*/ 1028092 h 1280382"/>
                <a:gd name="connsiteX50" fmla="*/ 1219253 w 1526685"/>
                <a:gd name="connsiteY50" fmla="*/ 1015331 h 1280382"/>
                <a:gd name="connsiteX51" fmla="*/ 1225911 w 1526685"/>
                <a:gd name="connsiteY51" fmla="*/ 1048066 h 1280382"/>
                <a:gd name="connsiteX52" fmla="*/ 1131035 w 1526685"/>
                <a:gd name="connsiteY52" fmla="*/ 1076362 h 1280382"/>
                <a:gd name="connsiteX53" fmla="*/ 1092752 w 1526685"/>
                <a:gd name="connsiteY53" fmla="*/ 1054724 h 1280382"/>
                <a:gd name="connsiteX54" fmla="*/ 1092752 w 1526685"/>
                <a:gd name="connsiteY54" fmla="*/ 1026428 h 1280382"/>
                <a:gd name="connsiteX55" fmla="*/ 1137693 w 1526685"/>
                <a:gd name="connsiteY55" fmla="*/ 1033641 h 1280382"/>
                <a:gd name="connsiteX56" fmla="*/ 1202608 w 1526685"/>
                <a:gd name="connsiteY56" fmla="*/ 973719 h 1280382"/>
                <a:gd name="connsiteX57" fmla="*/ 1219600 w 1526685"/>
                <a:gd name="connsiteY57" fmla="*/ 966784 h 1280382"/>
                <a:gd name="connsiteX58" fmla="*/ 404213 w 1526685"/>
                <a:gd name="connsiteY58" fmla="*/ 924757 h 1280382"/>
                <a:gd name="connsiteX59" fmla="*/ 453592 w 1526685"/>
                <a:gd name="connsiteY59" fmla="*/ 942095 h 1280382"/>
                <a:gd name="connsiteX60" fmla="*/ 394226 w 1526685"/>
                <a:gd name="connsiteY60" fmla="*/ 997022 h 1280382"/>
                <a:gd name="connsiteX61" fmla="*/ 387568 w 1526685"/>
                <a:gd name="connsiteY61" fmla="*/ 981487 h 1280382"/>
                <a:gd name="connsiteX62" fmla="*/ 358162 w 1526685"/>
                <a:gd name="connsiteY62" fmla="*/ 938211 h 1280382"/>
                <a:gd name="connsiteX63" fmla="*/ 404213 w 1526685"/>
                <a:gd name="connsiteY63" fmla="*/ 924757 h 1280382"/>
                <a:gd name="connsiteX64" fmla="*/ 1143797 w 1526685"/>
                <a:gd name="connsiteY64" fmla="*/ 920456 h 1280382"/>
                <a:gd name="connsiteX65" fmla="*/ 1169873 w 1526685"/>
                <a:gd name="connsiteY65" fmla="*/ 931553 h 1280382"/>
                <a:gd name="connsiteX66" fmla="*/ 1142132 w 1526685"/>
                <a:gd name="connsiteY66" fmla="*/ 964842 h 1280382"/>
                <a:gd name="connsiteX67" fmla="*/ 1127151 w 1526685"/>
                <a:gd name="connsiteY67" fmla="*/ 947088 h 1280382"/>
                <a:gd name="connsiteX68" fmla="*/ 1143797 w 1526685"/>
                <a:gd name="connsiteY68" fmla="*/ 920456 h 1280382"/>
                <a:gd name="connsiteX69" fmla="*/ 874323 w 1526685"/>
                <a:gd name="connsiteY69" fmla="*/ 900213 h 1280382"/>
                <a:gd name="connsiteX70" fmla="*/ 905775 w 1526685"/>
                <a:gd name="connsiteY70" fmla="*/ 904366 h 1280382"/>
                <a:gd name="connsiteX71" fmla="*/ 885247 w 1526685"/>
                <a:gd name="connsiteY71" fmla="*/ 914353 h 1280382"/>
                <a:gd name="connsiteX72" fmla="*/ 821442 w 1526685"/>
                <a:gd name="connsiteY72" fmla="*/ 957630 h 1280382"/>
                <a:gd name="connsiteX73" fmla="*/ 810345 w 1526685"/>
                <a:gd name="connsiteY73" fmla="*/ 953191 h 1280382"/>
                <a:gd name="connsiteX74" fmla="*/ 874323 w 1526685"/>
                <a:gd name="connsiteY74" fmla="*/ 900213 h 1280382"/>
                <a:gd name="connsiteX75" fmla="*/ 524611 w 1526685"/>
                <a:gd name="connsiteY75" fmla="*/ 865528 h 1280382"/>
                <a:gd name="connsiteX76" fmla="*/ 531269 w 1526685"/>
                <a:gd name="connsiteY76" fmla="*/ 912133 h 1280382"/>
                <a:gd name="connsiteX77" fmla="*/ 507965 w 1526685"/>
                <a:gd name="connsiteY77" fmla="*/ 940430 h 1280382"/>
                <a:gd name="connsiteX78" fmla="*/ 524611 w 1526685"/>
                <a:gd name="connsiteY78" fmla="*/ 865528 h 1280382"/>
                <a:gd name="connsiteX79" fmla="*/ 1129926 w 1526685"/>
                <a:gd name="connsiteY79" fmla="*/ 843890 h 1280382"/>
                <a:gd name="connsiteX80" fmla="*/ 1032830 w 1526685"/>
                <a:gd name="connsiteY80" fmla="*/ 942096 h 1280382"/>
                <a:gd name="connsiteX81" fmla="*/ 1002870 w 1526685"/>
                <a:gd name="connsiteY81" fmla="*/ 939321 h 1280382"/>
                <a:gd name="connsiteX82" fmla="*/ 1016740 w 1526685"/>
                <a:gd name="connsiteY82" fmla="*/ 916019 h 1280382"/>
                <a:gd name="connsiteX83" fmla="*/ 1106623 w 1526685"/>
                <a:gd name="connsiteY83" fmla="*/ 848884 h 1280382"/>
                <a:gd name="connsiteX84" fmla="*/ 1129926 w 1526685"/>
                <a:gd name="connsiteY84" fmla="*/ 843890 h 1280382"/>
                <a:gd name="connsiteX85" fmla="*/ 760411 w 1526685"/>
                <a:gd name="connsiteY85" fmla="*/ 816704 h 1280382"/>
                <a:gd name="connsiteX86" fmla="*/ 747650 w 1526685"/>
                <a:gd name="connsiteY86" fmla="*/ 863310 h 1280382"/>
                <a:gd name="connsiteX87" fmla="*/ 688838 w 1526685"/>
                <a:gd name="connsiteY87" fmla="*/ 919348 h 1280382"/>
                <a:gd name="connsiteX88" fmla="*/ 688838 w 1526685"/>
                <a:gd name="connsiteY88" fmla="*/ 903258 h 1280382"/>
                <a:gd name="connsiteX89" fmla="*/ 760411 w 1526685"/>
                <a:gd name="connsiteY89" fmla="*/ 816704 h 1280382"/>
                <a:gd name="connsiteX90" fmla="*/ 1483350 w 1526685"/>
                <a:gd name="connsiteY90" fmla="*/ 777311 h 1280382"/>
                <a:gd name="connsiteX91" fmla="*/ 1503324 w 1526685"/>
                <a:gd name="connsiteY91" fmla="*/ 805607 h 1280382"/>
                <a:gd name="connsiteX92" fmla="*/ 1503879 w 1526685"/>
                <a:gd name="connsiteY92" fmla="*/ 846664 h 1280382"/>
                <a:gd name="connsiteX93" fmla="*/ 1456163 w 1526685"/>
                <a:gd name="connsiteY93" fmla="*/ 808381 h 1280382"/>
                <a:gd name="connsiteX94" fmla="*/ 1450615 w 1526685"/>
                <a:gd name="connsiteY94" fmla="*/ 793401 h 1280382"/>
                <a:gd name="connsiteX95" fmla="*/ 1483350 w 1526685"/>
                <a:gd name="connsiteY95" fmla="*/ 777311 h 1280382"/>
                <a:gd name="connsiteX96" fmla="*/ 202257 w 1526685"/>
                <a:gd name="connsiteY96" fmla="*/ 775092 h 1280382"/>
                <a:gd name="connsiteX97" fmla="*/ 127909 w 1526685"/>
                <a:gd name="connsiteY97" fmla="*/ 877736 h 1280382"/>
                <a:gd name="connsiteX98" fmla="*/ 121251 w 1526685"/>
                <a:gd name="connsiteY98" fmla="*/ 877181 h 1280382"/>
                <a:gd name="connsiteX99" fmla="*/ 102387 w 1526685"/>
                <a:gd name="connsiteY99" fmla="*/ 844446 h 1280382"/>
                <a:gd name="connsiteX100" fmla="*/ 116813 w 1526685"/>
                <a:gd name="connsiteY100" fmla="*/ 812265 h 1280382"/>
                <a:gd name="connsiteX101" fmla="*/ 202257 w 1526685"/>
                <a:gd name="connsiteY101" fmla="*/ 775092 h 1280382"/>
                <a:gd name="connsiteX102" fmla="*/ 287699 w 1526685"/>
                <a:gd name="connsiteY102" fmla="*/ 767879 h 1280382"/>
                <a:gd name="connsiteX103" fmla="*/ 333749 w 1526685"/>
                <a:gd name="connsiteY103" fmla="*/ 802278 h 1280382"/>
                <a:gd name="connsiteX104" fmla="*/ 336523 w 1526685"/>
                <a:gd name="connsiteY104" fmla="*/ 815039 h 1280382"/>
                <a:gd name="connsiteX105" fmla="*/ 327091 w 1526685"/>
                <a:gd name="connsiteY105" fmla="*/ 819478 h 1280382"/>
                <a:gd name="connsiteX106" fmla="*/ 272718 w 1526685"/>
                <a:gd name="connsiteY106" fmla="*/ 801723 h 1280382"/>
                <a:gd name="connsiteX107" fmla="*/ 268835 w 1526685"/>
                <a:gd name="connsiteY107" fmla="*/ 777866 h 1280382"/>
                <a:gd name="connsiteX108" fmla="*/ 287699 w 1526685"/>
                <a:gd name="connsiteY108" fmla="*/ 767879 h 1280382"/>
                <a:gd name="connsiteX109" fmla="*/ 1279173 w 1526685"/>
                <a:gd name="connsiteY109" fmla="*/ 722383 h 1280382"/>
                <a:gd name="connsiteX110" fmla="*/ 1307470 w 1526685"/>
                <a:gd name="connsiteY110" fmla="*/ 747905 h 1280382"/>
                <a:gd name="connsiteX111" fmla="*/ 1355185 w 1526685"/>
                <a:gd name="connsiteY111" fmla="*/ 777311 h 1280382"/>
                <a:gd name="connsiteX112" fmla="*/ 1356850 w 1526685"/>
                <a:gd name="connsiteY112" fmla="*/ 861090 h 1280382"/>
                <a:gd name="connsiteX113" fmla="*/ 1306915 w 1526685"/>
                <a:gd name="connsiteY113" fmla="*/ 820032 h 1280382"/>
                <a:gd name="connsiteX114" fmla="*/ 1261419 w 1526685"/>
                <a:gd name="connsiteY114" fmla="*/ 760111 h 1280382"/>
                <a:gd name="connsiteX115" fmla="*/ 1279173 w 1526685"/>
                <a:gd name="connsiteY115" fmla="*/ 722383 h 1280382"/>
                <a:gd name="connsiteX116" fmla="*/ 1213782 w 1526685"/>
                <a:gd name="connsiteY116" fmla="*/ 716350 h 1280382"/>
                <a:gd name="connsiteX117" fmla="*/ 1232013 w 1526685"/>
                <a:gd name="connsiteY117" fmla="*/ 720164 h 1280382"/>
                <a:gd name="connsiteX118" fmla="*/ 1204827 w 1526685"/>
                <a:gd name="connsiteY118" fmla="*/ 787854 h 1280382"/>
                <a:gd name="connsiteX119" fmla="*/ 1191511 w 1526685"/>
                <a:gd name="connsiteY119" fmla="*/ 793957 h 1280382"/>
                <a:gd name="connsiteX120" fmla="*/ 1190401 w 1526685"/>
                <a:gd name="connsiteY120" fmla="*/ 779532 h 1280382"/>
                <a:gd name="connsiteX121" fmla="*/ 1198724 w 1526685"/>
                <a:gd name="connsiteY121" fmla="*/ 745687 h 1280382"/>
                <a:gd name="connsiteX122" fmla="*/ 1213782 w 1526685"/>
                <a:gd name="connsiteY122" fmla="*/ 716350 h 1280382"/>
                <a:gd name="connsiteX123" fmla="*/ 75756 w 1526685"/>
                <a:gd name="connsiteY123" fmla="*/ 709622 h 1280382"/>
                <a:gd name="connsiteX124" fmla="*/ 3628 w 1526685"/>
                <a:gd name="connsiteY124" fmla="*/ 818924 h 1280382"/>
                <a:gd name="connsiteX125" fmla="*/ 22492 w 1526685"/>
                <a:gd name="connsiteY125" fmla="*/ 757893 h 1280382"/>
                <a:gd name="connsiteX126" fmla="*/ 75756 w 1526685"/>
                <a:gd name="connsiteY126" fmla="*/ 709622 h 1280382"/>
                <a:gd name="connsiteX127" fmla="*/ 891905 w 1526685"/>
                <a:gd name="connsiteY127" fmla="*/ 678422 h 1280382"/>
                <a:gd name="connsiteX128" fmla="*/ 921311 w 1526685"/>
                <a:gd name="connsiteY128" fmla="*/ 680217 h 1280382"/>
                <a:gd name="connsiteX129" fmla="*/ 964587 w 1526685"/>
                <a:gd name="connsiteY129" fmla="*/ 689649 h 1280382"/>
                <a:gd name="connsiteX130" fmla="*/ 1018405 w 1526685"/>
                <a:gd name="connsiteY130" fmla="*/ 710178 h 1280382"/>
                <a:gd name="connsiteX131" fmla="*/ 959039 w 1526685"/>
                <a:gd name="connsiteY131" fmla="*/ 709069 h 1280382"/>
                <a:gd name="connsiteX132" fmla="*/ 897453 w 1526685"/>
                <a:gd name="connsiteY132" fmla="*/ 719610 h 1280382"/>
                <a:gd name="connsiteX133" fmla="*/ 836977 w 1526685"/>
                <a:gd name="connsiteY133" fmla="*/ 740139 h 1280382"/>
                <a:gd name="connsiteX134" fmla="*/ 891905 w 1526685"/>
                <a:gd name="connsiteY134" fmla="*/ 678422 h 1280382"/>
                <a:gd name="connsiteX135" fmla="*/ 678853 w 1526685"/>
                <a:gd name="connsiteY135" fmla="*/ 594773 h 1280382"/>
                <a:gd name="connsiteX136" fmla="*/ 650002 w 1526685"/>
                <a:gd name="connsiteY136" fmla="*/ 673005 h 1280382"/>
                <a:gd name="connsiteX137" fmla="*/ 640570 w 1526685"/>
                <a:gd name="connsiteY137" fmla="*/ 677998 h 1280382"/>
                <a:gd name="connsiteX138" fmla="*/ 578428 w 1526685"/>
                <a:gd name="connsiteY138" fmla="*/ 677998 h 1280382"/>
                <a:gd name="connsiteX139" fmla="*/ 528494 w 1526685"/>
                <a:gd name="connsiteY139" fmla="*/ 639715 h 1280382"/>
                <a:gd name="connsiteX140" fmla="*/ 526275 w 1526685"/>
                <a:gd name="connsiteY140" fmla="*/ 628063 h 1280382"/>
                <a:gd name="connsiteX141" fmla="*/ 536262 w 1526685"/>
                <a:gd name="connsiteY141" fmla="*/ 627508 h 1280382"/>
                <a:gd name="connsiteX142" fmla="*/ 668311 w 1526685"/>
                <a:gd name="connsiteY142" fmla="*/ 603650 h 1280382"/>
                <a:gd name="connsiteX143" fmla="*/ 678853 w 1526685"/>
                <a:gd name="connsiteY143" fmla="*/ 594773 h 1280382"/>
                <a:gd name="connsiteX144" fmla="*/ 1359068 w 1526685"/>
                <a:gd name="connsiteY144" fmla="*/ 584786 h 1280382"/>
                <a:gd name="connsiteX145" fmla="*/ 1381816 w 1526685"/>
                <a:gd name="connsiteY145" fmla="*/ 636385 h 1280382"/>
                <a:gd name="connsiteX146" fmla="*/ 1401235 w 1526685"/>
                <a:gd name="connsiteY146" fmla="*/ 699080 h 1280382"/>
                <a:gd name="connsiteX147" fmla="*/ 1350746 w 1526685"/>
                <a:gd name="connsiteY147" fmla="*/ 628617 h 1280382"/>
                <a:gd name="connsiteX148" fmla="*/ 1359068 w 1526685"/>
                <a:gd name="connsiteY148" fmla="*/ 584786 h 1280382"/>
                <a:gd name="connsiteX149" fmla="*/ 738773 w 1526685"/>
                <a:gd name="connsiteY149" fmla="*/ 515433 h 1280382"/>
                <a:gd name="connsiteX150" fmla="*/ 785934 w 1526685"/>
                <a:gd name="connsiteY150" fmla="*/ 537072 h 1280382"/>
                <a:gd name="connsiteX151" fmla="*/ 809792 w 1526685"/>
                <a:gd name="connsiteY151" fmla="*/ 582013 h 1280382"/>
                <a:gd name="connsiteX152" fmla="*/ 735999 w 1526685"/>
                <a:gd name="connsiteY152" fmla="*/ 538736 h 1280382"/>
                <a:gd name="connsiteX153" fmla="*/ 723793 w 1526685"/>
                <a:gd name="connsiteY153" fmla="*/ 525975 h 1280382"/>
                <a:gd name="connsiteX154" fmla="*/ 738773 w 1526685"/>
                <a:gd name="connsiteY154" fmla="*/ 515433 h 1280382"/>
                <a:gd name="connsiteX155" fmla="*/ 1271960 w 1526685"/>
                <a:gd name="connsiteY155" fmla="*/ 503782 h 1280382"/>
                <a:gd name="connsiteX156" fmla="*/ 1329107 w 1526685"/>
                <a:gd name="connsiteY156" fmla="*/ 510995 h 1280382"/>
                <a:gd name="connsiteX157" fmla="*/ 1261973 w 1526685"/>
                <a:gd name="connsiteY157" fmla="*/ 557600 h 1280382"/>
                <a:gd name="connsiteX158" fmla="*/ 1256425 w 1526685"/>
                <a:gd name="connsiteY158" fmla="*/ 519317 h 1280382"/>
                <a:gd name="connsiteX159" fmla="*/ 1271960 w 1526685"/>
                <a:gd name="connsiteY159" fmla="*/ 503782 h 1280382"/>
                <a:gd name="connsiteX160" fmla="*/ 38584 w 1526685"/>
                <a:gd name="connsiteY160" fmla="*/ 494350 h 1280382"/>
                <a:gd name="connsiteX161" fmla="*/ 40248 w 1526685"/>
                <a:gd name="connsiteY161" fmla="*/ 508221 h 1280382"/>
                <a:gd name="connsiteX162" fmla="*/ 855 w 1526685"/>
                <a:gd name="connsiteY162" fmla="*/ 571472 h 1280382"/>
                <a:gd name="connsiteX163" fmla="*/ 24157 w 1526685"/>
                <a:gd name="connsiteY163" fmla="*/ 499344 h 1280382"/>
                <a:gd name="connsiteX164" fmla="*/ 38584 w 1526685"/>
                <a:gd name="connsiteY164" fmla="*/ 494350 h 1280382"/>
                <a:gd name="connsiteX165" fmla="*/ 314888 w 1526685"/>
                <a:gd name="connsiteY165" fmla="*/ 467713 h 1280382"/>
                <a:gd name="connsiteX166" fmla="*/ 342073 w 1526685"/>
                <a:gd name="connsiteY166" fmla="*/ 517097 h 1280382"/>
                <a:gd name="connsiteX167" fmla="*/ 263842 w 1526685"/>
                <a:gd name="connsiteY167" fmla="*/ 482143 h 1280382"/>
                <a:gd name="connsiteX168" fmla="*/ 295806 w 1526685"/>
                <a:gd name="connsiteY168" fmla="*/ 468177 h 1280382"/>
                <a:gd name="connsiteX169" fmla="*/ 314888 w 1526685"/>
                <a:gd name="connsiteY169" fmla="*/ 467713 h 1280382"/>
                <a:gd name="connsiteX170" fmla="*/ 1495555 w 1526685"/>
                <a:gd name="connsiteY170" fmla="*/ 413345 h 1280382"/>
                <a:gd name="connsiteX171" fmla="*/ 1445621 w 1526685"/>
                <a:gd name="connsiteY171" fmla="*/ 504891 h 1280382"/>
                <a:gd name="connsiteX172" fmla="*/ 1495555 w 1526685"/>
                <a:gd name="connsiteY172" fmla="*/ 413345 h 1280382"/>
                <a:gd name="connsiteX173" fmla="*/ 802579 w 1526685"/>
                <a:gd name="connsiteY173" fmla="*/ 373398 h 1280382"/>
                <a:gd name="connsiteX174" fmla="*/ 807017 w 1526685"/>
                <a:gd name="connsiteY174" fmla="*/ 408353 h 1280382"/>
                <a:gd name="connsiteX175" fmla="*/ 803688 w 1526685"/>
                <a:gd name="connsiteY175" fmla="*/ 427772 h 1280382"/>
                <a:gd name="connsiteX176" fmla="*/ 782049 w 1526685"/>
                <a:gd name="connsiteY176" fmla="*/ 421669 h 1280382"/>
                <a:gd name="connsiteX177" fmla="*/ 775391 w 1526685"/>
                <a:gd name="connsiteY177" fmla="*/ 401140 h 1280382"/>
                <a:gd name="connsiteX178" fmla="*/ 802579 w 1526685"/>
                <a:gd name="connsiteY178" fmla="*/ 373398 h 1280382"/>
                <a:gd name="connsiteX179" fmla="*/ 508521 w 1526685"/>
                <a:gd name="connsiteY179" fmla="*/ 360082 h 1280382"/>
                <a:gd name="connsiteX180" fmla="*/ 506857 w 1526685"/>
                <a:gd name="connsiteY180" fmla="*/ 448299 h 1280382"/>
                <a:gd name="connsiteX181" fmla="*/ 501864 w 1526685"/>
                <a:gd name="connsiteY181" fmla="*/ 461060 h 1280382"/>
                <a:gd name="connsiteX182" fmla="*/ 433064 w 1526685"/>
                <a:gd name="connsiteY182" fmla="*/ 541510 h 1280382"/>
                <a:gd name="connsiteX183" fmla="*/ 445825 w 1526685"/>
                <a:gd name="connsiteY183" fmla="*/ 493795 h 1280382"/>
                <a:gd name="connsiteX184" fmla="*/ 475232 w 1526685"/>
                <a:gd name="connsiteY184" fmla="*/ 402249 h 1280382"/>
                <a:gd name="connsiteX185" fmla="*/ 508521 w 1526685"/>
                <a:gd name="connsiteY185" fmla="*/ 360082 h 1280382"/>
                <a:gd name="connsiteX186" fmla="*/ 1032059 w 1526685"/>
                <a:gd name="connsiteY186" fmla="*/ 270157 h 1280382"/>
                <a:gd name="connsiteX187" fmla="*/ 1051695 w 1526685"/>
                <a:gd name="connsiteY187" fmla="*/ 270200 h 1280382"/>
                <a:gd name="connsiteX188" fmla="*/ 1065565 w 1526685"/>
                <a:gd name="connsiteY188" fmla="*/ 283516 h 1280382"/>
                <a:gd name="connsiteX189" fmla="*/ 1101074 w 1526685"/>
                <a:gd name="connsiteY189" fmla="*/ 321799 h 1280382"/>
                <a:gd name="connsiteX190" fmla="*/ 1142686 w 1526685"/>
                <a:gd name="connsiteY190" fmla="*/ 333450 h 1280382"/>
                <a:gd name="connsiteX191" fmla="*/ 1103848 w 1526685"/>
                <a:gd name="connsiteY191" fmla="*/ 334560 h 1280382"/>
                <a:gd name="connsiteX192" fmla="*/ 1043372 w 1526685"/>
                <a:gd name="connsiteY192" fmla="*/ 332896 h 1280382"/>
                <a:gd name="connsiteX193" fmla="*/ 968471 w 1526685"/>
                <a:gd name="connsiteY193" fmla="*/ 291839 h 1280382"/>
                <a:gd name="connsiteX194" fmla="*/ 973464 w 1526685"/>
                <a:gd name="connsiteY194" fmla="*/ 277413 h 1280382"/>
                <a:gd name="connsiteX195" fmla="*/ 1032059 w 1526685"/>
                <a:gd name="connsiteY195" fmla="*/ 270157 h 1280382"/>
                <a:gd name="connsiteX196" fmla="*/ 1521008 w 1526685"/>
                <a:gd name="connsiteY196" fmla="*/ 263819 h 1280382"/>
                <a:gd name="connsiteX197" fmla="*/ 1526625 w 1526685"/>
                <a:gd name="connsiteY197" fmla="*/ 270755 h 1280382"/>
                <a:gd name="connsiteX198" fmla="*/ 1503322 w 1526685"/>
                <a:gd name="connsiteY198" fmla="*/ 315142 h 1280382"/>
                <a:gd name="connsiteX199" fmla="*/ 1453943 w 1526685"/>
                <a:gd name="connsiteY199" fmla="*/ 345103 h 1280382"/>
                <a:gd name="connsiteX200" fmla="*/ 1511645 w 1526685"/>
                <a:gd name="connsiteY200" fmla="*/ 265207 h 1280382"/>
                <a:gd name="connsiteX201" fmla="*/ 1521008 w 1526685"/>
                <a:gd name="connsiteY201" fmla="*/ 263819 h 1280382"/>
                <a:gd name="connsiteX202" fmla="*/ 264189 w 1526685"/>
                <a:gd name="connsiteY202" fmla="*/ 260074 h 1280382"/>
                <a:gd name="connsiteX203" fmla="*/ 300461 w 1526685"/>
                <a:gd name="connsiteY203" fmla="*/ 260213 h 1280382"/>
                <a:gd name="connsiteX204" fmla="*/ 247752 w 1526685"/>
                <a:gd name="connsiteY204" fmla="*/ 278522 h 1280382"/>
                <a:gd name="connsiteX205" fmla="*/ 198372 w 1526685"/>
                <a:gd name="connsiteY205" fmla="*/ 331231 h 1280382"/>
                <a:gd name="connsiteX206" fmla="*/ 183392 w 1526685"/>
                <a:gd name="connsiteY206" fmla="*/ 406688 h 1280382"/>
                <a:gd name="connsiteX207" fmla="*/ 172295 w 1526685"/>
                <a:gd name="connsiteY207" fmla="*/ 424442 h 1280382"/>
                <a:gd name="connsiteX208" fmla="*/ 172850 w 1526685"/>
                <a:gd name="connsiteY208" fmla="*/ 398920 h 1280382"/>
                <a:gd name="connsiteX209" fmla="*/ 183946 w 1526685"/>
                <a:gd name="connsiteY209" fmla="*/ 347876 h 1280382"/>
                <a:gd name="connsiteX210" fmla="*/ 198927 w 1526685"/>
                <a:gd name="connsiteY210" fmla="*/ 295722 h 1280382"/>
                <a:gd name="connsiteX211" fmla="*/ 229998 w 1526685"/>
                <a:gd name="connsiteY211" fmla="*/ 265761 h 1280382"/>
                <a:gd name="connsiteX212" fmla="*/ 264189 w 1526685"/>
                <a:gd name="connsiteY212" fmla="*/ 260074 h 1280382"/>
                <a:gd name="connsiteX213" fmla="*/ 1404565 w 1526685"/>
                <a:gd name="connsiteY213" fmla="*/ 156461 h 1280382"/>
                <a:gd name="connsiteX214" fmla="*/ 1328554 w 1526685"/>
                <a:gd name="connsiteY214" fmla="*/ 220821 h 1280382"/>
                <a:gd name="connsiteX215" fmla="*/ 1336321 w 1526685"/>
                <a:gd name="connsiteY215" fmla="*/ 252447 h 1280382"/>
                <a:gd name="connsiteX216" fmla="*/ 1238671 w 1526685"/>
                <a:gd name="connsiteY216" fmla="*/ 264653 h 1280382"/>
                <a:gd name="connsiteX217" fmla="*/ 1404565 w 1526685"/>
                <a:gd name="connsiteY217" fmla="*/ 156461 h 1280382"/>
                <a:gd name="connsiteX218" fmla="*/ 912988 w 1526685"/>
                <a:gd name="connsiteY218" fmla="*/ 142035 h 1280382"/>
                <a:gd name="connsiteX219" fmla="*/ 936845 w 1526685"/>
                <a:gd name="connsiteY219" fmla="*/ 178099 h 1280382"/>
                <a:gd name="connsiteX220" fmla="*/ 911323 w 1526685"/>
                <a:gd name="connsiteY220" fmla="*/ 193079 h 1280382"/>
                <a:gd name="connsiteX221" fmla="*/ 891350 w 1526685"/>
                <a:gd name="connsiteY221" fmla="*/ 183647 h 1280382"/>
                <a:gd name="connsiteX222" fmla="*/ 912988 w 1526685"/>
                <a:gd name="connsiteY222" fmla="*/ 142035 h 1280382"/>
                <a:gd name="connsiteX223" fmla="*/ 1100521 w 1526685"/>
                <a:gd name="connsiteY223" fmla="*/ 83224 h 1280382"/>
                <a:gd name="connsiteX224" fmla="*/ 1160997 w 1526685"/>
                <a:gd name="connsiteY224" fmla="*/ 157016 h 1280382"/>
                <a:gd name="connsiteX225" fmla="*/ 1165435 w 1526685"/>
                <a:gd name="connsiteY225" fmla="*/ 175325 h 1280382"/>
                <a:gd name="connsiteX226" fmla="*/ 1150455 w 1526685"/>
                <a:gd name="connsiteY226" fmla="*/ 200292 h 1280382"/>
                <a:gd name="connsiteX227" fmla="*/ 1143797 w 1526685"/>
                <a:gd name="connsiteY227" fmla="*/ 176990 h 1280382"/>
                <a:gd name="connsiteX228" fmla="*/ 1142687 w 1526685"/>
                <a:gd name="connsiteY228" fmla="*/ 152022 h 1280382"/>
                <a:gd name="connsiteX229" fmla="*/ 1119385 w 1526685"/>
                <a:gd name="connsiteY229" fmla="*/ 120952 h 1280382"/>
                <a:gd name="connsiteX230" fmla="*/ 1093307 w 1526685"/>
                <a:gd name="connsiteY230" fmla="*/ 138707 h 1280382"/>
                <a:gd name="connsiteX231" fmla="*/ 1063901 w 1526685"/>
                <a:gd name="connsiteY231" fmla="*/ 172551 h 1280382"/>
                <a:gd name="connsiteX232" fmla="*/ 1057798 w 1526685"/>
                <a:gd name="connsiteY232" fmla="*/ 167003 h 1280382"/>
                <a:gd name="connsiteX233" fmla="*/ 1100521 w 1526685"/>
                <a:gd name="connsiteY233" fmla="*/ 83224 h 1280382"/>
                <a:gd name="connsiteX234" fmla="*/ 362046 w 1526685"/>
                <a:gd name="connsiteY234" fmla="*/ 66579 h 1280382"/>
                <a:gd name="connsiteX235" fmla="*/ 399219 w 1526685"/>
                <a:gd name="connsiteY235" fmla="*/ 138153 h 1280382"/>
                <a:gd name="connsiteX236" fmla="*/ 365375 w 1526685"/>
                <a:gd name="connsiteY236" fmla="*/ 168113 h 1280382"/>
                <a:gd name="connsiteX237" fmla="*/ 352614 w 1526685"/>
                <a:gd name="connsiteY237" fmla="*/ 94875 h 1280382"/>
                <a:gd name="connsiteX238" fmla="*/ 362046 w 1526685"/>
                <a:gd name="connsiteY238" fmla="*/ 66579 h 1280382"/>
                <a:gd name="connsiteX239" fmla="*/ 737664 w 1526685"/>
                <a:gd name="connsiteY239" fmla="*/ 0 h 1280382"/>
                <a:gd name="connsiteX240" fmla="*/ 803689 w 1526685"/>
                <a:gd name="connsiteY240" fmla="*/ 28296 h 1280382"/>
                <a:gd name="connsiteX241" fmla="*/ 799805 w 1526685"/>
                <a:gd name="connsiteY241" fmla="*/ 47715 h 1280382"/>
                <a:gd name="connsiteX242" fmla="*/ 697716 w 1526685"/>
                <a:gd name="connsiteY242" fmla="*/ 111520 h 1280382"/>
                <a:gd name="connsiteX243" fmla="*/ 659988 w 1526685"/>
                <a:gd name="connsiteY243" fmla="*/ 114294 h 1280382"/>
                <a:gd name="connsiteX244" fmla="*/ 643343 w 1526685"/>
                <a:gd name="connsiteY244" fmla="*/ 103753 h 1280382"/>
                <a:gd name="connsiteX245" fmla="*/ 668865 w 1526685"/>
                <a:gd name="connsiteY245" fmla="*/ 82669 h 1280382"/>
                <a:gd name="connsiteX246" fmla="*/ 679962 w 1526685"/>
                <a:gd name="connsiteY246" fmla="*/ 75456 h 1280382"/>
                <a:gd name="connsiteX247" fmla="*/ 760412 w 1526685"/>
                <a:gd name="connsiteY247" fmla="*/ 36619 h 1280382"/>
                <a:gd name="connsiteX248" fmla="*/ 770399 w 1526685"/>
                <a:gd name="connsiteY248" fmla="*/ 29406 h 1280382"/>
                <a:gd name="connsiteX249" fmla="*/ 764851 w 1526685"/>
                <a:gd name="connsiteY249" fmla="*/ 17755 h 1280382"/>
                <a:gd name="connsiteX250" fmla="*/ 737664 w 1526685"/>
                <a:gd name="connsiteY250" fmla="*/ 0 h 128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526685" h="1280382">
                  <a:moveTo>
                    <a:pt x="1108288" y="1172902"/>
                  </a:moveTo>
                  <a:cubicBezTo>
                    <a:pt x="1112726" y="1173457"/>
                    <a:pt x="1114391" y="1179005"/>
                    <a:pt x="1115500" y="1183999"/>
                  </a:cubicBezTo>
                  <a:cubicBezTo>
                    <a:pt x="1121049" y="1210631"/>
                    <a:pt x="1106068" y="1224502"/>
                    <a:pt x="1081100" y="1234489"/>
                  </a:cubicBezTo>
                  <a:cubicBezTo>
                    <a:pt x="1087758" y="1215625"/>
                    <a:pt x="1085539" y="1195650"/>
                    <a:pt x="1097746" y="1179560"/>
                  </a:cubicBezTo>
                  <a:cubicBezTo>
                    <a:pt x="1099965" y="1176231"/>
                    <a:pt x="1104959" y="1172902"/>
                    <a:pt x="1108288" y="1172902"/>
                  </a:cubicBezTo>
                  <a:close/>
                  <a:moveTo>
                    <a:pt x="1234788" y="1171792"/>
                  </a:moveTo>
                  <a:cubicBezTo>
                    <a:pt x="1224247" y="1210075"/>
                    <a:pt x="1243111" y="1243920"/>
                    <a:pt x="1248104" y="1279984"/>
                  </a:cubicBezTo>
                  <a:cubicBezTo>
                    <a:pt x="1241446" y="1281648"/>
                    <a:pt x="1236453" y="1277765"/>
                    <a:pt x="1232014" y="1274436"/>
                  </a:cubicBezTo>
                  <a:cubicBezTo>
                    <a:pt x="1229240" y="1268333"/>
                    <a:pt x="1228130" y="1262230"/>
                    <a:pt x="1224801" y="1256681"/>
                  </a:cubicBezTo>
                  <a:cubicBezTo>
                    <a:pt x="1202607" y="1217289"/>
                    <a:pt x="1202607" y="1210630"/>
                    <a:pt x="1234788" y="1171792"/>
                  </a:cubicBezTo>
                  <a:close/>
                  <a:moveTo>
                    <a:pt x="449709" y="1106878"/>
                  </a:moveTo>
                  <a:cubicBezTo>
                    <a:pt x="454703" y="1105768"/>
                    <a:pt x="457477" y="1107987"/>
                    <a:pt x="459141" y="1112426"/>
                  </a:cubicBezTo>
                  <a:cubicBezTo>
                    <a:pt x="461361" y="1117974"/>
                    <a:pt x="460806" y="1125187"/>
                    <a:pt x="455257" y="1126852"/>
                  </a:cubicBezTo>
                  <a:cubicBezTo>
                    <a:pt x="431400" y="1135729"/>
                    <a:pt x="410317" y="1147380"/>
                    <a:pt x="398109" y="1171238"/>
                  </a:cubicBezTo>
                  <a:cubicBezTo>
                    <a:pt x="396445" y="1174012"/>
                    <a:pt x="391451" y="1176231"/>
                    <a:pt x="388677" y="1173457"/>
                  </a:cubicBezTo>
                  <a:cubicBezTo>
                    <a:pt x="379800" y="1164580"/>
                    <a:pt x="377026" y="1152928"/>
                    <a:pt x="377581" y="1140722"/>
                  </a:cubicBezTo>
                  <a:cubicBezTo>
                    <a:pt x="378136" y="1132955"/>
                    <a:pt x="375362" y="1121858"/>
                    <a:pt x="387013" y="1120748"/>
                  </a:cubicBezTo>
                  <a:cubicBezTo>
                    <a:pt x="409207" y="1118529"/>
                    <a:pt x="431400" y="1120748"/>
                    <a:pt x="449709" y="1106878"/>
                  </a:cubicBezTo>
                  <a:close/>
                  <a:moveTo>
                    <a:pt x="671223" y="1104728"/>
                  </a:moveTo>
                  <a:cubicBezTo>
                    <a:pt x="674274" y="1104936"/>
                    <a:pt x="676909" y="1106878"/>
                    <a:pt x="678851" y="1111871"/>
                  </a:cubicBezTo>
                  <a:cubicBezTo>
                    <a:pt x="686064" y="1130737"/>
                    <a:pt x="702154" y="1140723"/>
                    <a:pt x="720463" y="1150710"/>
                  </a:cubicBezTo>
                  <a:cubicBezTo>
                    <a:pt x="703264" y="1162362"/>
                    <a:pt x="687729" y="1165136"/>
                    <a:pt x="671084" y="1163471"/>
                  </a:cubicBezTo>
                  <a:cubicBezTo>
                    <a:pt x="657213" y="1161807"/>
                    <a:pt x="647226" y="1152930"/>
                    <a:pt x="644452" y="1139614"/>
                  </a:cubicBezTo>
                  <a:cubicBezTo>
                    <a:pt x="641678" y="1126298"/>
                    <a:pt x="648891" y="1115200"/>
                    <a:pt x="661097" y="1107988"/>
                  </a:cubicBezTo>
                  <a:cubicBezTo>
                    <a:pt x="664704" y="1106046"/>
                    <a:pt x="668171" y="1104520"/>
                    <a:pt x="671223" y="1104728"/>
                  </a:cubicBezTo>
                  <a:close/>
                  <a:moveTo>
                    <a:pt x="1318566" y="1074697"/>
                  </a:moveTo>
                  <a:cubicBezTo>
                    <a:pt x="1337985" y="1078581"/>
                    <a:pt x="1329663" y="1108542"/>
                    <a:pt x="1336321" y="1123523"/>
                  </a:cubicBezTo>
                  <a:cubicBezTo>
                    <a:pt x="1334102" y="1134620"/>
                    <a:pt x="1334102" y="1146271"/>
                    <a:pt x="1328553" y="1154038"/>
                  </a:cubicBezTo>
                  <a:cubicBezTo>
                    <a:pt x="1319676" y="1166800"/>
                    <a:pt x="1306915" y="1190657"/>
                    <a:pt x="1293044" y="1181780"/>
                  </a:cubicBezTo>
                  <a:cubicBezTo>
                    <a:pt x="1276954" y="1171793"/>
                    <a:pt x="1276399" y="1145161"/>
                    <a:pt x="1276954" y="1124078"/>
                  </a:cubicBezTo>
                  <a:cubicBezTo>
                    <a:pt x="1277508" y="1120749"/>
                    <a:pt x="1279728" y="1117420"/>
                    <a:pt x="1281392" y="1114091"/>
                  </a:cubicBezTo>
                  <a:cubicBezTo>
                    <a:pt x="1289715" y="1096336"/>
                    <a:pt x="1302477" y="1071368"/>
                    <a:pt x="1318566" y="1074697"/>
                  </a:cubicBezTo>
                  <a:close/>
                  <a:moveTo>
                    <a:pt x="948914" y="1019354"/>
                  </a:moveTo>
                  <a:cubicBezTo>
                    <a:pt x="953769" y="1017273"/>
                    <a:pt x="959317" y="1017828"/>
                    <a:pt x="963478" y="1020879"/>
                  </a:cubicBezTo>
                  <a:cubicBezTo>
                    <a:pt x="980124" y="1033086"/>
                    <a:pt x="1013413" y="1014776"/>
                    <a:pt x="1017852" y="1049176"/>
                  </a:cubicBezTo>
                  <a:cubicBezTo>
                    <a:pt x="1017852" y="1051395"/>
                    <a:pt x="1013968" y="1055834"/>
                    <a:pt x="1011194" y="1056943"/>
                  </a:cubicBezTo>
                  <a:cubicBezTo>
                    <a:pt x="976795" y="1072479"/>
                    <a:pt x="971246" y="1099111"/>
                    <a:pt x="981788" y="1132400"/>
                  </a:cubicBezTo>
                  <a:cubicBezTo>
                    <a:pt x="982898" y="1135729"/>
                    <a:pt x="981233" y="1139613"/>
                    <a:pt x="981233" y="1142942"/>
                  </a:cubicBezTo>
                  <a:cubicBezTo>
                    <a:pt x="979014" y="1143497"/>
                    <a:pt x="976795" y="1144607"/>
                    <a:pt x="974575" y="1145161"/>
                  </a:cubicBezTo>
                  <a:cubicBezTo>
                    <a:pt x="952936" y="1112427"/>
                    <a:pt x="939065" y="1076918"/>
                    <a:pt x="938511" y="1036415"/>
                  </a:cubicBezTo>
                  <a:cubicBezTo>
                    <a:pt x="937956" y="1035305"/>
                    <a:pt x="938511" y="1034750"/>
                    <a:pt x="938511" y="1033640"/>
                  </a:cubicBezTo>
                  <a:cubicBezTo>
                    <a:pt x="939898" y="1026150"/>
                    <a:pt x="944059" y="1021434"/>
                    <a:pt x="948914" y="1019354"/>
                  </a:cubicBezTo>
                  <a:close/>
                  <a:moveTo>
                    <a:pt x="737664" y="969281"/>
                  </a:moveTo>
                  <a:cubicBezTo>
                    <a:pt x="753754" y="976494"/>
                    <a:pt x="749871" y="988700"/>
                    <a:pt x="742103" y="998688"/>
                  </a:cubicBezTo>
                  <a:cubicBezTo>
                    <a:pt x="732116" y="1011449"/>
                    <a:pt x="719909" y="1021990"/>
                    <a:pt x="707148" y="1032532"/>
                  </a:cubicBezTo>
                  <a:cubicBezTo>
                    <a:pt x="710477" y="1010339"/>
                    <a:pt x="706593" y="986481"/>
                    <a:pt x="727123" y="970391"/>
                  </a:cubicBezTo>
                  <a:cubicBezTo>
                    <a:pt x="730452" y="969836"/>
                    <a:pt x="734335" y="969836"/>
                    <a:pt x="737664" y="969281"/>
                  </a:cubicBezTo>
                  <a:close/>
                  <a:moveTo>
                    <a:pt x="1219600" y="966784"/>
                  </a:moveTo>
                  <a:cubicBezTo>
                    <a:pt x="1224108" y="967339"/>
                    <a:pt x="1227298" y="971500"/>
                    <a:pt x="1228685" y="981487"/>
                  </a:cubicBezTo>
                  <a:cubicBezTo>
                    <a:pt x="1232014" y="998132"/>
                    <a:pt x="1245330" y="1009783"/>
                    <a:pt x="1253652" y="1028092"/>
                  </a:cubicBezTo>
                  <a:cubicBezTo>
                    <a:pt x="1239227" y="1023099"/>
                    <a:pt x="1232014" y="1012557"/>
                    <a:pt x="1219253" y="1015331"/>
                  </a:cubicBezTo>
                  <a:cubicBezTo>
                    <a:pt x="1216479" y="1026428"/>
                    <a:pt x="1228685" y="1033086"/>
                    <a:pt x="1225911" y="1048066"/>
                  </a:cubicBezTo>
                  <a:cubicBezTo>
                    <a:pt x="1189847" y="1040298"/>
                    <a:pt x="1160441" y="1056388"/>
                    <a:pt x="1131035" y="1076362"/>
                  </a:cubicBezTo>
                  <a:cubicBezTo>
                    <a:pt x="1112725" y="1089123"/>
                    <a:pt x="1094971" y="1077472"/>
                    <a:pt x="1092752" y="1054724"/>
                  </a:cubicBezTo>
                  <a:cubicBezTo>
                    <a:pt x="1092197" y="1047511"/>
                    <a:pt x="1092752" y="1039744"/>
                    <a:pt x="1092752" y="1026428"/>
                  </a:cubicBezTo>
                  <a:cubicBezTo>
                    <a:pt x="1107732" y="1059163"/>
                    <a:pt x="1121603" y="1050285"/>
                    <a:pt x="1137693" y="1033641"/>
                  </a:cubicBezTo>
                  <a:cubicBezTo>
                    <a:pt x="1158222" y="1012557"/>
                    <a:pt x="1177641" y="990364"/>
                    <a:pt x="1202608" y="973719"/>
                  </a:cubicBezTo>
                  <a:cubicBezTo>
                    <a:pt x="1209266" y="969281"/>
                    <a:pt x="1215092" y="966229"/>
                    <a:pt x="1219600" y="966784"/>
                  </a:cubicBezTo>
                  <a:close/>
                  <a:moveTo>
                    <a:pt x="404213" y="924757"/>
                  </a:moveTo>
                  <a:cubicBezTo>
                    <a:pt x="421273" y="925173"/>
                    <a:pt x="438889" y="930721"/>
                    <a:pt x="453592" y="942095"/>
                  </a:cubicBezTo>
                  <a:cubicBezTo>
                    <a:pt x="401438" y="932663"/>
                    <a:pt x="412535" y="977604"/>
                    <a:pt x="394226" y="997022"/>
                  </a:cubicBezTo>
                  <a:cubicBezTo>
                    <a:pt x="392006" y="992029"/>
                    <a:pt x="389787" y="986481"/>
                    <a:pt x="387568" y="981487"/>
                  </a:cubicBezTo>
                  <a:cubicBezTo>
                    <a:pt x="392561" y="957075"/>
                    <a:pt x="376471" y="947088"/>
                    <a:pt x="358162" y="938211"/>
                  </a:cubicBezTo>
                  <a:cubicBezTo>
                    <a:pt x="370646" y="929057"/>
                    <a:pt x="387152" y="924341"/>
                    <a:pt x="404213" y="924757"/>
                  </a:cubicBezTo>
                  <a:close/>
                  <a:moveTo>
                    <a:pt x="1143797" y="920456"/>
                  </a:moveTo>
                  <a:cubicBezTo>
                    <a:pt x="1152674" y="919902"/>
                    <a:pt x="1163215" y="922121"/>
                    <a:pt x="1169873" y="931553"/>
                  </a:cubicBezTo>
                  <a:cubicBezTo>
                    <a:pt x="1160996" y="943759"/>
                    <a:pt x="1156558" y="960404"/>
                    <a:pt x="1142132" y="964842"/>
                  </a:cubicBezTo>
                  <a:cubicBezTo>
                    <a:pt x="1131589" y="968171"/>
                    <a:pt x="1125486" y="956520"/>
                    <a:pt x="1127151" y="947088"/>
                  </a:cubicBezTo>
                  <a:cubicBezTo>
                    <a:pt x="1129370" y="936546"/>
                    <a:pt x="1127151" y="921011"/>
                    <a:pt x="1143797" y="920456"/>
                  </a:cubicBezTo>
                  <a:close/>
                  <a:moveTo>
                    <a:pt x="874323" y="900213"/>
                  </a:moveTo>
                  <a:cubicBezTo>
                    <a:pt x="883513" y="899997"/>
                    <a:pt x="893846" y="901453"/>
                    <a:pt x="905775" y="904366"/>
                  </a:cubicBezTo>
                  <a:cubicBezTo>
                    <a:pt x="899117" y="910469"/>
                    <a:pt x="886356" y="906585"/>
                    <a:pt x="885247" y="914353"/>
                  </a:cubicBezTo>
                  <a:cubicBezTo>
                    <a:pt x="880253" y="953746"/>
                    <a:pt x="842525" y="942650"/>
                    <a:pt x="821442" y="957630"/>
                  </a:cubicBezTo>
                  <a:cubicBezTo>
                    <a:pt x="817003" y="958185"/>
                    <a:pt x="812564" y="957630"/>
                    <a:pt x="810345" y="953191"/>
                  </a:cubicBezTo>
                  <a:cubicBezTo>
                    <a:pt x="829487" y="916572"/>
                    <a:pt x="846756" y="900863"/>
                    <a:pt x="874323" y="900213"/>
                  </a:cubicBezTo>
                  <a:close/>
                  <a:moveTo>
                    <a:pt x="524611" y="865528"/>
                  </a:moveTo>
                  <a:cubicBezTo>
                    <a:pt x="548468" y="879954"/>
                    <a:pt x="549023" y="895489"/>
                    <a:pt x="531269" y="912133"/>
                  </a:cubicBezTo>
                  <a:cubicBezTo>
                    <a:pt x="522946" y="920456"/>
                    <a:pt x="521837" y="933772"/>
                    <a:pt x="507965" y="940430"/>
                  </a:cubicBezTo>
                  <a:cubicBezTo>
                    <a:pt x="499643" y="911579"/>
                    <a:pt x="511294" y="889386"/>
                    <a:pt x="524611" y="865528"/>
                  </a:cubicBezTo>
                  <a:close/>
                  <a:moveTo>
                    <a:pt x="1129926" y="843890"/>
                  </a:moveTo>
                  <a:cubicBezTo>
                    <a:pt x="1104404" y="884948"/>
                    <a:pt x="1077217" y="921567"/>
                    <a:pt x="1032830" y="942096"/>
                  </a:cubicBezTo>
                  <a:cubicBezTo>
                    <a:pt x="1022289" y="947089"/>
                    <a:pt x="1009528" y="949863"/>
                    <a:pt x="1002870" y="939321"/>
                  </a:cubicBezTo>
                  <a:cubicBezTo>
                    <a:pt x="995657" y="927670"/>
                    <a:pt x="1010082" y="921012"/>
                    <a:pt x="1016740" y="916019"/>
                  </a:cubicBezTo>
                  <a:cubicBezTo>
                    <a:pt x="1047256" y="894380"/>
                    <a:pt x="1071669" y="864419"/>
                    <a:pt x="1106623" y="848884"/>
                  </a:cubicBezTo>
                  <a:cubicBezTo>
                    <a:pt x="1113281" y="846110"/>
                    <a:pt x="1119384" y="840561"/>
                    <a:pt x="1129926" y="843890"/>
                  </a:cubicBezTo>
                  <a:close/>
                  <a:moveTo>
                    <a:pt x="760411" y="816704"/>
                  </a:moveTo>
                  <a:cubicBezTo>
                    <a:pt x="768178" y="846110"/>
                    <a:pt x="767623" y="845555"/>
                    <a:pt x="747650" y="863310"/>
                  </a:cubicBezTo>
                  <a:cubicBezTo>
                    <a:pt x="727676" y="881065"/>
                    <a:pt x="708257" y="900484"/>
                    <a:pt x="688838" y="919348"/>
                  </a:cubicBezTo>
                  <a:cubicBezTo>
                    <a:pt x="688838" y="913800"/>
                    <a:pt x="688838" y="908806"/>
                    <a:pt x="688838" y="903258"/>
                  </a:cubicBezTo>
                  <a:cubicBezTo>
                    <a:pt x="703818" y="866639"/>
                    <a:pt x="734334" y="843890"/>
                    <a:pt x="760411" y="816704"/>
                  </a:cubicBezTo>
                  <a:close/>
                  <a:moveTo>
                    <a:pt x="1483350" y="777311"/>
                  </a:moveTo>
                  <a:cubicBezTo>
                    <a:pt x="1495557" y="780640"/>
                    <a:pt x="1501105" y="793401"/>
                    <a:pt x="1503324" y="805607"/>
                  </a:cubicBezTo>
                  <a:cubicBezTo>
                    <a:pt x="1504989" y="818923"/>
                    <a:pt x="1503879" y="832794"/>
                    <a:pt x="1503879" y="846664"/>
                  </a:cubicBezTo>
                  <a:cubicBezTo>
                    <a:pt x="1496666" y="821697"/>
                    <a:pt x="1482795" y="807826"/>
                    <a:pt x="1456163" y="808381"/>
                  </a:cubicBezTo>
                  <a:cubicBezTo>
                    <a:pt x="1442292" y="808936"/>
                    <a:pt x="1442847" y="801723"/>
                    <a:pt x="1450615" y="793401"/>
                  </a:cubicBezTo>
                  <a:cubicBezTo>
                    <a:pt x="1459493" y="783969"/>
                    <a:pt x="1469480" y="773427"/>
                    <a:pt x="1483350" y="777311"/>
                  </a:cubicBezTo>
                  <a:close/>
                  <a:moveTo>
                    <a:pt x="202257" y="775092"/>
                  </a:moveTo>
                  <a:cubicBezTo>
                    <a:pt x="164529" y="805053"/>
                    <a:pt x="123471" y="825582"/>
                    <a:pt x="127909" y="877736"/>
                  </a:cubicBezTo>
                  <a:cubicBezTo>
                    <a:pt x="125690" y="877736"/>
                    <a:pt x="123471" y="877181"/>
                    <a:pt x="121251" y="877181"/>
                  </a:cubicBezTo>
                  <a:cubicBezTo>
                    <a:pt x="114593" y="866084"/>
                    <a:pt x="106271" y="856098"/>
                    <a:pt x="102387" y="844446"/>
                  </a:cubicBezTo>
                  <a:cubicBezTo>
                    <a:pt x="98503" y="831685"/>
                    <a:pt x="95729" y="821143"/>
                    <a:pt x="116813" y="812265"/>
                  </a:cubicBezTo>
                  <a:cubicBezTo>
                    <a:pt x="142890" y="801169"/>
                    <a:pt x="163974" y="779531"/>
                    <a:pt x="202257" y="775092"/>
                  </a:cubicBezTo>
                  <a:close/>
                  <a:moveTo>
                    <a:pt x="287699" y="767879"/>
                  </a:moveTo>
                  <a:cubicBezTo>
                    <a:pt x="303789" y="777866"/>
                    <a:pt x="318769" y="790627"/>
                    <a:pt x="333749" y="802278"/>
                  </a:cubicBezTo>
                  <a:cubicBezTo>
                    <a:pt x="337633" y="805052"/>
                    <a:pt x="339298" y="810046"/>
                    <a:pt x="336523" y="815039"/>
                  </a:cubicBezTo>
                  <a:cubicBezTo>
                    <a:pt x="334304" y="820033"/>
                    <a:pt x="329311" y="819478"/>
                    <a:pt x="327091" y="819478"/>
                  </a:cubicBezTo>
                  <a:cubicBezTo>
                    <a:pt x="307118" y="813375"/>
                    <a:pt x="289363" y="808381"/>
                    <a:pt x="272718" y="801723"/>
                  </a:cubicBezTo>
                  <a:cubicBezTo>
                    <a:pt x="261622" y="796730"/>
                    <a:pt x="264951" y="785633"/>
                    <a:pt x="268835" y="777866"/>
                  </a:cubicBezTo>
                  <a:cubicBezTo>
                    <a:pt x="272164" y="771208"/>
                    <a:pt x="278267" y="761776"/>
                    <a:pt x="287699" y="767879"/>
                  </a:cubicBezTo>
                  <a:close/>
                  <a:moveTo>
                    <a:pt x="1279173" y="722383"/>
                  </a:moveTo>
                  <a:cubicBezTo>
                    <a:pt x="1282502" y="737918"/>
                    <a:pt x="1294153" y="742911"/>
                    <a:pt x="1307470" y="747905"/>
                  </a:cubicBezTo>
                  <a:cubicBezTo>
                    <a:pt x="1325225" y="754563"/>
                    <a:pt x="1352411" y="759556"/>
                    <a:pt x="1355185" y="777311"/>
                  </a:cubicBezTo>
                  <a:cubicBezTo>
                    <a:pt x="1359624" y="803942"/>
                    <a:pt x="1384036" y="831684"/>
                    <a:pt x="1356850" y="861090"/>
                  </a:cubicBezTo>
                  <a:cubicBezTo>
                    <a:pt x="1343534" y="843890"/>
                    <a:pt x="1340760" y="820032"/>
                    <a:pt x="1306915" y="820032"/>
                  </a:cubicBezTo>
                  <a:cubicBezTo>
                    <a:pt x="1290270" y="820032"/>
                    <a:pt x="1270851" y="784523"/>
                    <a:pt x="1261419" y="760111"/>
                  </a:cubicBezTo>
                  <a:cubicBezTo>
                    <a:pt x="1254761" y="744021"/>
                    <a:pt x="1263083" y="731815"/>
                    <a:pt x="1279173" y="722383"/>
                  </a:cubicBezTo>
                  <a:close/>
                  <a:moveTo>
                    <a:pt x="1213782" y="716350"/>
                  </a:moveTo>
                  <a:cubicBezTo>
                    <a:pt x="1218316" y="716835"/>
                    <a:pt x="1224246" y="718222"/>
                    <a:pt x="1232013" y="720164"/>
                  </a:cubicBezTo>
                  <a:cubicBezTo>
                    <a:pt x="1232568" y="746242"/>
                    <a:pt x="1218697" y="767325"/>
                    <a:pt x="1204827" y="787854"/>
                  </a:cubicBezTo>
                  <a:cubicBezTo>
                    <a:pt x="1202053" y="792293"/>
                    <a:pt x="1197614" y="797841"/>
                    <a:pt x="1191511" y="793957"/>
                  </a:cubicBezTo>
                  <a:cubicBezTo>
                    <a:pt x="1185963" y="790628"/>
                    <a:pt x="1186517" y="782861"/>
                    <a:pt x="1190401" y="779532"/>
                  </a:cubicBezTo>
                  <a:cubicBezTo>
                    <a:pt x="1200388" y="769545"/>
                    <a:pt x="1198724" y="757339"/>
                    <a:pt x="1198724" y="745687"/>
                  </a:cubicBezTo>
                  <a:cubicBezTo>
                    <a:pt x="1199140" y="721551"/>
                    <a:pt x="1200180" y="714894"/>
                    <a:pt x="1213782" y="716350"/>
                  </a:cubicBezTo>
                  <a:close/>
                  <a:moveTo>
                    <a:pt x="75756" y="709622"/>
                  </a:moveTo>
                  <a:cubicBezTo>
                    <a:pt x="65214" y="761222"/>
                    <a:pt x="39692" y="793402"/>
                    <a:pt x="3628" y="818924"/>
                  </a:cubicBezTo>
                  <a:cubicBezTo>
                    <a:pt x="-6913" y="795621"/>
                    <a:pt x="10841" y="776202"/>
                    <a:pt x="22492" y="757893"/>
                  </a:cubicBezTo>
                  <a:cubicBezTo>
                    <a:pt x="34699" y="739028"/>
                    <a:pt x="61330" y="736809"/>
                    <a:pt x="75756" y="709622"/>
                  </a:cubicBezTo>
                  <a:close/>
                  <a:moveTo>
                    <a:pt x="891905" y="678422"/>
                  </a:moveTo>
                  <a:cubicBezTo>
                    <a:pt x="900713" y="677339"/>
                    <a:pt x="910492" y="677998"/>
                    <a:pt x="921311" y="680217"/>
                  </a:cubicBezTo>
                  <a:cubicBezTo>
                    <a:pt x="935736" y="683546"/>
                    <a:pt x="950716" y="685210"/>
                    <a:pt x="964587" y="689649"/>
                  </a:cubicBezTo>
                  <a:cubicBezTo>
                    <a:pt x="981787" y="695197"/>
                    <a:pt x="998986" y="702411"/>
                    <a:pt x="1018405" y="710178"/>
                  </a:cubicBezTo>
                  <a:cubicBezTo>
                    <a:pt x="996767" y="720720"/>
                    <a:pt x="977903" y="709623"/>
                    <a:pt x="959039" y="709069"/>
                  </a:cubicBezTo>
                  <a:cubicBezTo>
                    <a:pt x="937401" y="708514"/>
                    <a:pt x="913543" y="705185"/>
                    <a:pt x="897453" y="719610"/>
                  </a:cubicBezTo>
                  <a:cubicBezTo>
                    <a:pt x="879144" y="735700"/>
                    <a:pt x="856951" y="716281"/>
                    <a:pt x="836977" y="740139"/>
                  </a:cubicBezTo>
                  <a:cubicBezTo>
                    <a:pt x="847797" y="700607"/>
                    <a:pt x="865481" y="681673"/>
                    <a:pt x="891905" y="678422"/>
                  </a:cubicBezTo>
                  <a:close/>
                  <a:moveTo>
                    <a:pt x="678853" y="594773"/>
                  </a:moveTo>
                  <a:cubicBezTo>
                    <a:pt x="695498" y="648037"/>
                    <a:pt x="695498" y="648037"/>
                    <a:pt x="650002" y="673005"/>
                  </a:cubicBezTo>
                  <a:cubicBezTo>
                    <a:pt x="646673" y="674669"/>
                    <a:pt x="642234" y="675224"/>
                    <a:pt x="640570" y="677998"/>
                  </a:cubicBezTo>
                  <a:cubicBezTo>
                    <a:pt x="619486" y="712952"/>
                    <a:pt x="598403" y="691869"/>
                    <a:pt x="578428" y="677998"/>
                  </a:cubicBezTo>
                  <a:cubicBezTo>
                    <a:pt x="561229" y="666347"/>
                    <a:pt x="545139" y="653031"/>
                    <a:pt x="528494" y="639715"/>
                  </a:cubicBezTo>
                  <a:cubicBezTo>
                    <a:pt x="525165" y="636941"/>
                    <a:pt x="521281" y="631946"/>
                    <a:pt x="526275" y="628063"/>
                  </a:cubicBezTo>
                  <a:cubicBezTo>
                    <a:pt x="528494" y="626398"/>
                    <a:pt x="534597" y="625843"/>
                    <a:pt x="536262" y="627508"/>
                  </a:cubicBezTo>
                  <a:cubicBezTo>
                    <a:pt x="592300" y="687430"/>
                    <a:pt x="627809" y="630837"/>
                    <a:pt x="668311" y="603650"/>
                  </a:cubicBezTo>
                  <a:cubicBezTo>
                    <a:pt x="671640" y="601431"/>
                    <a:pt x="674969" y="598102"/>
                    <a:pt x="678853" y="594773"/>
                  </a:cubicBezTo>
                  <a:close/>
                  <a:moveTo>
                    <a:pt x="1359068" y="584786"/>
                  </a:moveTo>
                  <a:cubicBezTo>
                    <a:pt x="1377377" y="598102"/>
                    <a:pt x="1382371" y="615301"/>
                    <a:pt x="1381816" y="636385"/>
                  </a:cubicBezTo>
                  <a:cubicBezTo>
                    <a:pt x="1381261" y="658578"/>
                    <a:pt x="1375158" y="683545"/>
                    <a:pt x="1401235" y="699080"/>
                  </a:cubicBezTo>
                  <a:cubicBezTo>
                    <a:pt x="1345197" y="689093"/>
                    <a:pt x="1339094" y="680216"/>
                    <a:pt x="1350746" y="628617"/>
                  </a:cubicBezTo>
                  <a:cubicBezTo>
                    <a:pt x="1354075" y="614747"/>
                    <a:pt x="1349081" y="599212"/>
                    <a:pt x="1359068" y="584786"/>
                  </a:cubicBezTo>
                  <a:close/>
                  <a:moveTo>
                    <a:pt x="738773" y="515433"/>
                  </a:moveTo>
                  <a:cubicBezTo>
                    <a:pt x="760412" y="509331"/>
                    <a:pt x="773173" y="523201"/>
                    <a:pt x="785934" y="537072"/>
                  </a:cubicBezTo>
                  <a:cubicBezTo>
                    <a:pt x="796476" y="548723"/>
                    <a:pt x="804244" y="561484"/>
                    <a:pt x="809792" y="582013"/>
                  </a:cubicBezTo>
                  <a:cubicBezTo>
                    <a:pt x="785934" y="559265"/>
                    <a:pt x="761522" y="548168"/>
                    <a:pt x="735999" y="538736"/>
                  </a:cubicBezTo>
                  <a:cubicBezTo>
                    <a:pt x="729896" y="536517"/>
                    <a:pt x="722683" y="534298"/>
                    <a:pt x="723793" y="525975"/>
                  </a:cubicBezTo>
                  <a:cubicBezTo>
                    <a:pt x="724903" y="518208"/>
                    <a:pt x="732670" y="517098"/>
                    <a:pt x="738773" y="515433"/>
                  </a:cubicBezTo>
                  <a:close/>
                  <a:moveTo>
                    <a:pt x="1271960" y="503782"/>
                  </a:moveTo>
                  <a:cubicBezTo>
                    <a:pt x="1288050" y="504337"/>
                    <a:pt x="1304695" y="507666"/>
                    <a:pt x="1329107" y="510995"/>
                  </a:cubicBezTo>
                  <a:cubicBezTo>
                    <a:pt x="1296373" y="518207"/>
                    <a:pt x="1283057" y="540401"/>
                    <a:pt x="1261973" y="557600"/>
                  </a:cubicBezTo>
                  <a:cubicBezTo>
                    <a:pt x="1260864" y="542065"/>
                    <a:pt x="1273625" y="529859"/>
                    <a:pt x="1256425" y="519317"/>
                  </a:cubicBezTo>
                  <a:cubicBezTo>
                    <a:pt x="1249212" y="514879"/>
                    <a:pt x="1257535" y="503227"/>
                    <a:pt x="1271960" y="503782"/>
                  </a:cubicBezTo>
                  <a:close/>
                  <a:moveTo>
                    <a:pt x="38584" y="494350"/>
                  </a:moveTo>
                  <a:cubicBezTo>
                    <a:pt x="46351" y="497679"/>
                    <a:pt x="40248" y="503227"/>
                    <a:pt x="40248" y="508221"/>
                  </a:cubicBezTo>
                  <a:cubicBezTo>
                    <a:pt x="39139" y="535963"/>
                    <a:pt x="41913" y="565924"/>
                    <a:pt x="855" y="571472"/>
                  </a:cubicBezTo>
                  <a:cubicBezTo>
                    <a:pt x="-2474" y="543731"/>
                    <a:pt x="3629" y="519317"/>
                    <a:pt x="24157" y="499344"/>
                  </a:cubicBezTo>
                  <a:cubicBezTo>
                    <a:pt x="28042" y="495460"/>
                    <a:pt x="32481" y="491576"/>
                    <a:pt x="38584" y="494350"/>
                  </a:cubicBezTo>
                  <a:close/>
                  <a:moveTo>
                    <a:pt x="314888" y="467713"/>
                  </a:moveTo>
                  <a:cubicBezTo>
                    <a:pt x="331696" y="471512"/>
                    <a:pt x="341449" y="488073"/>
                    <a:pt x="342073" y="517097"/>
                  </a:cubicBezTo>
                  <a:cubicBezTo>
                    <a:pt x="321545" y="486582"/>
                    <a:pt x="293804" y="482698"/>
                    <a:pt x="263842" y="482143"/>
                  </a:cubicBezTo>
                  <a:cubicBezTo>
                    <a:pt x="275632" y="474930"/>
                    <a:pt x="286347" y="470284"/>
                    <a:pt x="295806" y="468177"/>
                  </a:cubicBezTo>
                  <a:cubicBezTo>
                    <a:pt x="302899" y="466597"/>
                    <a:pt x="309286" y="466446"/>
                    <a:pt x="314888" y="467713"/>
                  </a:cubicBezTo>
                  <a:close/>
                  <a:moveTo>
                    <a:pt x="1495555" y="413345"/>
                  </a:moveTo>
                  <a:cubicBezTo>
                    <a:pt x="1495000" y="450518"/>
                    <a:pt x="1468369" y="473266"/>
                    <a:pt x="1445621" y="504891"/>
                  </a:cubicBezTo>
                  <a:cubicBezTo>
                    <a:pt x="1433969" y="453293"/>
                    <a:pt x="1470588" y="437203"/>
                    <a:pt x="1495555" y="413345"/>
                  </a:cubicBezTo>
                  <a:close/>
                  <a:moveTo>
                    <a:pt x="802579" y="373398"/>
                  </a:moveTo>
                  <a:cubicBezTo>
                    <a:pt x="804243" y="386714"/>
                    <a:pt x="804798" y="397811"/>
                    <a:pt x="807017" y="408353"/>
                  </a:cubicBezTo>
                  <a:cubicBezTo>
                    <a:pt x="808682" y="415566"/>
                    <a:pt x="810901" y="422779"/>
                    <a:pt x="803688" y="427772"/>
                  </a:cubicBezTo>
                  <a:cubicBezTo>
                    <a:pt x="795366" y="433320"/>
                    <a:pt x="788708" y="426107"/>
                    <a:pt x="782049" y="421669"/>
                  </a:cubicBezTo>
                  <a:cubicBezTo>
                    <a:pt x="775391" y="416675"/>
                    <a:pt x="769843" y="411127"/>
                    <a:pt x="775391" y="401140"/>
                  </a:cubicBezTo>
                  <a:cubicBezTo>
                    <a:pt x="781494" y="390043"/>
                    <a:pt x="789263" y="380611"/>
                    <a:pt x="802579" y="373398"/>
                  </a:cubicBezTo>
                  <a:close/>
                  <a:moveTo>
                    <a:pt x="508521" y="360082"/>
                  </a:moveTo>
                  <a:cubicBezTo>
                    <a:pt x="489103" y="390043"/>
                    <a:pt x="480780" y="419448"/>
                    <a:pt x="506857" y="448299"/>
                  </a:cubicBezTo>
                  <a:cubicBezTo>
                    <a:pt x="511850" y="454402"/>
                    <a:pt x="505192" y="457731"/>
                    <a:pt x="501864" y="461060"/>
                  </a:cubicBezTo>
                  <a:cubicBezTo>
                    <a:pt x="476896" y="484918"/>
                    <a:pt x="448599" y="505446"/>
                    <a:pt x="433064" y="541510"/>
                  </a:cubicBezTo>
                  <a:cubicBezTo>
                    <a:pt x="426961" y="515988"/>
                    <a:pt x="426406" y="510440"/>
                    <a:pt x="445825" y="493795"/>
                  </a:cubicBezTo>
                  <a:cubicBezTo>
                    <a:pt x="474677" y="468828"/>
                    <a:pt x="488548" y="441087"/>
                    <a:pt x="475232" y="402249"/>
                  </a:cubicBezTo>
                  <a:cubicBezTo>
                    <a:pt x="468574" y="382830"/>
                    <a:pt x="482445" y="367295"/>
                    <a:pt x="508521" y="360082"/>
                  </a:cubicBezTo>
                  <a:close/>
                  <a:moveTo>
                    <a:pt x="1032059" y="270157"/>
                  </a:moveTo>
                  <a:cubicBezTo>
                    <a:pt x="1038518" y="269195"/>
                    <a:pt x="1045037" y="268952"/>
                    <a:pt x="1051695" y="270200"/>
                  </a:cubicBezTo>
                  <a:cubicBezTo>
                    <a:pt x="1060572" y="271865"/>
                    <a:pt x="1066120" y="274084"/>
                    <a:pt x="1065565" y="283516"/>
                  </a:cubicBezTo>
                  <a:cubicBezTo>
                    <a:pt x="1063901" y="309038"/>
                    <a:pt x="1081655" y="316251"/>
                    <a:pt x="1101074" y="321799"/>
                  </a:cubicBezTo>
                  <a:cubicBezTo>
                    <a:pt x="1114945" y="325683"/>
                    <a:pt x="1128815" y="329567"/>
                    <a:pt x="1142686" y="333450"/>
                  </a:cubicBezTo>
                  <a:cubicBezTo>
                    <a:pt x="1129370" y="337334"/>
                    <a:pt x="1116609" y="337889"/>
                    <a:pt x="1103848" y="334560"/>
                  </a:cubicBezTo>
                  <a:cubicBezTo>
                    <a:pt x="1083874" y="329012"/>
                    <a:pt x="1063346" y="330121"/>
                    <a:pt x="1043372" y="332896"/>
                  </a:cubicBezTo>
                  <a:cubicBezTo>
                    <a:pt x="1002315" y="338999"/>
                    <a:pt x="982896" y="329012"/>
                    <a:pt x="968471" y="291839"/>
                  </a:cubicBezTo>
                  <a:cubicBezTo>
                    <a:pt x="966251" y="285181"/>
                    <a:pt x="965697" y="275194"/>
                    <a:pt x="973464" y="277413"/>
                  </a:cubicBezTo>
                  <a:cubicBezTo>
                    <a:pt x="993854" y="282407"/>
                    <a:pt x="1012683" y="273044"/>
                    <a:pt x="1032059" y="270157"/>
                  </a:cubicBezTo>
                  <a:close/>
                  <a:moveTo>
                    <a:pt x="1521008" y="263819"/>
                  </a:moveTo>
                  <a:cubicBezTo>
                    <a:pt x="1523158" y="265345"/>
                    <a:pt x="1524683" y="268258"/>
                    <a:pt x="1526625" y="270755"/>
                  </a:cubicBezTo>
                  <a:cubicBezTo>
                    <a:pt x="1527735" y="289619"/>
                    <a:pt x="1513309" y="300716"/>
                    <a:pt x="1503322" y="315142"/>
                  </a:cubicBezTo>
                  <a:cubicBezTo>
                    <a:pt x="1484458" y="319580"/>
                    <a:pt x="1473917" y="337890"/>
                    <a:pt x="1453943" y="345103"/>
                  </a:cubicBezTo>
                  <a:cubicBezTo>
                    <a:pt x="1460601" y="307374"/>
                    <a:pt x="1482794" y="284071"/>
                    <a:pt x="1511645" y="265207"/>
                  </a:cubicBezTo>
                  <a:cubicBezTo>
                    <a:pt x="1516084" y="262155"/>
                    <a:pt x="1518858" y="262294"/>
                    <a:pt x="1521008" y="263819"/>
                  </a:cubicBezTo>
                  <a:close/>
                  <a:moveTo>
                    <a:pt x="264189" y="260074"/>
                  </a:moveTo>
                  <a:cubicBezTo>
                    <a:pt x="275771" y="258409"/>
                    <a:pt x="287700" y="257716"/>
                    <a:pt x="300461" y="260213"/>
                  </a:cubicBezTo>
                  <a:cubicBezTo>
                    <a:pt x="283816" y="271864"/>
                    <a:pt x="264952" y="273528"/>
                    <a:pt x="247752" y="278522"/>
                  </a:cubicBezTo>
                  <a:cubicBezTo>
                    <a:pt x="220566" y="286289"/>
                    <a:pt x="202810" y="301825"/>
                    <a:pt x="198372" y="331231"/>
                  </a:cubicBezTo>
                  <a:cubicBezTo>
                    <a:pt x="194488" y="356753"/>
                    <a:pt x="187830" y="381721"/>
                    <a:pt x="183392" y="406688"/>
                  </a:cubicBezTo>
                  <a:cubicBezTo>
                    <a:pt x="182282" y="414455"/>
                    <a:pt x="180063" y="421113"/>
                    <a:pt x="172295" y="424442"/>
                  </a:cubicBezTo>
                  <a:cubicBezTo>
                    <a:pt x="172850" y="416120"/>
                    <a:pt x="172850" y="407243"/>
                    <a:pt x="172850" y="398920"/>
                  </a:cubicBezTo>
                  <a:cubicBezTo>
                    <a:pt x="179508" y="382275"/>
                    <a:pt x="182282" y="365076"/>
                    <a:pt x="183946" y="347876"/>
                  </a:cubicBezTo>
                  <a:cubicBezTo>
                    <a:pt x="188940" y="330677"/>
                    <a:pt x="196153" y="313476"/>
                    <a:pt x="198927" y="295722"/>
                  </a:cubicBezTo>
                  <a:cubicBezTo>
                    <a:pt x="202256" y="276857"/>
                    <a:pt x="213907" y="267425"/>
                    <a:pt x="229998" y="265761"/>
                  </a:cubicBezTo>
                  <a:cubicBezTo>
                    <a:pt x="241372" y="264374"/>
                    <a:pt x="252607" y="261739"/>
                    <a:pt x="264189" y="260074"/>
                  </a:cubicBezTo>
                  <a:close/>
                  <a:moveTo>
                    <a:pt x="1404565" y="156461"/>
                  </a:moveTo>
                  <a:cubicBezTo>
                    <a:pt x="1381817" y="180873"/>
                    <a:pt x="1351302" y="196408"/>
                    <a:pt x="1328554" y="220821"/>
                  </a:cubicBezTo>
                  <a:cubicBezTo>
                    <a:pt x="1309690" y="240796"/>
                    <a:pt x="1310245" y="243570"/>
                    <a:pt x="1336321" y="252447"/>
                  </a:cubicBezTo>
                  <a:cubicBezTo>
                    <a:pt x="1305806" y="249673"/>
                    <a:pt x="1277509" y="262434"/>
                    <a:pt x="1238671" y="264653"/>
                  </a:cubicBezTo>
                  <a:cubicBezTo>
                    <a:pt x="1293044" y="216937"/>
                    <a:pt x="1343534" y="179209"/>
                    <a:pt x="1404565" y="156461"/>
                  </a:cubicBezTo>
                  <a:close/>
                  <a:moveTo>
                    <a:pt x="912988" y="142035"/>
                  </a:moveTo>
                  <a:cubicBezTo>
                    <a:pt x="927413" y="140371"/>
                    <a:pt x="934626" y="163119"/>
                    <a:pt x="936845" y="178099"/>
                  </a:cubicBezTo>
                  <a:cubicBezTo>
                    <a:pt x="939620" y="199183"/>
                    <a:pt x="921310" y="190305"/>
                    <a:pt x="911323" y="193079"/>
                  </a:cubicBezTo>
                  <a:cubicBezTo>
                    <a:pt x="904111" y="189751"/>
                    <a:pt x="888021" y="198628"/>
                    <a:pt x="891350" y="183647"/>
                  </a:cubicBezTo>
                  <a:cubicBezTo>
                    <a:pt x="895233" y="168112"/>
                    <a:pt x="899117" y="143700"/>
                    <a:pt x="912988" y="142035"/>
                  </a:cubicBezTo>
                  <a:close/>
                  <a:moveTo>
                    <a:pt x="1100521" y="83224"/>
                  </a:moveTo>
                  <a:cubicBezTo>
                    <a:pt x="1128817" y="103753"/>
                    <a:pt x="1145462" y="129829"/>
                    <a:pt x="1160997" y="157016"/>
                  </a:cubicBezTo>
                  <a:cubicBezTo>
                    <a:pt x="1163771" y="162009"/>
                    <a:pt x="1164880" y="169222"/>
                    <a:pt x="1165435" y="175325"/>
                  </a:cubicBezTo>
                  <a:cubicBezTo>
                    <a:pt x="1167100" y="187531"/>
                    <a:pt x="1162661" y="200847"/>
                    <a:pt x="1150455" y="200292"/>
                  </a:cubicBezTo>
                  <a:cubicBezTo>
                    <a:pt x="1138249" y="199737"/>
                    <a:pt x="1144907" y="185312"/>
                    <a:pt x="1143797" y="176990"/>
                  </a:cubicBezTo>
                  <a:cubicBezTo>
                    <a:pt x="1142687" y="168667"/>
                    <a:pt x="1144352" y="159790"/>
                    <a:pt x="1142687" y="152022"/>
                  </a:cubicBezTo>
                  <a:cubicBezTo>
                    <a:pt x="1139913" y="138152"/>
                    <a:pt x="1134920" y="125946"/>
                    <a:pt x="1119385" y="120952"/>
                  </a:cubicBezTo>
                  <a:cubicBezTo>
                    <a:pt x="1103295" y="115959"/>
                    <a:pt x="1099966" y="129275"/>
                    <a:pt x="1093307" y="138707"/>
                  </a:cubicBezTo>
                  <a:cubicBezTo>
                    <a:pt x="1084430" y="150913"/>
                    <a:pt x="1073888" y="161455"/>
                    <a:pt x="1063901" y="172551"/>
                  </a:cubicBezTo>
                  <a:cubicBezTo>
                    <a:pt x="1061682" y="170887"/>
                    <a:pt x="1060017" y="168667"/>
                    <a:pt x="1057798" y="167003"/>
                  </a:cubicBezTo>
                  <a:cubicBezTo>
                    <a:pt x="1068340" y="137597"/>
                    <a:pt x="1098301" y="118733"/>
                    <a:pt x="1100521" y="83224"/>
                  </a:cubicBezTo>
                  <a:close/>
                  <a:moveTo>
                    <a:pt x="362046" y="66579"/>
                  </a:moveTo>
                  <a:cubicBezTo>
                    <a:pt x="390342" y="84334"/>
                    <a:pt x="396445" y="110410"/>
                    <a:pt x="399219" y="138153"/>
                  </a:cubicBezTo>
                  <a:cubicBezTo>
                    <a:pt x="401438" y="161455"/>
                    <a:pt x="385348" y="167004"/>
                    <a:pt x="365375" y="168113"/>
                  </a:cubicBezTo>
                  <a:cubicBezTo>
                    <a:pt x="364820" y="143146"/>
                    <a:pt x="373697" y="117623"/>
                    <a:pt x="352614" y="94875"/>
                  </a:cubicBezTo>
                  <a:cubicBezTo>
                    <a:pt x="345956" y="88217"/>
                    <a:pt x="359272" y="77676"/>
                    <a:pt x="362046" y="66579"/>
                  </a:cubicBezTo>
                  <a:close/>
                  <a:moveTo>
                    <a:pt x="737664" y="0"/>
                  </a:moveTo>
                  <a:cubicBezTo>
                    <a:pt x="763186" y="1664"/>
                    <a:pt x="783715" y="13871"/>
                    <a:pt x="803689" y="28296"/>
                  </a:cubicBezTo>
                  <a:cubicBezTo>
                    <a:pt x="813121" y="35509"/>
                    <a:pt x="809237" y="43831"/>
                    <a:pt x="799805" y="47715"/>
                  </a:cubicBezTo>
                  <a:cubicBezTo>
                    <a:pt x="762077" y="63250"/>
                    <a:pt x="729342" y="85998"/>
                    <a:pt x="697716" y="111520"/>
                  </a:cubicBezTo>
                  <a:cubicBezTo>
                    <a:pt x="687729" y="119842"/>
                    <a:pt x="672749" y="113739"/>
                    <a:pt x="659988" y="114294"/>
                  </a:cubicBezTo>
                  <a:cubicBezTo>
                    <a:pt x="654440" y="110965"/>
                    <a:pt x="648891" y="107081"/>
                    <a:pt x="643343" y="103753"/>
                  </a:cubicBezTo>
                  <a:cubicBezTo>
                    <a:pt x="645562" y="80450"/>
                    <a:pt x="645007" y="80450"/>
                    <a:pt x="668865" y="82669"/>
                  </a:cubicBezTo>
                  <a:cubicBezTo>
                    <a:pt x="672194" y="82669"/>
                    <a:pt x="676078" y="77676"/>
                    <a:pt x="679962" y="75456"/>
                  </a:cubicBezTo>
                  <a:cubicBezTo>
                    <a:pt x="706039" y="60476"/>
                    <a:pt x="727123" y="36064"/>
                    <a:pt x="760412" y="36619"/>
                  </a:cubicBezTo>
                  <a:cubicBezTo>
                    <a:pt x="765406" y="37173"/>
                    <a:pt x="769844" y="34954"/>
                    <a:pt x="770399" y="29406"/>
                  </a:cubicBezTo>
                  <a:cubicBezTo>
                    <a:pt x="770954" y="24412"/>
                    <a:pt x="769289" y="20529"/>
                    <a:pt x="764851" y="17755"/>
                  </a:cubicBezTo>
                  <a:cubicBezTo>
                    <a:pt x="755419" y="12206"/>
                    <a:pt x="745987" y="7213"/>
                    <a:pt x="737664" y="0"/>
                  </a:cubicBezTo>
                  <a:close/>
                </a:path>
              </a:pathLst>
            </a:custGeom>
            <a:solidFill>
              <a:srgbClr val="F34E34"/>
            </a:solidFill>
            <a:ln w="554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44" name="TextBox 243">
            <a:extLst>
              <a:ext uri="{FF2B5EF4-FFF2-40B4-BE49-F238E27FC236}">
                <a16:creationId xmlns:a16="http://schemas.microsoft.com/office/drawing/2014/main" id="{3F5030A1-5F2A-41BE-8931-8F7831C07010}"/>
              </a:ext>
            </a:extLst>
          </p:cNvPr>
          <p:cNvSpPr txBox="1"/>
          <p:nvPr/>
        </p:nvSpPr>
        <p:spPr>
          <a:xfrm>
            <a:off x="1593944" y="1475242"/>
            <a:ext cx="2236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cs typeface="B Nazanin" panose="00000700000000000000" pitchFamily="2" charset="-78"/>
              </a:rPr>
              <a:t>هیپرتونیک</a:t>
            </a:r>
            <a:endParaRPr lang="ko-KR" altLang="en-US" sz="2400" b="1" dirty="0">
              <a:cs typeface="B Nazanin" panose="00000700000000000000" pitchFamily="2" charset="-78"/>
            </a:endParaRP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E4117172-DA0E-4A8A-8E26-AB81354CE657}"/>
              </a:ext>
            </a:extLst>
          </p:cNvPr>
          <p:cNvSpPr txBox="1"/>
          <p:nvPr/>
        </p:nvSpPr>
        <p:spPr>
          <a:xfrm>
            <a:off x="4994803" y="1475242"/>
            <a:ext cx="2236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cs typeface="B Nazanin" panose="00000700000000000000" pitchFamily="2" charset="-78"/>
              </a:rPr>
              <a:t>ایزوتونیک</a:t>
            </a:r>
            <a:endParaRPr lang="ko-KR" altLang="en-US" sz="2400" b="1" dirty="0">
              <a:cs typeface="B Nazanin" panose="00000700000000000000" pitchFamily="2" charset="-78"/>
            </a:endParaRP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A7A0F185-2939-45DF-9D80-6DB3A18942BB}"/>
              </a:ext>
            </a:extLst>
          </p:cNvPr>
          <p:cNvSpPr txBox="1"/>
          <p:nvPr/>
        </p:nvSpPr>
        <p:spPr>
          <a:xfrm>
            <a:off x="8395661" y="1475242"/>
            <a:ext cx="22365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cs typeface="B Nazanin" panose="00000700000000000000" pitchFamily="2" charset="-78"/>
              </a:rPr>
              <a:t>هیپوتونیک</a:t>
            </a:r>
            <a:endParaRPr lang="ko-KR" altLang="en-US" sz="2400" b="1" dirty="0">
              <a:cs typeface="B Nazanin" panose="00000700000000000000" pitchFamily="2" charset="-78"/>
            </a:endParaRPr>
          </a:p>
        </p:txBody>
      </p: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E6BE2B22-07AB-4A45-A4B7-B35EB1E16FA5}"/>
              </a:ext>
            </a:extLst>
          </p:cNvPr>
          <p:cNvGrpSpPr/>
          <p:nvPr/>
        </p:nvGrpSpPr>
        <p:grpSpPr>
          <a:xfrm>
            <a:off x="1443917" y="4502067"/>
            <a:ext cx="1858576" cy="818285"/>
            <a:chOff x="2824935" y="4392326"/>
            <a:chExt cx="1360402" cy="598952"/>
          </a:xfrm>
        </p:grpSpPr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981F386-DCB5-4BEE-A07F-381E6492A0E5}"/>
                </a:ext>
              </a:extLst>
            </p:cNvPr>
            <p:cNvSpPr/>
            <p:nvPr/>
          </p:nvSpPr>
          <p:spPr>
            <a:xfrm>
              <a:off x="3583281" y="4392326"/>
              <a:ext cx="602056" cy="588474"/>
            </a:xfrm>
            <a:custGeom>
              <a:avLst/>
              <a:gdLst>
                <a:gd name="connsiteX0" fmla="*/ 221495 w 599109"/>
                <a:gd name="connsiteY0" fmla="*/ 265825 h 588473"/>
                <a:gd name="connsiteX1" fmla="*/ 231389 w 599109"/>
                <a:gd name="connsiteY1" fmla="*/ 282698 h 588473"/>
                <a:gd name="connsiteX2" fmla="*/ 235301 w 599109"/>
                <a:gd name="connsiteY2" fmla="*/ 306573 h 588473"/>
                <a:gd name="connsiteX3" fmla="*/ 237284 w 599109"/>
                <a:gd name="connsiteY3" fmla="*/ 283045 h 588473"/>
                <a:gd name="connsiteX4" fmla="*/ 194493 w 599109"/>
                <a:gd name="connsiteY4" fmla="*/ 638 h 588473"/>
                <a:gd name="connsiteX5" fmla="*/ 250323 w 599109"/>
                <a:gd name="connsiteY5" fmla="*/ 9723 h 588473"/>
                <a:gd name="connsiteX6" fmla="*/ 421764 w 599109"/>
                <a:gd name="connsiteY6" fmla="*/ 15272 h 588473"/>
                <a:gd name="connsiteX7" fmla="*/ 526072 w 599109"/>
                <a:gd name="connsiteY7" fmla="*/ 117359 h 588473"/>
                <a:gd name="connsiteX8" fmla="*/ 526626 w 599109"/>
                <a:gd name="connsiteY8" fmla="*/ 172843 h 588473"/>
                <a:gd name="connsiteX9" fmla="*/ 556587 w 599109"/>
                <a:gd name="connsiteY9" fmla="*/ 222223 h 588473"/>
                <a:gd name="connsiteX10" fmla="*/ 595425 w 599109"/>
                <a:gd name="connsiteY10" fmla="*/ 260506 h 588473"/>
                <a:gd name="connsiteX11" fmla="*/ 592651 w 599109"/>
                <a:gd name="connsiteY11" fmla="*/ 279925 h 588473"/>
                <a:gd name="connsiteX12" fmla="*/ 521633 w 599109"/>
                <a:gd name="connsiteY12" fmla="*/ 419186 h 588473"/>
                <a:gd name="connsiteX13" fmla="*/ 515530 w 599109"/>
                <a:gd name="connsiteY13" fmla="*/ 454695 h 588473"/>
                <a:gd name="connsiteX14" fmla="*/ 461157 w 599109"/>
                <a:gd name="connsiteY14" fmla="*/ 499636 h 588473"/>
                <a:gd name="connsiteX15" fmla="*/ 312464 w 599109"/>
                <a:gd name="connsiteY15" fmla="*/ 549570 h 588473"/>
                <a:gd name="connsiteX16" fmla="*/ 161550 w 599109"/>
                <a:gd name="connsiteY16" fmla="*/ 542357 h 588473"/>
                <a:gd name="connsiteX17" fmla="*/ 143795 w 599109"/>
                <a:gd name="connsiteY17" fmla="*/ 524048 h 588473"/>
                <a:gd name="connsiteX18" fmla="*/ 161550 w 599109"/>
                <a:gd name="connsiteY18" fmla="*/ 481881 h 588473"/>
                <a:gd name="connsiteX19" fmla="*/ 135473 w 599109"/>
                <a:gd name="connsiteY19" fmla="*/ 383122 h 588473"/>
                <a:gd name="connsiteX20" fmla="*/ 111061 w 599109"/>
                <a:gd name="connsiteY20" fmla="*/ 373690 h 588473"/>
                <a:gd name="connsiteX21" fmla="*/ 89977 w 599109"/>
                <a:gd name="connsiteY21" fmla="*/ 386451 h 588473"/>
                <a:gd name="connsiteX22" fmla="*/ 44482 w 599109"/>
                <a:gd name="connsiteY22" fmla="*/ 401431 h 588473"/>
                <a:gd name="connsiteX23" fmla="*/ 49475 w 599109"/>
                <a:gd name="connsiteY23" fmla="*/ 362039 h 588473"/>
                <a:gd name="connsiteX24" fmla="*/ 8418 w 599109"/>
                <a:gd name="connsiteY24" fmla="*/ 287692 h 588473"/>
                <a:gd name="connsiteX25" fmla="*/ 650 w 599109"/>
                <a:gd name="connsiteY25" fmla="*/ 281589 h 588473"/>
                <a:gd name="connsiteX26" fmla="*/ 34495 w 599109"/>
                <a:gd name="connsiteY26" fmla="*/ 218339 h 588473"/>
                <a:gd name="connsiteX27" fmla="*/ 104958 w 599109"/>
                <a:gd name="connsiteY27" fmla="*/ 205023 h 588473"/>
                <a:gd name="connsiteX28" fmla="*/ 104958 w 599109"/>
                <a:gd name="connsiteY28" fmla="*/ 205023 h 588473"/>
                <a:gd name="connsiteX29" fmla="*/ 142131 w 599109"/>
                <a:gd name="connsiteY29" fmla="*/ 129566 h 588473"/>
                <a:gd name="connsiteX30" fmla="*/ 127151 w 599109"/>
                <a:gd name="connsiteY30" fmla="*/ 76857 h 588473"/>
                <a:gd name="connsiteX31" fmla="*/ 127151 w 599109"/>
                <a:gd name="connsiteY31" fmla="*/ 76857 h 588473"/>
                <a:gd name="connsiteX32" fmla="*/ 122712 w 599109"/>
                <a:gd name="connsiteY32" fmla="*/ 63541 h 588473"/>
                <a:gd name="connsiteX33" fmla="*/ 89977 w 599109"/>
                <a:gd name="connsiteY33" fmla="*/ 51890 h 588473"/>
                <a:gd name="connsiteX34" fmla="*/ 35050 w 599109"/>
                <a:gd name="connsiteY34" fmla="*/ 74638 h 588473"/>
                <a:gd name="connsiteX35" fmla="*/ 138247 w 599109"/>
                <a:gd name="connsiteY35" fmla="*/ 5285 h 588473"/>
                <a:gd name="connsiteX36" fmla="*/ 194493 w 599109"/>
                <a:gd name="connsiteY36" fmla="*/ 638 h 588473"/>
                <a:gd name="connsiteX0" fmla="*/ 221495 w 599109"/>
                <a:gd name="connsiteY0" fmla="*/ 265825 h 588473"/>
                <a:gd name="connsiteX1" fmla="*/ 231389 w 599109"/>
                <a:gd name="connsiteY1" fmla="*/ 282698 h 588473"/>
                <a:gd name="connsiteX2" fmla="*/ 237284 w 599109"/>
                <a:gd name="connsiteY2" fmla="*/ 283045 h 588473"/>
                <a:gd name="connsiteX3" fmla="*/ 221495 w 599109"/>
                <a:gd name="connsiteY3" fmla="*/ 265825 h 588473"/>
                <a:gd name="connsiteX4" fmla="*/ 194493 w 599109"/>
                <a:gd name="connsiteY4" fmla="*/ 638 h 588473"/>
                <a:gd name="connsiteX5" fmla="*/ 250323 w 599109"/>
                <a:gd name="connsiteY5" fmla="*/ 9723 h 588473"/>
                <a:gd name="connsiteX6" fmla="*/ 421764 w 599109"/>
                <a:gd name="connsiteY6" fmla="*/ 15272 h 588473"/>
                <a:gd name="connsiteX7" fmla="*/ 526072 w 599109"/>
                <a:gd name="connsiteY7" fmla="*/ 117359 h 588473"/>
                <a:gd name="connsiteX8" fmla="*/ 526626 w 599109"/>
                <a:gd name="connsiteY8" fmla="*/ 172843 h 588473"/>
                <a:gd name="connsiteX9" fmla="*/ 556587 w 599109"/>
                <a:gd name="connsiteY9" fmla="*/ 222223 h 588473"/>
                <a:gd name="connsiteX10" fmla="*/ 595425 w 599109"/>
                <a:gd name="connsiteY10" fmla="*/ 260506 h 588473"/>
                <a:gd name="connsiteX11" fmla="*/ 592651 w 599109"/>
                <a:gd name="connsiteY11" fmla="*/ 279925 h 588473"/>
                <a:gd name="connsiteX12" fmla="*/ 521633 w 599109"/>
                <a:gd name="connsiteY12" fmla="*/ 419186 h 588473"/>
                <a:gd name="connsiteX13" fmla="*/ 515530 w 599109"/>
                <a:gd name="connsiteY13" fmla="*/ 454695 h 588473"/>
                <a:gd name="connsiteX14" fmla="*/ 461157 w 599109"/>
                <a:gd name="connsiteY14" fmla="*/ 499636 h 588473"/>
                <a:gd name="connsiteX15" fmla="*/ 312464 w 599109"/>
                <a:gd name="connsiteY15" fmla="*/ 549570 h 588473"/>
                <a:gd name="connsiteX16" fmla="*/ 161550 w 599109"/>
                <a:gd name="connsiteY16" fmla="*/ 542357 h 588473"/>
                <a:gd name="connsiteX17" fmla="*/ 143795 w 599109"/>
                <a:gd name="connsiteY17" fmla="*/ 524048 h 588473"/>
                <a:gd name="connsiteX18" fmla="*/ 161550 w 599109"/>
                <a:gd name="connsiteY18" fmla="*/ 481881 h 588473"/>
                <a:gd name="connsiteX19" fmla="*/ 135473 w 599109"/>
                <a:gd name="connsiteY19" fmla="*/ 383122 h 588473"/>
                <a:gd name="connsiteX20" fmla="*/ 111061 w 599109"/>
                <a:gd name="connsiteY20" fmla="*/ 373690 h 588473"/>
                <a:gd name="connsiteX21" fmla="*/ 89977 w 599109"/>
                <a:gd name="connsiteY21" fmla="*/ 386451 h 588473"/>
                <a:gd name="connsiteX22" fmla="*/ 44482 w 599109"/>
                <a:gd name="connsiteY22" fmla="*/ 401431 h 588473"/>
                <a:gd name="connsiteX23" fmla="*/ 49475 w 599109"/>
                <a:gd name="connsiteY23" fmla="*/ 362039 h 588473"/>
                <a:gd name="connsiteX24" fmla="*/ 8418 w 599109"/>
                <a:gd name="connsiteY24" fmla="*/ 287692 h 588473"/>
                <a:gd name="connsiteX25" fmla="*/ 650 w 599109"/>
                <a:gd name="connsiteY25" fmla="*/ 281589 h 588473"/>
                <a:gd name="connsiteX26" fmla="*/ 34495 w 599109"/>
                <a:gd name="connsiteY26" fmla="*/ 218339 h 588473"/>
                <a:gd name="connsiteX27" fmla="*/ 104958 w 599109"/>
                <a:gd name="connsiteY27" fmla="*/ 205023 h 588473"/>
                <a:gd name="connsiteX28" fmla="*/ 104958 w 599109"/>
                <a:gd name="connsiteY28" fmla="*/ 205023 h 588473"/>
                <a:gd name="connsiteX29" fmla="*/ 142131 w 599109"/>
                <a:gd name="connsiteY29" fmla="*/ 129566 h 588473"/>
                <a:gd name="connsiteX30" fmla="*/ 127151 w 599109"/>
                <a:gd name="connsiteY30" fmla="*/ 76857 h 588473"/>
                <a:gd name="connsiteX31" fmla="*/ 127151 w 599109"/>
                <a:gd name="connsiteY31" fmla="*/ 76857 h 588473"/>
                <a:gd name="connsiteX32" fmla="*/ 122712 w 599109"/>
                <a:gd name="connsiteY32" fmla="*/ 63541 h 588473"/>
                <a:gd name="connsiteX33" fmla="*/ 89977 w 599109"/>
                <a:gd name="connsiteY33" fmla="*/ 51890 h 588473"/>
                <a:gd name="connsiteX34" fmla="*/ 35050 w 599109"/>
                <a:gd name="connsiteY34" fmla="*/ 74638 h 588473"/>
                <a:gd name="connsiteX35" fmla="*/ 138247 w 599109"/>
                <a:gd name="connsiteY35" fmla="*/ 5285 h 588473"/>
                <a:gd name="connsiteX36" fmla="*/ 194493 w 599109"/>
                <a:gd name="connsiteY36" fmla="*/ 638 h 588473"/>
                <a:gd name="connsiteX0" fmla="*/ 221495 w 599109"/>
                <a:gd name="connsiteY0" fmla="*/ 265825 h 588473"/>
                <a:gd name="connsiteX1" fmla="*/ 231389 w 599109"/>
                <a:gd name="connsiteY1" fmla="*/ 282698 h 588473"/>
                <a:gd name="connsiteX2" fmla="*/ 221495 w 599109"/>
                <a:gd name="connsiteY2" fmla="*/ 265825 h 588473"/>
                <a:gd name="connsiteX3" fmla="*/ 194493 w 599109"/>
                <a:gd name="connsiteY3" fmla="*/ 638 h 588473"/>
                <a:gd name="connsiteX4" fmla="*/ 250323 w 599109"/>
                <a:gd name="connsiteY4" fmla="*/ 9723 h 588473"/>
                <a:gd name="connsiteX5" fmla="*/ 421764 w 599109"/>
                <a:gd name="connsiteY5" fmla="*/ 15272 h 588473"/>
                <a:gd name="connsiteX6" fmla="*/ 526072 w 599109"/>
                <a:gd name="connsiteY6" fmla="*/ 117359 h 588473"/>
                <a:gd name="connsiteX7" fmla="*/ 526626 w 599109"/>
                <a:gd name="connsiteY7" fmla="*/ 172843 h 588473"/>
                <a:gd name="connsiteX8" fmla="*/ 556587 w 599109"/>
                <a:gd name="connsiteY8" fmla="*/ 222223 h 588473"/>
                <a:gd name="connsiteX9" fmla="*/ 595425 w 599109"/>
                <a:gd name="connsiteY9" fmla="*/ 260506 h 588473"/>
                <a:gd name="connsiteX10" fmla="*/ 592651 w 599109"/>
                <a:gd name="connsiteY10" fmla="*/ 279925 h 588473"/>
                <a:gd name="connsiteX11" fmla="*/ 521633 w 599109"/>
                <a:gd name="connsiteY11" fmla="*/ 419186 h 588473"/>
                <a:gd name="connsiteX12" fmla="*/ 515530 w 599109"/>
                <a:gd name="connsiteY12" fmla="*/ 454695 h 588473"/>
                <a:gd name="connsiteX13" fmla="*/ 461157 w 599109"/>
                <a:gd name="connsiteY13" fmla="*/ 499636 h 588473"/>
                <a:gd name="connsiteX14" fmla="*/ 312464 w 599109"/>
                <a:gd name="connsiteY14" fmla="*/ 549570 h 588473"/>
                <a:gd name="connsiteX15" fmla="*/ 161550 w 599109"/>
                <a:gd name="connsiteY15" fmla="*/ 542357 h 588473"/>
                <a:gd name="connsiteX16" fmla="*/ 143795 w 599109"/>
                <a:gd name="connsiteY16" fmla="*/ 524048 h 588473"/>
                <a:gd name="connsiteX17" fmla="*/ 161550 w 599109"/>
                <a:gd name="connsiteY17" fmla="*/ 481881 h 588473"/>
                <a:gd name="connsiteX18" fmla="*/ 135473 w 599109"/>
                <a:gd name="connsiteY18" fmla="*/ 383122 h 588473"/>
                <a:gd name="connsiteX19" fmla="*/ 111061 w 599109"/>
                <a:gd name="connsiteY19" fmla="*/ 373690 h 588473"/>
                <a:gd name="connsiteX20" fmla="*/ 89977 w 599109"/>
                <a:gd name="connsiteY20" fmla="*/ 386451 h 588473"/>
                <a:gd name="connsiteX21" fmla="*/ 44482 w 599109"/>
                <a:gd name="connsiteY21" fmla="*/ 401431 h 588473"/>
                <a:gd name="connsiteX22" fmla="*/ 49475 w 599109"/>
                <a:gd name="connsiteY22" fmla="*/ 362039 h 588473"/>
                <a:gd name="connsiteX23" fmla="*/ 8418 w 599109"/>
                <a:gd name="connsiteY23" fmla="*/ 287692 h 588473"/>
                <a:gd name="connsiteX24" fmla="*/ 650 w 599109"/>
                <a:gd name="connsiteY24" fmla="*/ 281589 h 588473"/>
                <a:gd name="connsiteX25" fmla="*/ 34495 w 599109"/>
                <a:gd name="connsiteY25" fmla="*/ 218339 h 588473"/>
                <a:gd name="connsiteX26" fmla="*/ 104958 w 599109"/>
                <a:gd name="connsiteY26" fmla="*/ 205023 h 588473"/>
                <a:gd name="connsiteX27" fmla="*/ 104958 w 599109"/>
                <a:gd name="connsiteY27" fmla="*/ 205023 h 588473"/>
                <a:gd name="connsiteX28" fmla="*/ 142131 w 599109"/>
                <a:gd name="connsiteY28" fmla="*/ 129566 h 588473"/>
                <a:gd name="connsiteX29" fmla="*/ 127151 w 599109"/>
                <a:gd name="connsiteY29" fmla="*/ 76857 h 588473"/>
                <a:gd name="connsiteX30" fmla="*/ 127151 w 599109"/>
                <a:gd name="connsiteY30" fmla="*/ 76857 h 588473"/>
                <a:gd name="connsiteX31" fmla="*/ 122712 w 599109"/>
                <a:gd name="connsiteY31" fmla="*/ 63541 h 588473"/>
                <a:gd name="connsiteX32" fmla="*/ 89977 w 599109"/>
                <a:gd name="connsiteY32" fmla="*/ 51890 h 588473"/>
                <a:gd name="connsiteX33" fmla="*/ 35050 w 599109"/>
                <a:gd name="connsiteY33" fmla="*/ 74638 h 588473"/>
                <a:gd name="connsiteX34" fmla="*/ 138247 w 599109"/>
                <a:gd name="connsiteY34" fmla="*/ 5285 h 588473"/>
                <a:gd name="connsiteX35" fmla="*/ 194493 w 599109"/>
                <a:gd name="connsiteY35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42131 w 599109"/>
                <a:gd name="connsiteY25" fmla="*/ 129566 h 588473"/>
                <a:gd name="connsiteX26" fmla="*/ 127151 w 599109"/>
                <a:gd name="connsiteY26" fmla="*/ 76857 h 588473"/>
                <a:gd name="connsiteX27" fmla="*/ 127151 w 599109"/>
                <a:gd name="connsiteY27" fmla="*/ 76857 h 588473"/>
                <a:gd name="connsiteX28" fmla="*/ 122712 w 599109"/>
                <a:gd name="connsiteY28" fmla="*/ 63541 h 588473"/>
                <a:gd name="connsiteX29" fmla="*/ 89977 w 599109"/>
                <a:gd name="connsiteY29" fmla="*/ 51890 h 588473"/>
                <a:gd name="connsiteX30" fmla="*/ 35050 w 599109"/>
                <a:gd name="connsiteY30" fmla="*/ 74638 h 588473"/>
                <a:gd name="connsiteX31" fmla="*/ 138247 w 599109"/>
                <a:gd name="connsiteY31" fmla="*/ 5285 h 588473"/>
                <a:gd name="connsiteX32" fmla="*/ 194493 w 599109"/>
                <a:gd name="connsiteY32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42131 w 599109"/>
                <a:gd name="connsiteY25" fmla="*/ 129566 h 588473"/>
                <a:gd name="connsiteX26" fmla="*/ 127151 w 599109"/>
                <a:gd name="connsiteY26" fmla="*/ 76857 h 588473"/>
                <a:gd name="connsiteX27" fmla="*/ 122712 w 599109"/>
                <a:gd name="connsiteY27" fmla="*/ 63541 h 588473"/>
                <a:gd name="connsiteX28" fmla="*/ 89977 w 599109"/>
                <a:gd name="connsiteY28" fmla="*/ 51890 h 588473"/>
                <a:gd name="connsiteX29" fmla="*/ 35050 w 599109"/>
                <a:gd name="connsiteY29" fmla="*/ 74638 h 588473"/>
                <a:gd name="connsiteX30" fmla="*/ 138247 w 599109"/>
                <a:gd name="connsiteY30" fmla="*/ 5285 h 588473"/>
                <a:gd name="connsiteX31" fmla="*/ 194493 w 599109"/>
                <a:gd name="connsiteY31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42131 w 599109"/>
                <a:gd name="connsiteY25" fmla="*/ 129566 h 588473"/>
                <a:gd name="connsiteX26" fmla="*/ 122712 w 599109"/>
                <a:gd name="connsiteY26" fmla="*/ 63541 h 588473"/>
                <a:gd name="connsiteX27" fmla="*/ 89977 w 599109"/>
                <a:gd name="connsiteY27" fmla="*/ 51890 h 588473"/>
                <a:gd name="connsiteX28" fmla="*/ 35050 w 599109"/>
                <a:gd name="connsiteY28" fmla="*/ 74638 h 588473"/>
                <a:gd name="connsiteX29" fmla="*/ 138247 w 599109"/>
                <a:gd name="connsiteY29" fmla="*/ 5285 h 588473"/>
                <a:gd name="connsiteX30" fmla="*/ 194493 w 599109"/>
                <a:gd name="connsiteY30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122712 w 599109"/>
                <a:gd name="connsiteY25" fmla="*/ 63541 h 588473"/>
                <a:gd name="connsiteX26" fmla="*/ 89977 w 599109"/>
                <a:gd name="connsiteY26" fmla="*/ 51890 h 588473"/>
                <a:gd name="connsiteX27" fmla="*/ 35050 w 599109"/>
                <a:gd name="connsiteY27" fmla="*/ 74638 h 588473"/>
                <a:gd name="connsiteX28" fmla="*/ 138247 w 599109"/>
                <a:gd name="connsiteY28" fmla="*/ 5285 h 588473"/>
                <a:gd name="connsiteX29" fmla="*/ 194493 w 599109"/>
                <a:gd name="connsiteY29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89977 w 599109"/>
                <a:gd name="connsiteY25" fmla="*/ 51890 h 588473"/>
                <a:gd name="connsiteX26" fmla="*/ 35050 w 599109"/>
                <a:gd name="connsiteY26" fmla="*/ 74638 h 588473"/>
                <a:gd name="connsiteX27" fmla="*/ 138247 w 599109"/>
                <a:gd name="connsiteY27" fmla="*/ 5285 h 588473"/>
                <a:gd name="connsiteX28" fmla="*/ 194493 w 599109"/>
                <a:gd name="connsiteY28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104958 w 599109"/>
                <a:gd name="connsiteY24" fmla="*/ 205023 h 588473"/>
                <a:gd name="connsiteX25" fmla="*/ 35050 w 599109"/>
                <a:gd name="connsiteY25" fmla="*/ 74638 h 588473"/>
                <a:gd name="connsiteX26" fmla="*/ 138247 w 599109"/>
                <a:gd name="connsiteY26" fmla="*/ 5285 h 588473"/>
                <a:gd name="connsiteX27" fmla="*/ 194493 w 599109"/>
                <a:gd name="connsiteY27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111061 w 599109"/>
                <a:gd name="connsiteY16" fmla="*/ 373690 h 588473"/>
                <a:gd name="connsiteX17" fmla="*/ 89977 w 599109"/>
                <a:gd name="connsiteY17" fmla="*/ 386451 h 588473"/>
                <a:gd name="connsiteX18" fmla="*/ 44482 w 599109"/>
                <a:gd name="connsiteY18" fmla="*/ 401431 h 588473"/>
                <a:gd name="connsiteX19" fmla="*/ 49475 w 599109"/>
                <a:gd name="connsiteY19" fmla="*/ 362039 h 588473"/>
                <a:gd name="connsiteX20" fmla="*/ 8418 w 599109"/>
                <a:gd name="connsiteY20" fmla="*/ 287692 h 588473"/>
                <a:gd name="connsiteX21" fmla="*/ 650 w 599109"/>
                <a:gd name="connsiteY21" fmla="*/ 281589 h 588473"/>
                <a:gd name="connsiteX22" fmla="*/ 34495 w 599109"/>
                <a:gd name="connsiteY22" fmla="*/ 218339 h 588473"/>
                <a:gd name="connsiteX23" fmla="*/ 104958 w 599109"/>
                <a:gd name="connsiteY23" fmla="*/ 205023 h 588473"/>
                <a:gd name="connsiteX24" fmla="*/ 35050 w 599109"/>
                <a:gd name="connsiteY24" fmla="*/ 74638 h 588473"/>
                <a:gd name="connsiteX25" fmla="*/ 138247 w 599109"/>
                <a:gd name="connsiteY25" fmla="*/ 5285 h 588473"/>
                <a:gd name="connsiteX26" fmla="*/ 194493 w 599109"/>
                <a:gd name="connsiteY26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135473 w 599109"/>
                <a:gd name="connsiteY15" fmla="*/ 383122 h 588473"/>
                <a:gd name="connsiteX16" fmla="*/ 89977 w 599109"/>
                <a:gd name="connsiteY16" fmla="*/ 386451 h 588473"/>
                <a:gd name="connsiteX17" fmla="*/ 44482 w 599109"/>
                <a:gd name="connsiteY17" fmla="*/ 401431 h 588473"/>
                <a:gd name="connsiteX18" fmla="*/ 49475 w 599109"/>
                <a:gd name="connsiteY18" fmla="*/ 362039 h 588473"/>
                <a:gd name="connsiteX19" fmla="*/ 8418 w 599109"/>
                <a:gd name="connsiteY19" fmla="*/ 287692 h 588473"/>
                <a:gd name="connsiteX20" fmla="*/ 650 w 599109"/>
                <a:gd name="connsiteY20" fmla="*/ 281589 h 588473"/>
                <a:gd name="connsiteX21" fmla="*/ 34495 w 599109"/>
                <a:gd name="connsiteY21" fmla="*/ 218339 h 588473"/>
                <a:gd name="connsiteX22" fmla="*/ 104958 w 599109"/>
                <a:gd name="connsiteY22" fmla="*/ 205023 h 588473"/>
                <a:gd name="connsiteX23" fmla="*/ 35050 w 599109"/>
                <a:gd name="connsiteY23" fmla="*/ 74638 h 588473"/>
                <a:gd name="connsiteX24" fmla="*/ 138247 w 599109"/>
                <a:gd name="connsiteY24" fmla="*/ 5285 h 588473"/>
                <a:gd name="connsiteX25" fmla="*/ 194493 w 599109"/>
                <a:gd name="connsiteY25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89977 w 599109"/>
                <a:gd name="connsiteY15" fmla="*/ 386451 h 588473"/>
                <a:gd name="connsiteX16" fmla="*/ 44482 w 599109"/>
                <a:gd name="connsiteY16" fmla="*/ 401431 h 588473"/>
                <a:gd name="connsiteX17" fmla="*/ 49475 w 599109"/>
                <a:gd name="connsiteY17" fmla="*/ 362039 h 588473"/>
                <a:gd name="connsiteX18" fmla="*/ 8418 w 599109"/>
                <a:gd name="connsiteY18" fmla="*/ 287692 h 588473"/>
                <a:gd name="connsiteX19" fmla="*/ 650 w 599109"/>
                <a:gd name="connsiteY19" fmla="*/ 281589 h 588473"/>
                <a:gd name="connsiteX20" fmla="*/ 34495 w 599109"/>
                <a:gd name="connsiteY20" fmla="*/ 218339 h 588473"/>
                <a:gd name="connsiteX21" fmla="*/ 104958 w 599109"/>
                <a:gd name="connsiteY21" fmla="*/ 205023 h 588473"/>
                <a:gd name="connsiteX22" fmla="*/ 35050 w 599109"/>
                <a:gd name="connsiteY22" fmla="*/ 74638 h 588473"/>
                <a:gd name="connsiteX23" fmla="*/ 138247 w 599109"/>
                <a:gd name="connsiteY23" fmla="*/ 5285 h 588473"/>
                <a:gd name="connsiteX24" fmla="*/ 194493 w 599109"/>
                <a:gd name="connsiteY24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161550 w 599109"/>
                <a:gd name="connsiteY14" fmla="*/ 481881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4958 w 599109"/>
                <a:gd name="connsiteY20" fmla="*/ 20502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44482 w 599109"/>
                <a:gd name="connsiteY14" fmla="*/ 401431 h 588473"/>
                <a:gd name="connsiteX15" fmla="*/ 49475 w 599109"/>
                <a:gd name="connsiteY15" fmla="*/ 362039 h 588473"/>
                <a:gd name="connsiteX16" fmla="*/ 8418 w 599109"/>
                <a:gd name="connsiteY16" fmla="*/ 287692 h 588473"/>
                <a:gd name="connsiteX17" fmla="*/ 650 w 599109"/>
                <a:gd name="connsiteY17" fmla="*/ 281589 h 588473"/>
                <a:gd name="connsiteX18" fmla="*/ 34495 w 599109"/>
                <a:gd name="connsiteY18" fmla="*/ 218339 h 588473"/>
                <a:gd name="connsiteX19" fmla="*/ 104958 w 599109"/>
                <a:gd name="connsiteY19" fmla="*/ 205023 h 588473"/>
                <a:gd name="connsiteX20" fmla="*/ 35050 w 599109"/>
                <a:gd name="connsiteY20" fmla="*/ 74638 h 588473"/>
                <a:gd name="connsiteX21" fmla="*/ 138247 w 599109"/>
                <a:gd name="connsiteY21" fmla="*/ 5285 h 588473"/>
                <a:gd name="connsiteX22" fmla="*/ 194493 w 599109"/>
                <a:gd name="connsiteY22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81360 w 599109"/>
                <a:gd name="connsiteY14" fmla="*/ 451997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4958 w 599109"/>
                <a:gd name="connsiteY20" fmla="*/ 20502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4958 w 599109"/>
                <a:gd name="connsiteY20" fmla="*/ 20502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10021 w 599109"/>
                <a:gd name="connsiteY20" fmla="*/ 147561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30008 w 599109"/>
                <a:gd name="connsiteY20" fmla="*/ 145063 h 588473"/>
                <a:gd name="connsiteX21" fmla="*/ 35050 w 599109"/>
                <a:gd name="connsiteY21" fmla="*/ 74638 h 588473"/>
                <a:gd name="connsiteX22" fmla="*/ 138247 w 599109"/>
                <a:gd name="connsiteY22" fmla="*/ 5285 h 588473"/>
                <a:gd name="connsiteX23" fmla="*/ 194493 w 599109"/>
                <a:gd name="connsiteY23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35050 w 599109"/>
                <a:gd name="connsiteY20" fmla="*/ 74638 h 588473"/>
                <a:gd name="connsiteX21" fmla="*/ 138247 w 599109"/>
                <a:gd name="connsiteY21" fmla="*/ 5285 h 588473"/>
                <a:gd name="connsiteX22" fmla="*/ 194493 w 599109"/>
                <a:gd name="connsiteY22" fmla="*/ 638 h 588473"/>
                <a:gd name="connsiteX0" fmla="*/ 194493 w 599109"/>
                <a:gd name="connsiteY0" fmla="*/ 638 h 588473"/>
                <a:gd name="connsiteX1" fmla="*/ 250323 w 599109"/>
                <a:gd name="connsiteY1" fmla="*/ 9723 h 588473"/>
                <a:gd name="connsiteX2" fmla="*/ 421764 w 599109"/>
                <a:gd name="connsiteY2" fmla="*/ 15272 h 588473"/>
                <a:gd name="connsiteX3" fmla="*/ 526072 w 599109"/>
                <a:gd name="connsiteY3" fmla="*/ 117359 h 588473"/>
                <a:gd name="connsiteX4" fmla="*/ 526626 w 599109"/>
                <a:gd name="connsiteY4" fmla="*/ 172843 h 588473"/>
                <a:gd name="connsiteX5" fmla="*/ 556587 w 599109"/>
                <a:gd name="connsiteY5" fmla="*/ 222223 h 588473"/>
                <a:gd name="connsiteX6" fmla="*/ 595425 w 599109"/>
                <a:gd name="connsiteY6" fmla="*/ 260506 h 588473"/>
                <a:gd name="connsiteX7" fmla="*/ 592651 w 599109"/>
                <a:gd name="connsiteY7" fmla="*/ 279925 h 588473"/>
                <a:gd name="connsiteX8" fmla="*/ 521633 w 599109"/>
                <a:gd name="connsiteY8" fmla="*/ 419186 h 588473"/>
                <a:gd name="connsiteX9" fmla="*/ 515530 w 599109"/>
                <a:gd name="connsiteY9" fmla="*/ 454695 h 588473"/>
                <a:gd name="connsiteX10" fmla="*/ 461157 w 599109"/>
                <a:gd name="connsiteY10" fmla="*/ 499636 h 588473"/>
                <a:gd name="connsiteX11" fmla="*/ 312464 w 599109"/>
                <a:gd name="connsiteY11" fmla="*/ 549570 h 588473"/>
                <a:gd name="connsiteX12" fmla="*/ 161550 w 599109"/>
                <a:gd name="connsiteY12" fmla="*/ 542357 h 588473"/>
                <a:gd name="connsiteX13" fmla="*/ 143795 w 599109"/>
                <a:gd name="connsiteY13" fmla="*/ 524048 h 588473"/>
                <a:gd name="connsiteX14" fmla="*/ 78862 w 599109"/>
                <a:gd name="connsiteY14" fmla="*/ 474482 h 588473"/>
                <a:gd name="connsiteX15" fmla="*/ 44482 w 599109"/>
                <a:gd name="connsiteY15" fmla="*/ 401431 h 588473"/>
                <a:gd name="connsiteX16" fmla="*/ 49475 w 599109"/>
                <a:gd name="connsiteY16" fmla="*/ 362039 h 588473"/>
                <a:gd name="connsiteX17" fmla="*/ 8418 w 599109"/>
                <a:gd name="connsiteY17" fmla="*/ 287692 h 588473"/>
                <a:gd name="connsiteX18" fmla="*/ 650 w 599109"/>
                <a:gd name="connsiteY18" fmla="*/ 281589 h 588473"/>
                <a:gd name="connsiteX19" fmla="*/ 34495 w 599109"/>
                <a:gd name="connsiteY19" fmla="*/ 218339 h 588473"/>
                <a:gd name="connsiteX20" fmla="*/ 35050 w 599109"/>
                <a:gd name="connsiteY20" fmla="*/ 74638 h 588473"/>
                <a:gd name="connsiteX21" fmla="*/ 138247 w 599109"/>
                <a:gd name="connsiteY21" fmla="*/ 5285 h 588473"/>
                <a:gd name="connsiteX22" fmla="*/ 194493 w 599109"/>
                <a:gd name="connsiteY22" fmla="*/ 638 h 588473"/>
                <a:gd name="connsiteX0" fmla="*/ 194177 w 598793"/>
                <a:gd name="connsiteY0" fmla="*/ 638 h 588473"/>
                <a:gd name="connsiteX1" fmla="*/ 250007 w 598793"/>
                <a:gd name="connsiteY1" fmla="*/ 9723 h 588473"/>
                <a:gd name="connsiteX2" fmla="*/ 421448 w 598793"/>
                <a:gd name="connsiteY2" fmla="*/ 15272 h 588473"/>
                <a:gd name="connsiteX3" fmla="*/ 525756 w 598793"/>
                <a:gd name="connsiteY3" fmla="*/ 117359 h 588473"/>
                <a:gd name="connsiteX4" fmla="*/ 526310 w 598793"/>
                <a:gd name="connsiteY4" fmla="*/ 172843 h 588473"/>
                <a:gd name="connsiteX5" fmla="*/ 556271 w 598793"/>
                <a:gd name="connsiteY5" fmla="*/ 222223 h 588473"/>
                <a:gd name="connsiteX6" fmla="*/ 595109 w 598793"/>
                <a:gd name="connsiteY6" fmla="*/ 260506 h 588473"/>
                <a:gd name="connsiteX7" fmla="*/ 592335 w 598793"/>
                <a:gd name="connsiteY7" fmla="*/ 279925 h 588473"/>
                <a:gd name="connsiteX8" fmla="*/ 521317 w 598793"/>
                <a:gd name="connsiteY8" fmla="*/ 419186 h 588473"/>
                <a:gd name="connsiteX9" fmla="*/ 515214 w 598793"/>
                <a:gd name="connsiteY9" fmla="*/ 454695 h 588473"/>
                <a:gd name="connsiteX10" fmla="*/ 460841 w 598793"/>
                <a:gd name="connsiteY10" fmla="*/ 499636 h 588473"/>
                <a:gd name="connsiteX11" fmla="*/ 312148 w 598793"/>
                <a:gd name="connsiteY11" fmla="*/ 549570 h 588473"/>
                <a:gd name="connsiteX12" fmla="*/ 161234 w 598793"/>
                <a:gd name="connsiteY12" fmla="*/ 542357 h 588473"/>
                <a:gd name="connsiteX13" fmla="*/ 143479 w 598793"/>
                <a:gd name="connsiteY13" fmla="*/ 524048 h 588473"/>
                <a:gd name="connsiteX14" fmla="*/ 78546 w 598793"/>
                <a:gd name="connsiteY14" fmla="*/ 474482 h 588473"/>
                <a:gd name="connsiteX15" fmla="*/ 44166 w 598793"/>
                <a:gd name="connsiteY15" fmla="*/ 401431 h 588473"/>
                <a:gd name="connsiteX16" fmla="*/ 49159 w 598793"/>
                <a:gd name="connsiteY16" fmla="*/ 362039 h 588473"/>
                <a:gd name="connsiteX17" fmla="*/ 8102 w 598793"/>
                <a:gd name="connsiteY17" fmla="*/ 287692 h 588473"/>
                <a:gd name="connsiteX18" fmla="*/ 334 w 598793"/>
                <a:gd name="connsiteY18" fmla="*/ 281589 h 588473"/>
                <a:gd name="connsiteX19" fmla="*/ 19189 w 598793"/>
                <a:gd name="connsiteY19" fmla="*/ 208346 h 588473"/>
                <a:gd name="connsiteX20" fmla="*/ 34734 w 598793"/>
                <a:gd name="connsiteY20" fmla="*/ 74638 h 588473"/>
                <a:gd name="connsiteX21" fmla="*/ 137931 w 598793"/>
                <a:gd name="connsiteY21" fmla="*/ 5285 h 588473"/>
                <a:gd name="connsiteX22" fmla="*/ 194177 w 598793"/>
                <a:gd name="connsiteY22" fmla="*/ 638 h 588473"/>
                <a:gd name="connsiteX0" fmla="*/ 206526 w 611142"/>
                <a:gd name="connsiteY0" fmla="*/ 638 h 588473"/>
                <a:gd name="connsiteX1" fmla="*/ 262356 w 611142"/>
                <a:gd name="connsiteY1" fmla="*/ 9723 h 588473"/>
                <a:gd name="connsiteX2" fmla="*/ 433797 w 611142"/>
                <a:gd name="connsiteY2" fmla="*/ 15272 h 588473"/>
                <a:gd name="connsiteX3" fmla="*/ 538105 w 611142"/>
                <a:gd name="connsiteY3" fmla="*/ 117359 h 588473"/>
                <a:gd name="connsiteX4" fmla="*/ 538659 w 611142"/>
                <a:gd name="connsiteY4" fmla="*/ 172843 h 588473"/>
                <a:gd name="connsiteX5" fmla="*/ 568620 w 611142"/>
                <a:gd name="connsiteY5" fmla="*/ 222223 h 588473"/>
                <a:gd name="connsiteX6" fmla="*/ 607458 w 611142"/>
                <a:gd name="connsiteY6" fmla="*/ 260506 h 588473"/>
                <a:gd name="connsiteX7" fmla="*/ 604684 w 611142"/>
                <a:gd name="connsiteY7" fmla="*/ 279925 h 588473"/>
                <a:gd name="connsiteX8" fmla="*/ 533666 w 611142"/>
                <a:gd name="connsiteY8" fmla="*/ 419186 h 588473"/>
                <a:gd name="connsiteX9" fmla="*/ 527563 w 611142"/>
                <a:gd name="connsiteY9" fmla="*/ 454695 h 588473"/>
                <a:gd name="connsiteX10" fmla="*/ 473190 w 611142"/>
                <a:gd name="connsiteY10" fmla="*/ 499636 h 588473"/>
                <a:gd name="connsiteX11" fmla="*/ 324497 w 611142"/>
                <a:gd name="connsiteY11" fmla="*/ 549570 h 588473"/>
                <a:gd name="connsiteX12" fmla="*/ 173583 w 611142"/>
                <a:gd name="connsiteY12" fmla="*/ 542357 h 588473"/>
                <a:gd name="connsiteX13" fmla="*/ 155828 w 611142"/>
                <a:gd name="connsiteY13" fmla="*/ 524048 h 588473"/>
                <a:gd name="connsiteX14" fmla="*/ 90895 w 611142"/>
                <a:gd name="connsiteY14" fmla="*/ 474482 h 588473"/>
                <a:gd name="connsiteX15" fmla="*/ 56515 w 611142"/>
                <a:gd name="connsiteY15" fmla="*/ 401431 h 588473"/>
                <a:gd name="connsiteX16" fmla="*/ 61508 w 611142"/>
                <a:gd name="connsiteY16" fmla="*/ 362039 h 588473"/>
                <a:gd name="connsiteX17" fmla="*/ 20451 w 611142"/>
                <a:gd name="connsiteY17" fmla="*/ 287692 h 588473"/>
                <a:gd name="connsiteX18" fmla="*/ 191 w 611142"/>
                <a:gd name="connsiteY18" fmla="*/ 254107 h 588473"/>
                <a:gd name="connsiteX19" fmla="*/ 31538 w 611142"/>
                <a:gd name="connsiteY19" fmla="*/ 208346 h 588473"/>
                <a:gd name="connsiteX20" fmla="*/ 47083 w 611142"/>
                <a:gd name="connsiteY20" fmla="*/ 74638 h 588473"/>
                <a:gd name="connsiteX21" fmla="*/ 150280 w 611142"/>
                <a:gd name="connsiteY21" fmla="*/ 5285 h 588473"/>
                <a:gd name="connsiteX22" fmla="*/ 206526 w 611142"/>
                <a:gd name="connsiteY22" fmla="*/ 638 h 588473"/>
                <a:gd name="connsiteX0" fmla="*/ 187298 w 591914"/>
                <a:gd name="connsiteY0" fmla="*/ 638 h 588473"/>
                <a:gd name="connsiteX1" fmla="*/ 243128 w 591914"/>
                <a:gd name="connsiteY1" fmla="*/ 9723 h 588473"/>
                <a:gd name="connsiteX2" fmla="*/ 414569 w 591914"/>
                <a:gd name="connsiteY2" fmla="*/ 15272 h 588473"/>
                <a:gd name="connsiteX3" fmla="*/ 518877 w 591914"/>
                <a:gd name="connsiteY3" fmla="*/ 117359 h 588473"/>
                <a:gd name="connsiteX4" fmla="*/ 519431 w 591914"/>
                <a:gd name="connsiteY4" fmla="*/ 172843 h 588473"/>
                <a:gd name="connsiteX5" fmla="*/ 549392 w 591914"/>
                <a:gd name="connsiteY5" fmla="*/ 222223 h 588473"/>
                <a:gd name="connsiteX6" fmla="*/ 588230 w 591914"/>
                <a:gd name="connsiteY6" fmla="*/ 260506 h 588473"/>
                <a:gd name="connsiteX7" fmla="*/ 585456 w 591914"/>
                <a:gd name="connsiteY7" fmla="*/ 279925 h 588473"/>
                <a:gd name="connsiteX8" fmla="*/ 514438 w 591914"/>
                <a:gd name="connsiteY8" fmla="*/ 419186 h 588473"/>
                <a:gd name="connsiteX9" fmla="*/ 508335 w 591914"/>
                <a:gd name="connsiteY9" fmla="*/ 454695 h 588473"/>
                <a:gd name="connsiteX10" fmla="*/ 453962 w 591914"/>
                <a:gd name="connsiteY10" fmla="*/ 499636 h 588473"/>
                <a:gd name="connsiteX11" fmla="*/ 305269 w 591914"/>
                <a:gd name="connsiteY11" fmla="*/ 549570 h 588473"/>
                <a:gd name="connsiteX12" fmla="*/ 154355 w 591914"/>
                <a:gd name="connsiteY12" fmla="*/ 542357 h 588473"/>
                <a:gd name="connsiteX13" fmla="*/ 136600 w 591914"/>
                <a:gd name="connsiteY13" fmla="*/ 524048 h 588473"/>
                <a:gd name="connsiteX14" fmla="*/ 71667 w 591914"/>
                <a:gd name="connsiteY14" fmla="*/ 474482 h 588473"/>
                <a:gd name="connsiteX15" fmla="*/ 37287 w 591914"/>
                <a:gd name="connsiteY15" fmla="*/ 401431 h 588473"/>
                <a:gd name="connsiteX16" fmla="*/ 42280 w 591914"/>
                <a:gd name="connsiteY16" fmla="*/ 362039 h 588473"/>
                <a:gd name="connsiteX17" fmla="*/ 1223 w 591914"/>
                <a:gd name="connsiteY17" fmla="*/ 287692 h 588473"/>
                <a:gd name="connsiteX18" fmla="*/ 12310 w 591914"/>
                <a:gd name="connsiteY18" fmla="*/ 208346 h 588473"/>
                <a:gd name="connsiteX19" fmla="*/ 27855 w 591914"/>
                <a:gd name="connsiteY19" fmla="*/ 74638 h 588473"/>
                <a:gd name="connsiteX20" fmla="*/ 131052 w 591914"/>
                <a:gd name="connsiteY20" fmla="*/ 5285 h 588473"/>
                <a:gd name="connsiteX21" fmla="*/ 187298 w 591914"/>
                <a:gd name="connsiteY21" fmla="*/ 638 h 588473"/>
                <a:gd name="connsiteX0" fmla="*/ 193423 w 598039"/>
                <a:gd name="connsiteY0" fmla="*/ 638 h 588473"/>
                <a:gd name="connsiteX1" fmla="*/ 249253 w 598039"/>
                <a:gd name="connsiteY1" fmla="*/ 9723 h 588473"/>
                <a:gd name="connsiteX2" fmla="*/ 420694 w 598039"/>
                <a:gd name="connsiteY2" fmla="*/ 15272 h 588473"/>
                <a:gd name="connsiteX3" fmla="*/ 525002 w 598039"/>
                <a:gd name="connsiteY3" fmla="*/ 117359 h 588473"/>
                <a:gd name="connsiteX4" fmla="*/ 525556 w 598039"/>
                <a:gd name="connsiteY4" fmla="*/ 172843 h 588473"/>
                <a:gd name="connsiteX5" fmla="*/ 555517 w 598039"/>
                <a:gd name="connsiteY5" fmla="*/ 222223 h 588473"/>
                <a:gd name="connsiteX6" fmla="*/ 594355 w 598039"/>
                <a:gd name="connsiteY6" fmla="*/ 260506 h 588473"/>
                <a:gd name="connsiteX7" fmla="*/ 591581 w 598039"/>
                <a:gd name="connsiteY7" fmla="*/ 279925 h 588473"/>
                <a:gd name="connsiteX8" fmla="*/ 520563 w 598039"/>
                <a:gd name="connsiteY8" fmla="*/ 419186 h 588473"/>
                <a:gd name="connsiteX9" fmla="*/ 514460 w 598039"/>
                <a:gd name="connsiteY9" fmla="*/ 454695 h 588473"/>
                <a:gd name="connsiteX10" fmla="*/ 460087 w 598039"/>
                <a:gd name="connsiteY10" fmla="*/ 499636 h 588473"/>
                <a:gd name="connsiteX11" fmla="*/ 311394 w 598039"/>
                <a:gd name="connsiteY11" fmla="*/ 549570 h 588473"/>
                <a:gd name="connsiteX12" fmla="*/ 160480 w 598039"/>
                <a:gd name="connsiteY12" fmla="*/ 542357 h 588473"/>
                <a:gd name="connsiteX13" fmla="*/ 142725 w 598039"/>
                <a:gd name="connsiteY13" fmla="*/ 524048 h 588473"/>
                <a:gd name="connsiteX14" fmla="*/ 77792 w 598039"/>
                <a:gd name="connsiteY14" fmla="*/ 474482 h 588473"/>
                <a:gd name="connsiteX15" fmla="*/ 43412 w 598039"/>
                <a:gd name="connsiteY15" fmla="*/ 401431 h 588473"/>
                <a:gd name="connsiteX16" fmla="*/ 48405 w 598039"/>
                <a:gd name="connsiteY16" fmla="*/ 362039 h 588473"/>
                <a:gd name="connsiteX17" fmla="*/ 7348 w 598039"/>
                <a:gd name="connsiteY17" fmla="*/ 287692 h 588473"/>
                <a:gd name="connsiteX18" fmla="*/ 18435 w 598039"/>
                <a:gd name="connsiteY18" fmla="*/ 208346 h 588473"/>
                <a:gd name="connsiteX19" fmla="*/ 33980 w 598039"/>
                <a:gd name="connsiteY19" fmla="*/ 74638 h 588473"/>
                <a:gd name="connsiteX20" fmla="*/ 137177 w 598039"/>
                <a:gd name="connsiteY20" fmla="*/ 5285 h 588473"/>
                <a:gd name="connsiteX21" fmla="*/ 193423 w 598039"/>
                <a:gd name="connsiteY21" fmla="*/ 638 h 588473"/>
                <a:gd name="connsiteX0" fmla="*/ 191097 w 595713"/>
                <a:gd name="connsiteY0" fmla="*/ 638 h 588473"/>
                <a:gd name="connsiteX1" fmla="*/ 246927 w 595713"/>
                <a:gd name="connsiteY1" fmla="*/ 9723 h 588473"/>
                <a:gd name="connsiteX2" fmla="*/ 418368 w 595713"/>
                <a:gd name="connsiteY2" fmla="*/ 15272 h 588473"/>
                <a:gd name="connsiteX3" fmla="*/ 522676 w 595713"/>
                <a:gd name="connsiteY3" fmla="*/ 117359 h 588473"/>
                <a:gd name="connsiteX4" fmla="*/ 523230 w 595713"/>
                <a:gd name="connsiteY4" fmla="*/ 172843 h 588473"/>
                <a:gd name="connsiteX5" fmla="*/ 553191 w 595713"/>
                <a:gd name="connsiteY5" fmla="*/ 222223 h 588473"/>
                <a:gd name="connsiteX6" fmla="*/ 592029 w 595713"/>
                <a:gd name="connsiteY6" fmla="*/ 260506 h 588473"/>
                <a:gd name="connsiteX7" fmla="*/ 589255 w 595713"/>
                <a:gd name="connsiteY7" fmla="*/ 279925 h 588473"/>
                <a:gd name="connsiteX8" fmla="*/ 518237 w 595713"/>
                <a:gd name="connsiteY8" fmla="*/ 419186 h 588473"/>
                <a:gd name="connsiteX9" fmla="*/ 512134 w 595713"/>
                <a:gd name="connsiteY9" fmla="*/ 454695 h 588473"/>
                <a:gd name="connsiteX10" fmla="*/ 457761 w 595713"/>
                <a:gd name="connsiteY10" fmla="*/ 499636 h 588473"/>
                <a:gd name="connsiteX11" fmla="*/ 309068 w 595713"/>
                <a:gd name="connsiteY11" fmla="*/ 549570 h 588473"/>
                <a:gd name="connsiteX12" fmla="*/ 158154 w 595713"/>
                <a:gd name="connsiteY12" fmla="*/ 542357 h 588473"/>
                <a:gd name="connsiteX13" fmla="*/ 140399 w 595713"/>
                <a:gd name="connsiteY13" fmla="*/ 524048 h 588473"/>
                <a:gd name="connsiteX14" fmla="*/ 75466 w 595713"/>
                <a:gd name="connsiteY14" fmla="*/ 474482 h 588473"/>
                <a:gd name="connsiteX15" fmla="*/ 41086 w 595713"/>
                <a:gd name="connsiteY15" fmla="*/ 401431 h 588473"/>
                <a:gd name="connsiteX16" fmla="*/ 46079 w 595713"/>
                <a:gd name="connsiteY16" fmla="*/ 362039 h 588473"/>
                <a:gd name="connsiteX17" fmla="*/ 5022 w 595713"/>
                <a:gd name="connsiteY17" fmla="*/ 287692 h 588473"/>
                <a:gd name="connsiteX18" fmla="*/ 3617 w 595713"/>
                <a:gd name="connsiteY18" fmla="*/ 180864 h 588473"/>
                <a:gd name="connsiteX19" fmla="*/ 31654 w 595713"/>
                <a:gd name="connsiteY19" fmla="*/ 74638 h 588473"/>
                <a:gd name="connsiteX20" fmla="*/ 134851 w 595713"/>
                <a:gd name="connsiteY20" fmla="*/ 5285 h 588473"/>
                <a:gd name="connsiteX21" fmla="*/ 191097 w 595713"/>
                <a:gd name="connsiteY21" fmla="*/ 638 h 588473"/>
                <a:gd name="connsiteX0" fmla="*/ 191097 w 595713"/>
                <a:gd name="connsiteY0" fmla="*/ 638 h 588473"/>
                <a:gd name="connsiteX1" fmla="*/ 246927 w 595713"/>
                <a:gd name="connsiteY1" fmla="*/ 9723 h 588473"/>
                <a:gd name="connsiteX2" fmla="*/ 418368 w 595713"/>
                <a:gd name="connsiteY2" fmla="*/ 15272 h 588473"/>
                <a:gd name="connsiteX3" fmla="*/ 522676 w 595713"/>
                <a:gd name="connsiteY3" fmla="*/ 117359 h 588473"/>
                <a:gd name="connsiteX4" fmla="*/ 523230 w 595713"/>
                <a:gd name="connsiteY4" fmla="*/ 172843 h 588473"/>
                <a:gd name="connsiteX5" fmla="*/ 553191 w 595713"/>
                <a:gd name="connsiteY5" fmla="*/ 222223 h 588473"/>
                <a:gd name="connsiteX6" fmla="*/ 592029 w 595713"/>
                <a:gd name="connsiteY6" fmla="*/ 260506 h 588473"/>
                <a:gd name="connsiteX7" fmla="*/ 589255 w 595713"/>
                <a:gd name="connsiteY7" fmla="*/ 279925 h 588473"/>
                <a:gd name="connsiteX8" fmla="*/ 518237 w 595713"/>
                <a:gd name="connsiteY8" fmla="*/ 419186 h 588473"/>
                <a:gd name="connsiteX9" fmla="*/ 512134 w 595713"/>
                <a:gd name="connsiteY9" fmla="*/ 454695 h 588473"/>
                <a:gd name="connsiteX10" fmla="*/ 457761 w 595713"/>
                <a:gd name="connsiteY10" fmla="*/ 499636 h 588473"/>
                <a:gd name="connsiteX11" fmla="*/ 309068 w 595713"/>
                <a:gd name="connsiteY11" fmla="*/ 549570 h 588473"/>
                <a:gd name="connsiteX12" fmla="*/ 158154 w 595713"/>
                <a:gd name="connsiteY12" fmla="*/ 542357 h 588473"/>
                <a:gd name="connsiteX13" fmla="*/ 140399 w 595713"/>
                <a:gd name="connsiteY13" fmla="*/ 524048 h 588473"/>
                <a:gd name="connsiteX14" fmla="*/ 75466 w 595713"/>
                <a:gd name="connsiteY14" fmla="*/ 474482 h 588473"/>
                <a:gd name="connsiteX15" fmla="*/ 41086 w 595713"/>
                <a:gd name="connsiteY15" fmla="*/ 401431 h 588473"/>
                <a:gd name="connsiteX16" fmla="*/ 46079 w 595713"/>
                <a:gd name="connsiteY16" fmla="*/ 362039 h 588473"/>
                <a:gd name="connsiteX17" fmla="*/ 5022 w 595713"/>
                <a:gd name="connsiteY17" fmla="*/ 287692 h 588473"/>
                <a:gd name="connsiteX18" fmla="*/ 3617 w 595713"/>
                <a:gd name="connsiteY18" fmla="*/ 180864 h 588473"/>
                <a:gd name="connsiteX19" fmla="*/ 31654 w 595713"/>
                <a:gd name="connsiteY19" fmla="*/ 74638 h 588473"/>
                <a:gd name="connsiteX20" fmla="*/ 134851 w 595713"/>
                <a:gd name="connsiteY20" fmla="*/ 5285 h 588473"/>
                <a:gd name="connsiteX21" fmla="*/ 191097 w 595713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1431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1431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62039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54544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54544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  <a:gd name="connsiteX0" fmla="*/ 197440 w 602056"/>
                <a:gd name="connsiteY0" fmla="*/ 638 h 588473"/>
                <a:gd name="connsiteX1" fmla="*/ 253270 w 602056"/>
                <a:gd name="connsiteY1" fmla="*/ 9723 h 588473"/>
                <a:gd name="connsiteX2" fmla="*/ 424711 w 602056"/>
                <a:gd name="connsiteY2" fmla="*/ 15272 h 588473"/>
                <a:gd name="connsiteX3" fmla="*/ 529019 w 602056"/>
                <a:gd name="connsiteY3" fmla="*/ 117359 h 588473"/>
                <a:gd name="connsiteX4" fmla="*/ 529573 w 602056"/>
                <a:gd name="connsiteY4" fmla="*/ 172843 h 588473"/>
                <a:gd name="connsiteX5" fmla="*/ 559534 w 602056"/>
                <a:gd name="connsiteY5" fmla="*/ 222223 h 588473"/>
                <a:gd name="connsiteX6" fmla="*/ 598372 w 602056"/>
                <a:gd name="connsiteY6" fmla="*/ 260506 h 588473"/>
                <a:gd name="connsiteX7" fmla="*/ 595598 w 602056"/>
                <a:gd name="connsiteY7" fmla="*/ 279925 h 588473"/>
                <a:gd name="connsiteX8" fmla="*/ 524580 w 602056"/>
                <a:gd name="connsiteY8" fmla="*/ 419186 h 588473"/>
                <a:gd name="connsiteX9" fmla="*/ 518477 w 602056"/>
                <a:gd name="connsiteY9" fmla="*/ 454695 h 588473"/>
                <a:gd name="connsiteX10" fmla="*/ 464104 w 602056"/>
                <a:gd name="connsiteY10" fmla="*/ 499636 h 588473"/>
                <a:gd name="connsiteX11" fmla="*/ 315411 w 602056"/>
                <a:gd name="connsiteY11" fmla="*/ 549570 h 588473"/>
                <a:gd name="connsiteX12" fmla="*/ 164497 w 602056"/>
                <a:gd name="connsiteY12" fmla="*/ 542357 h 588473"/>
                <a:gd name="connsiteX13" fmla="*/ 146742 w 602056"/>
                <a:gd name="connsiteY13" fmla="*/ 524048 h 588473"/>
                <a:gd name="connsiteX14" fmla="*/ 81809 w 602056"/>
                <a:gd name="connsiteY14" fmla="*/ 474482 h 588473"/>
                <a:gd name="connsiteX15" fmla="*/ 47429 w 602056"/>
                <a:gd name="connsiteY15" fmla="*/ 403929 h 588473"/>
                <a:gd name="connsiteX16" fmla="*/ 52422 w 602056"/>
                <a:gd name="connsiteY16" fmla="*/ 354544 h 588473"/>
                <a:gd name="connsiteX17" fmla="*/ 11365 w 602056"/>
                <a:gd name="connsiteY17" fmla="*/ 287692 h 588473"/>
                <a:gd name="connsiteX18" fmla="*/ 9960 w 602056"/>
                <a:gd name="connsiteY18" fmla="*/ 180864 h 588473"/>
                <a:gd name="connsiteX19" fmla="*/ 37997 w 602056"/>
                <a:gd name="connsiteY19" fmla="*/ 74638 h 588473"/>
                <a:gd name="connsiteX20" fmla="*/ 141194 w 602056"/>
                <a:gd name="connsiteY20" fmla="*/ 5285 h 588473"/>
                <a:gd name="connsiteX21" fmla="*/ 197440 w 602056"/>
                <a:gd name="connsiteY21" fmla="*/ 638 h 58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2056" h="588473">
                  <a:moveTo>
                    <a:pt x="197440" y="638"/>
                  </a:moveTo>
                  <a:cubicBezTo>
                    <a:pt x="216096" y="2095"/>
                    <a:pt x="234683" y="5840"/>
                    <a:pt x="253270" y="9723"/>
                  </a:cubicBezTo>
                  <a:cubicBezTo>
                    <a:pt x="309862" y="21930"/>
                    <a:pt x="367564" y="14717"/>
                    <a:pt x="424711" y="15272"/>
                  </a:cubicBezTo>
                  <a:cubicBezTo>
                    <a:pt x="492400" y="16381"/>
                    <a:pt x="526799" y="49116"/>
                    <a:pt x="529019" y="117359"/>
                  </a:cubicBezTo>
                  <a:cubicBezTo>
                    <a:pt x="529573" y="135669"/>
                    <a:pt x="528464" y="154534"/>
                    <a:pt x="529573" y="172843"/>
                  </a:cubicBezTo>
                  <a:cubicBezTo>
                    <a:pt x="530128" y="194481"/>
                    <a:pt x="530128" y="213900"/>
                    <a:pt x="559534" y="222223"/>
                  </a:cubicBezTo>
                  <a:cubicBezTo>
                    <a:pt x="575069" y="226661"/>
                    <a:pt x="586166" y="246635"/>
                    <a:pt x="598372" y="260506"/>
                  </a:cubicBezTo>
                  <a:cubicBezTo>
                    <a:pt x="603920" y="266609"/>
                    <a:pt x="603365" y="275486"/>
                    <a:pt x="595598" y="279925"/>
                  </a:cubicBezTo>
                  <a:cubicBezTo>
                    <a:pt x="540670" y="310440"/>
                    <a:pt x="533457" y="365368"/>
                    <a:pt x="524580" y="419186"/>
                  </a:cubicBezTo>
                  <a:cubicBezTo>
                    <a:pt x="522915" y="430837"/>
                    <a:pt x="520696" y="443043"/>
                    <a:pt x="518477" y="454695"/>
                  </a:cubicBezTo>
                  <a:cubicBezTo>
                    <a:pt x="511264" y="490203"/>
                    <a:pt x="500722" y="499081"/>
                    <a:pt x="464104" y="499636"/>
                  </a:cubicBezTo>
                  <a:cubicBezTo>
                    <a:pt x="409176" y="500190"/>
                    <a:pt x="358687" y="513506"/>
                    <a:pt x="315411" y="549570"/>
                  </a:cubicBezTo>
                  <a:cubicBezTo>
                    <a:pt x="250496" y="603388"/>
                    <a:pt x="224419" y="601724"/>
                    <a:pt x="164497" y="542357"/>
                  </a:cubicBezTo>
                  <a:cubicBezTo>
                    <a:pt x="159503" y="537364"/>
                    <a:pt x="154510" y="531815"/>
                    <a:pt x="146742" y="524048"/>
                  </a:cubicBezTo>
                  <a:cubicBezTo>
                    <a:pt x="133377" y="508988"/>
                    <a:pt x="98361" y="494918"/>
                    <a:pt x="81809" y="474482"/>
                  </a:cubicBezTo>
                  <a:cubicBezTo>
                    <a:pt x="55264" y="454046"/>
                    <a:pt x="49829" y="448903"/>
                    <a:pt x="47429" y="403929"/>
                  </a:cubicBezTo>
                  <a:cubicBezTo>
                    <a:pt x="45029" y="358955"/>
                    <a:pt x="51312" y="368414"/>
                    <a:pt x="52422" y="354544"/>
                  </a:cubicBezTo>
                  <a:cubicBezTo>
                    <a:pt x="55751" y="319590"/>
                    <a:pt x="18442" y="316639"/>
                    <a:pt x="11365" y="287692"/>
                  </a:cubicBezTo>
                  <a:cubicBezTo>
                    <a:pt x="4288" y="258745"/>
                    <a:pt x="-9469" y="203881"/>
                    <a:pt x="9960" y="180864"/>
                  </a:cubicBezTo>
                  <a:cubicBezTo>
                    <a:pt x="52617" y="135462"/>
                    <a:pt x="20323" y="100052"/>
                    <a:pt x="37997" y="74638"/>
                  </a:cubicBezTo>
                  <a:cubicBezTo>
                    <a:pt x="60190" y="33026"/>
                    <a:pt x="99582" y="17491"/>
                    <a:pt x="141194" y="5285"/>
                  </a:cubicBezTo>
                  <a:cubicBezTo>
                    <a:pt x="160058" y="14"/>
                    <a:pt x="178784" y="-818"/>
                    <a:pt x="197440" y="638"/>
                  </a:cubicBezTo>
                  <a:close/>
                </a:path>
              </a:pathLst>
            </a:custGeom>
            <a:solidFill>
              <a:srgbClr val="E11B1B"/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2C34A01-9FF6-40A5-968F-8D7DE5FFF776}"/>
                </a:ext>
              </a:extLst>
            </p:cNvPr>
            <p:cNvSpPr/>
            <p:nvPr/>
          </p:nvSpPr>
          <p:spPr>
            <a:xfrm>
              <a:off x="3678321" y="4417620"/>
              <a:ext cx="371733" cy="399475"/>
            </a:xfrm>
            <a:custGeom>
              <a:avLst/>
              <a:gdLst>
                <a:gd name="connsiteX0" fmla="*/ 35059 w 371733"/>
                <a:gd name="connsiteY0" fmla="*/ 51562 h 399474"/>
                <a:gd name="connsiteX1" fmla="*/ 155456 w 371733"/>
                <a:gd name="connsiteY1" fmla="*/ 10505 h 399474"/>
                <a:gd name="connsiteX2" fmla="*/ 320794 w 371733"/>
                <a:gd name="connsiteY2" fmla="*/ 109264 h 399474"/>
                <a:gd name="connsiteX3" fmla="*/ 373503 w 371733"/>
                <a:gd name="connsiteY3" fmla="*/ 249080 h 399474"/>
                <a:gd name="connsiteX4" fmla="*/ 327452 w 371733"/>
                <a:gd name="connsiteY4" fmla="*/ 315659 h 399474"/>
                <a:gd name="connsiteX5" fmla="*/ 255879 w 371733"/>
                <a:gd name="connsiteY5" fmla="*/ 262951 h 399474"/>
                <a:gd name="connsiteX6" fmla="*/ 226474 w 371733"/>
                <a:gd name="connsiteY6" fmla="*/ 219119 h 399474"/>
                <a:gd name="connsiteX7" fmla="*/ 234796 w 371733"/>
                <a:gd name="connsiteY7" fmla="*/ 198591 h 399474"/>
                <a:gd name="connsiteX8" fmla="*/ 212048 w 371733"/>
                <a:gd name="connsiteY8" fmla="*/ 155314 h 399474"/>
                <a:gd name="connsiteX9" fmla="*/ 149908 w 371733"/>
                <a:gd name="connsiteY9" fmla="*/ 143108 h 399474"/>
                <a:gd name="connsiteX10" fmla="*/ 103857 w 371733"/>
                <a:gd name="connsiteY10" fmla="*/ 199146 h 399474"/>
                <a:gd name="connsiteX11" fmla="*/ 117173 w 371733"/>
                <a:gd name="connsiteY11" fmla="*/ 219674 h 399474"/>
                <a:gd name="connsiteX12" fmla="*/ 146024 w 371733"/>
                <a:gd name="connsiteY12" fmla="*/ 298459 h 399474"/>
                <a:gd name="connsiteX13" fmla="*/ 167662 w 371733"/>
                <a:gd name="connsiteY13" fmla="*/ 324536 h 399474"/>
                <a:gd name="connsiteX14" fmla="*/ 284730 w 371733"/>
                <a:gd name="connsiteY14" fmla="*/ 355606 h 399474"/>
                <a:gd name="connsiteX15" fmla="*/ 162114 w 371733"/>
                <a:gd name="connsiteY15" fmla="*/ 385567 h 399474"/>
                <a:gd name="connsiteX16" fmla="*/ 123276 w 371733"/>
                <a:gd name="connsiteY16" fmla="*/ 398883 h 399474"/>
                <a:gd name="connsiteX17" fmla="*/ 89986 w 371733"/>
                <a:gd name="connsiteY17" fmla="*/ 379464 h 399474"/>
                <a:gd name="connsiteX18" fmla="*/ 86657 w 371733"/>
                <a:gd name="connsiteY18" fmla="*/ 372251 h 399474"/>
                <a:gd name="connsiteX19" fmla="*/ 80554 w 371733"/>
                <a:gd name="connsiteY19" fmla="*/ 304563 h 399474"/>
                <a:gd name="connsiteX20" fmla="*/ 61690 w 371733"/>
                <a:gd name="connsiteY20" fmla="*/ 272937 h 399474"/>
                <a:gd name="connsiteX21" fmla="*/ 48375 w 371733"/>
                <a:gd name="connsiteY21" fmla="*/ 269054 h 399474"/>
                <a:gd name="connsiteX22" fmla="*/ 1769 w 371733"/>
                <a:gd name="connsiteY22" fmla="*/ 260731 h 399474"/>
                <a:gd name="connsiteX23" fmla="*/ 9537 w 371733"/>
                <a:gd name="connsiteY23" fmla="*/ 209687 h 399474"/>
                <a:gd name="connsiteX24" fmla="*/ 12866 w 371733"/>
                <a:gd name="connsiteY24" fmla="*/ 179727 h 399474"/>
                <a:gd name="connsiteX25" fmla="*/ 50039 w 371733"/>
                <a:gd name="connsiteY25" fmla="*/ 104270 h 399474"/>
                <a:gd name="connsiteX26" fmla="*/ 35059 w 371733"/>
                <a:gd name="connsiteY26" fmla="*/ 51562 h 39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733" h="399474">
                  <a:moveTo>
                    <a:pt x="35059" y="51562"/>
                  </a:moveTo>
                  <a:cubicBezTo>
                    <a:pt x="62245" y="2182"/>
                    <a:pt x="91096" y="-12243"/>
                    <a:pt x="155456" y="10505"/>
                  </a:cubicBezTo>
                  <a:cubicBezTo>
                    <a:pt x="216487" y="32143"/>
                    <a:pt x="270860" y="68762"/>
                    <a:pt x="320794" y="109264"/>
                  </a:cubicBezTo>
                  <a:cubicBezTo>
                    <a:pt x="363516" y="143663"/>
                    <a:pt x="382935" y="191933"/>
                    <a:pt x="373503" y="249080"/>
                  </a:cubicBezTo>
                  <a:cubicBezTo>
                    <a:pt x="368509" y="278486"/>
                    <a:pt x="349090" y="297350"/>
                    <a:pt x="327452" y="315659"/>
                  </a:cubicBezTo>
                  <a:cubicBezTo>
                    <a:pt x="318020" y="270718"/>
                    <a:pt x="306923" y="262951"/>
                    <a:pt x="255879" y="262951"/>
                  </a:cubicBezTo>
                  <a:cubicBezTo>
                    <a:pt x="208719" y="262951"/>
                    <a:pt x="208719" y="262951"/>
                    <a:pt x="226474" y="219119"/>
                  </a:cubicBezTo>
                  <a:cubicBezTo>
                    <a:pt x="229248" y="212461"/>
                    <a:pt x="232577" y="205803"/>
                    <a:pt x="234796" y="198591"/>
                  </a:cubicBezTo>
                  <a:cubicBezTo>
                    <a:pt x="245893" y="166965"/>
                    <a:pt x="243673" y="165856"/>
                    <a:pt x="212048" y="155314"/>
                  </a:cubicBezTo>
                  <a:cubicBezTo>
                    <a:pt x="191520" y="148656"/>
                    <a:pt x="170991" y="146437"/>
                    <a:pt x="149908" y="143108"/>
                  </a:cubicBezTo>
                  <a:cubicBezTo>
                    <a:pt x="114954" y="137005"/>
                    <a:pt x="91651" y="165856"/>
                    <a:pt x="103857" y="199146"/>
                  </a:cubicBezTo>
                  <a:cubicBezTo>
                    <a:pt x="106631" y="206913"/>
                    <a:pt x="112180" y="213571"/>
                    <a:pt x="117173" y="219674"/>
                  </a:cubicBezTo>
                  <a:cubicBezTo>
                    <a:pt x="135482" y="240758"/>
                    <a:pt x="148243" y="272937"/>
                    <a:pt x="146024" y="298459"/>
                  </a:cubicBezTo>
                  <a:cubicBezTo>
                    <a:pt x="144359" y="314549"/>
                    <a:pt x="147688" y="322317"/>
                    <a:pt x="167662" y="324536"/>
                  </a:cubicBezTo>
                  <a:cubicBezTo>
                    <a:pt x="205945" y="328420"/>
                    <a:pt x="247002" y="326756"/>
                    <a:pt x="284730" y="355606"/>
                  </a:cubicBezTo>
                  <a:cubicBezTo>
                    <a:pt x="236460" y="347839"/>
                    <a:pt x="200397" y="370587"/>
                    <a:pt x="162114" y="385567"/>
                  </a:cubicBezTo>
                  <a:cubicBezTo>
                    <a:pt x="149353" y="390561"/>
                    <a:pt x="136592" y="395554"/>
                    <a:pt x="123276" y="398883"/>
                  </a:cubicBezTo>
                  <a:cubicBezTo>
                    <a:pt x="106076" y="403322"/>
                    <a:pt x="88877" y="406650"/>
                    <a:pt x="89986" y="379464"/>
                  </a:cubicBezTo>
                  <a:cubicBezTo>
                    <a:pt x="89986" y="376690"/>
                    <a:pt x="88877" y="373361"/>
                    <a:pt x="86657" y="372251"/>
                  </a:cubicBezTo>
                  <a:cubicBezTo>
                    <a:pt x="52813" y="352832"/>
                    <a:pt x="73342" y="327310"/>
                    <a:pt x="80554" y="304563"/>
                  </a:cubicBezTo>
                  <a:cubicBezTo>
                    <a:pt x="86657" y="285144"/>
                    <a:pt x="84438" y="274047"/>
                    <a:pt x="61690" y="272937"/>
                  </a:cubicBezTo>
                  <a:cubicBezTo>
                    <a:pt x="57252" y="272937"/>
                    <a:pt x="52813" y="270163"/>
                    <a:pt x="48375" y="269054"/>
                  </a:cubicBezTo>
                  <a:cubicBezTo>
                    <a:pt x="32839" y="264615"/>
                    <a:pt x="8982" y="278486"/>
                    <a:pt x="1769" y="260731"/>
                  </a:cubicBezTo>
                  <a:cubicBezTo>
                    <a:pt x="-3779" y="246861"/>
                    <a:pt x="5098" y="226887"/>
                    <a:pt x="9537" y="209687"/>
                  </a:cubicBezTo>
                  <a:cubicBezTo>
                    <a:pt x="12311" y="199700"/>
                    <a:pt x="12866" y="189714"/>
                    <a:pt x="12866" y="179727"/>
                  </a:cubicBezTo>
                  <a:cubicBezTo>
                    <a:pt x="63910" y="158643"/>
                    <a:pt x="63910" y="158643"/>
                    <a:pt x="50039" y="104270"/>
                  </a:cubicBezTo>
                  <a:cubicBezTo>
                    <a:pt x="44491" y="86516"/>
                    <a:pt x="40052" y="69316"/>
                    <a:pt x="35059" y="51562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97CC898-93CE-4E26-ADCA-9D4139A8A665}"/>
                </a:ext>
              </a:extLst>
            </p:cNvPr>
            <p:cNvSpPr/>
            <p:nvPr/>
          </p:nvSpPr>
          <p:spPr>
            <a:xfrm>
              <a:off x="3276604" y="4758251"/>
              <a:ext cx="471601" cy="233027"/>
            </a:xfrm>
            <a:custGeom>
              <a:avLst/>
              <a:gdLst>
                <a:gd name="connsiteX0" fmla="*/ 101667 w 471602"/>
                <a:gd name="connsiteY0" fmla="*/ 233582 h 233026"/>
                <a:gd name="connsiteX1" fmla="*/ 6237 w 471602"/>
                <a:gd name="connsiteY1" fmla="*/ 107636 h 233026"/>
                <a:gd name="connsiteX2" fmla="*/ 6237 w 471602"/>
                <a:gd name="connsiteY2" fmla="*/ 88217 h 233026"/>
                <a:gd name="connsiteX3" fmla="*/ 124415 w 471602"/>
                <a:gd name="connsiteY3" fmla="*/ 0 h 233026"/>
                <a:gd name="connsiteX4" fmla="*/ 117757 w 471602"/>
                <a:gd name="connsiteY4" fmla="*/ 68244 h 233026"/>
                <a:gd name="connsiteX5" fmla="*/ 130518 w 471602"/>
                <a:gd name="connsiteY5" fmla="*/ 82669 h 233026"/>
                <a:gd name="connsiteX6" fmla="*/ 441221 w 471602"/>
                <a:gd name="connsiteY6" fmla="*/ 19419 h 233026"/>
                <a:gd name="connsiteX7" fmla="*/ 472291 w 471602"/>
                <a:gd name="connsiteY7" fmla="*/ 130939 h 233026"/>
                <a:gd name="connsiteX8" fmla="*/ 462859 w 471602"/>
                <a:gd name="connsiteY8" fmla="*/ 143700 h 233026"/>
                <a:gd name="connsiteX9" fmla="*/ 136066 w 471602"/>
                <a:gd name="connsiteY9" fmla="*/ 149803 h 233026"/>
                <a:gd name="connsiteX10" fmla="*/ 114428 w 471602"/>
                <a:gd name="connsiteY10" fmla="*/ 162009 h 233026"/>
                <a:gd name="connsiteX11" fmla="*/ 106661 w 471602"/>
                <a:gd name="connsiteY11" fmla="*/ 222485 h 233026"/>
                <a:gd name="connsiteX12" fmla="*/ 101667 w 471602"/>
                <a:gd name="connsiteY12" fmla="*/ 233582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1602" h="233026">
                  <a:moveTo>
                    <a:pt x="101667" y="233582"/>
                  </a:moveTo>
                  <a:cubicBezTo>
                    <a:pt x="68378" y="189750"/>
                    <a:pt x="37862" y="148693"/>
                    <a:pt x="6237" y="107636"/>
                  </a:cubicBezTo>
                  <a:cubicBezTo>
                    <a:pt x="1244" y="100978"/>
                    <a:pt x="-4859" y="95985"/>
                    <a:pt x="6237" y="88217"/>
                  </a:cubicBezTo>
                  <a:cubicBezTo>
                    <a:pt x="45630" y="59366"/>
                    <a:pt x="83913" y="29960"/>
                    <a:pt x="124415" y="0"/>
                  </a:cubicBezTo>
                  <a:cubicBezTo>
                    <a:pt x="127744" y="24967"/>
                    <a:pt x="119422" y="46605"/>
                    <a:pt x="117757" y="68244"/>
                  </a:cubicBezTo>
                  <a:cubicBezTo>
                    <a:pt x="116648" y="79895"/>
                    <a:pt x="119977" y="83224"/>
                    <a:pt x="130518" y="82669"/>
                  </a:cubicBezTo>
                  <a:cubicBezTo>
                    <a:pt x="237045" y="79895"/>
                    <a:pt x="342462" y="73792"/>
                    <a:pt x="441221" y="19419"/>
                  </a:cubicBezTo>
                  <a:cubicBezTo>
                    <a:pt x="451763" y="56592"/>
                    <a:pt x="461195" y="93765"/>
                    <a:pt x="472291" y="130939"/>
                  </a:cubicBezTo>
                  <a:cubicBezTo>
                    <a:pt x="475065" y="140926"/>
                    <a:pt x="468407" y="142035"/>
                    <a:pt x="462859" y="143700"/>
                  </a:cubicBezTo>
                  <a:cubicBezTo>
                    <a:pt x="354668" y="174215"/>
                    <a:pt x="245367" y="197518"/>
                    <a:pt x="136066" y="149803"/>
                  </a:cubicBezTo>
                  <a:cubicBezTo>
                    <a:pt x="119977" y="142590"/>
                    <a:pt x="114983" y="144809"/>
                    <a:pt x="114428" y="162009"/>
                  </a:cubicBezTo>
                  <a:cubicBezTo>
                    <a:pt x="113319" y="181983"/>
                    <a:pt x="109435" y="201956"/>
                    <a:pt x="106661" y="222485"/>
                  </a:cubicBezTo>
                  <a:cubicBezTo>
                    <a:pt x="105551" y="224705"/>
                    <a:pt x="103887" y="226924"/>
                    <a:pt x="101667" y="23358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F7318C5-0804-4192-9EEB-26159CD6FA36}"/>
                </a:ext>
              </a:extLst>
            </p:cNvPr>
            <p:cNvSpPr/>
            <p:nvPr/>
          </p:nvSpPr>
          <p:spPr>
            <a:xfrm>
              <a:off x="3263853" y="4428126"/>
              <a:ext cx="466054" cy="238575"/>
            </a:xfrm>
            <a:custGeom>
              <a:avLst/>
              <a:gdLst>
                <a:gd name="connsiteX0" fmla="*/ 116639 w 466053"/>
                <a:gd name="connsiteY0" fmla="*/ 145364 h 238575"/>
                <a:gd name="connsiteX1" fmla="*/ 102214 w 466053"/>
                <a:gd name="connsiteY1" fmla="*/ 238575 h 238575"/>
                <a:gd name="connsiteX2" fmla="*/ 3455 w 466053"/>
                <a:gd name="connsiteY2" fmla="*/ 108191 h 238575"/>
                <a:gd name="connsiteX3" fmla="*/ 7339 w 466053"/>
                <a:gd name="connsiteY3" fmla="*/ 90437 h 238575"/>
                <a:gd name="connsiteX4" fmla="*/ 126626 w 466053"/>
                <a:gd name="connsiteY4" fmla="*/ 0 h 238575"/>
                <a:gd name="connsiteX5" fmla="*/ 117749 w 466053"/>
                <a:gd name="connsiteY5" fmla="*/ 62695 h 238575"/>
                <a:gd name="connsiteX6" fmla="*/ 135503 w 466053"/>
                <a:gd name="connsiteY6" fmla="*/ 85443 h 238575"/>
                <a:gd name="connsiteX7" fmla="*/ 428452 w 466053"/>
                <a:gd name="connsiteY7" fmla="*/ 28296 h 238575"/>
                <a:gd name="connsiteX8" fmla="*/ 444542 w 466053"/>
                <a:gd name="connsiteY8" fmla="*/ 35509 h 238575"/>
                <a:gd name="connsiteX9" fmla="*/ 468954 w 466053"/>
                <a:gd name="connsiteY9" fmla="*/ 123171 h 238575"/>
                <a:gd name="connsiteX10" fmla="*/ 452309 w 466053"/>
                <a:gd name="connsiteY10" fmla="*/ 149803 h 238575"/>
                <a:gd name="connsiteX11" fmla="*/ 116639 w 466053"/>
                <a:gd name="connsiteY11" fmla="*/ 145364 h 23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053" h="238575">
                  <a:moveTo>
                    <a:pt x="116639" y="145364"/>
                  </a:moveTo>
                  <a:cubicBezTo>
                    <a:pt x="111646" y="176435"/>
                    <a:pt x="107207" y="204731"/>
                    <a:pt x="102214" y="238575"/>
                  </a:cubicBezTo>
                  <a:cubicBezTo>
                    <a:pt x="67260" y="192524"/>
                    <a:pt x="35635" y="150358"/>
                    <a:pt x="3455" y="108191"/>
                  </a:cubicBezTo>
                  <a:cubicBezTo>
                    <a:pt x="-3203" y="99869"/>
                    <a:pt x="681" y="95430"/>
                    <a:pt x="7339" y="90437"/>
                  </a:cubicBezTo>
                  <a:cubicBezTo>
                    <a:pt x="45622" y="61586"/>
                    <a:pt x="83905" y="32735"/>
                    <a:pt x="126626" y="0"/>
                  </a:cubicBezTo>
                  <a:cubicBezTo>
                    <a:pt x="123297" y="24412"/>
                    <a:pt x="121633" y="43831"/>
                    <a:pt x="117749" y="62695"/>
                  </a:cubicBezTo>
                  <a:cubicBezTo>
                    <a:pt x="114420" y="78230"/>
                    <a:pt x="115530" y="85998"/>
                    <a:pt x="135503" y="85443"/>
                  </a:cubicBezTo>
                  <a:cubicBezTo>
                    <a:pt x="236482" y="82114"/>
                    <a:pt x="336350" y="76566"/>
                    <a:pt x="428452" y="28296"/>
                  </a:cubicBezTo>
                  <a:cubicBezTo>
                    <a:pt x="439548" y="22748"/>
                    <a:pt x="441767" y="24412"/>
                    <a:pt x="444542" y="35509"/>
                  </a:cubicBezTo>
                  <a:cubicBezTo>
                    <a:pt x="451754" y="64914"/>
                    <a:pt x="459522" y="94320"/>
                    <a:pt x="468954" y="123171"/>
                  </a:cubicBezTo>
                  <a:cubicBezTo>
                    <a:pt x="474502" y="140371"/>
                    <a:pt x="467289" y="145919"/>
                    <a:pt x="452309" y="149803"/>
                  </a:cubicBezTo>
                  <a:cubicBezTo>
                    <a:pt x="340234" y="180318"/>
                    <a:pt x="228714" y="200292"/>
                    <a:pt x="116639" y="14536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D7F9B1CD-1A81-464F-BD1B-3A9DE6E4B0B6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2824935" y="4659029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15B041C1-3CDF-44D3-BDBE-7E24285E63BA}"/>
              </a:ext>
            </a:extLst>
          </p:cNvPr>
          <p:cNvGrpSpPr/>
          <p:nvPr/>
        </p:nvGrpSpPr>
        <p:grpSpPr>
          <a:xfrm>
            <a:off x="4905154" y="4429294"/>
            <a:ext cx="1877882" cy="963821"/>
            <a:chOff x="5053481" y="4285794"/>
            <a:chExt cx="1374535" cy="705479"/>
          </a:xfrm>
        </p:grpSpPr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2EDD35FE-61B0-489C-A9AD-BA33301F31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58712" y="4285794"/>
              <a:ext cx="669304" cy="669305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05C2484-21D7-471F-B970-CB9E171B9E4D}"/>
                </a:ext>
              </a:extLst>
            </p:cNvPr>
            <p:cNvSpPr/>
            <p:nvPr/>
          </p:nvSpPr>
          <p:spPr>
            <a:xfrm>
              <a:off x="5465995" y="4758246"/>
              <a:ext cx="466054" cy="233027"/>
            </a:xfrm>
            <a:custGeom>
              <a:avLst/>
              <a:gdLst>
                <a:gd name="connsiteX0" fmla="*/ 128804 w 466053"/>
                <a:gd name="connsiteY0" fmla="*/ 0 h 233026"/>
                <a:gd name="connsiteX1" fmla="*/ 117708 w 466053"/>
                <a:gd name="connsiteY1" fmla="*/ 63805 h 233026"/>
                <a:gd name="connsiteX2" fmla="*/ 132688 w 466053"/>
                <a:gd name="connsiteY2" fmla="*/ 84333 h 233026"/>
                <a:gd name="connsiteX3" fmla="*/ 442281 w 466053"/>
                <a:gd name="connsiteY3" fmla="*/ 32735 h 233026"/>
                <a:gd name="connsiteX4" fmla="*/ 467248 w 466053"/>
                <a:gd name="connsiteY4" fmla="*/ 137042 h 233026"/>
                <a:gd name="connsiteX5" fmla="*/ 453377 w 466053"/>
                <a:gd name="connsiteY5" fmla="*/ 159790 h 233026"/>
                <a:gd name="connsiteX6" fmla="*/ 114379 w 466053"/>
                <a:gd name="connsiteY6" fmla="*/ 144255 h 233026"/>
                <a:gd name="connsiteX7" fmla="*/ 98289 w 466053"/>
                <a:gd name="connsiteY7" fmla="*/ 233582 h 233026"/>
                <a:gd name="connsiteX8" fmla="*/ 66109 w 466053"/>
                <a:gd name="connsiteY8" fmla="*/ 192524 h 233026"/>
                <a:gd name="connsiteX9" fmla="*/ 5078 w 466053"/>
                <a:gd name="connsiteY9" fmla="*/ 106526 h 233026"/>
                <a:gd name="connsiteX10" fmla="*/ 7852 w 466053"/>
                <a:gd name="connsiteY10" fmla="*/ 84333 h 233026"/>
                <a:gd name="connsiteX11" fmla="*/ 128804 w 466053"/>
                <a:gd name="connsiteY11" fmla="*/ 0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053" h="233026">
                  <a:moveTo>
                    <a:pt x="128804" y="0"/>
                  </a:moveTo>
                  <a:cubicBezTo>
                    <a:pt x="124366" y="24412"/>
                    <a:pt x="121037" y="43831"/>
                    <a:pt x="117708" y="63805"/>
                  </a:cubicBezTo>
                  <a:cubicBezTo>
                    <a:pt x="115488" y="75456"/>
                    <a:pt x="114379" y="84333"/>
                    <a:pt x="132688" y="84333"/>
                  </a:cubicBezTo>
                  <a:cubicBezTo>
                    <a:pt x="238105" y="85443"/>
                    <a:pt x="342967" y="83224"/>
                    <a:pt x="442281" y="32735"/>
                  </a:cubicBezTo>
                  <a:cubicBezTo>
                    <a:pt x="450603" y="68244"/>
                    <a:pt x="457816" y="102643"/>
                    <a:pt x="467248" y="137042"/>
                  </a:cubicBezTo>
                  <a:cubicBezTo>
                    <a:pt x="471132" y="152022"/>
                    <a:pt x="465584" y="157016"/>
                    <a:pt x="453377" y="159790"/>
                  </a:cubicBezTo>
                  <a:cubicBezTo>
                    <a:pt x="339638" y="186421"/>
                    <a:pt x="226454" y="203621"/>
                    <a:pt x="114379" y="144255"/>
                  </a:cubicBezTo>
                  <a:cubicBezTo>
                    <a:pt x="108831" y="174215"/>
                    <a:pt x="103837" y="202511"/>
                    <a:pt x="98289" y="233582"/>
                  </a:cubicBezTo>
                  <a:cubicBezTo>
                    <a:pt x="83308" y="221930"/>
                    <a:pt x="76096" y="206395"/>
                    <a:pt x="66109" y="192524"/>
                  </a:cubicBezTo>
                  <a:cubicBezTo>
                    <a:pt x="45580" y="164228"/>
                    <a:pt x="26161" y="134823"/>
                    <a:pt x="5078" y="106526"/>
                  </a:cubicBezTo>
                  <a:cubicBezTo>
                    <a:pt x="-1580" y="97095"/>
                    <a:pt x="-2690" y="91546"/>
                    <a:pt x="7852" y="84333"/>
                  </a:cubicBezTo>
                  <a:cubicBezTo>
                    <a:pt x="46690" y="57702"/>
                    <a:pt x="86082" y="29960"/>
                    <a:pt x="128804" y="0"/>
                  </a:cubicBezTo>
                  <a:close/>
                </a:path>
              </a:pathLst>
            </a:custGeom>
            <a:solidFill>
              <a:schemeClr val="accent4">
                <a:lumMod val="50000"/>
                <a:lumOff val="5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34E660C-6570-4279-B59E-DE85A22BAF13}"/>
                </a:ext>
              </a:extLst>
            </p:cNvPr>
            <p:cNvSpPr/>
            <p:nvPr/>
          </p:nvSpPr>
          <p:spPr>
            <a:xfrm>
              <a:off x="5477684" y="4306062"/>
              <a:ext cx="460506" cy="233027"/>
            </a:xfrm>
            <a:custGeom>
              <a:avLst/>
              <a:gdLst>
                <a:gd name="connsiteX0" fmla="*/ 325729 w 460505"/>
                <a:gd name="connsiteY0" fmla="*/ 233582 h 233026"/>
                <a:gd name="connsiteX1" fmla="*/ 342374 w 460505"/>
                <a:gd name="connsiteY1" fmla="*/ 172551 h 233026"/>
                <a:gd name="connsiteX2" fmla="*/ 326284 w 460505"/>
                <a:gd name="connsiteY2" fmla="*/ 147584 h 233026"/>
                <a:gd name="connsiteX3" fmla="*/ 17246 w 460505"/>
                <a:gd name="connsiteY3" fmla="*/ 173661 h 233026"/>
                <a:gd name="connsiteX4" fmla="*/ 601 w 460505"/>
                <a:gd name="connsiteY4" fmla="*/ 67134 h 233026"/>
                <a:gd name="connsiteX5" fmla="*/ 12807 w 460505"/>
                <a:gd name="connsiteY5" fmla="*/ 47715 h 233026"/>
                <a:gd name="connsiteX6" fmla="*/ 286337 w 460505"/>
                <a:gd name="connsiteY6" fmla="*/ 57147 h 233026"/>
                <a:gd name="connsiteX7" fmla="*/ 352916 w 460505"/>
                <a:gd name="connsiteY7" fmla="*/ 90437 h 233026"/>
                <a:gd name="connsiteX8" fmla="*/ 377883 w 460505"/>
                <a:gd name="connsiteY8" fmla="*/ 0 h 233026"/>
                <a:gd name="connsiteX9" fmla="*/ 460552 w 460505"/>
                <a:gd name="connsiteY9" fmla="*/ 139261 h 233026"/>
                <a:gd name="connsiteX10" fmla="*/ 452784 w 460505"/>
                <a:gd name="connsiteY10" fmla="*/ 159790 h 233026"/>
                <a:gd name="connsiteX11" fmla="*/ 325729 w 460505"/>
                <a:gd name="connsiteY11" fmla="*/ 233582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0505" h="233026">
                  <a:moveTo>
                    <a:pt x="325729" y="233582"/>
                  </a:moveTo>
                  <a:cubicBezTo>
                    <a:pt x="332387" y="209169"/>
                    <a:pt x="336826" y="190860"/>
                    <a:pt x="342374" y="172551"/>
                  </a:cubicBezTo>
                  <a:cubicBezTo>
                    <a:pt x="346813" y="157571"/>
                    <a:pt x="345703" y="149248"/>
                    <a:pt x="326284" y="147584"/>
                  </a:cubicBezTo>
                  <a:cubicBezTo>
                    <a:pt x="220867" y="138707"/>
                    <a:pt x="119889" y="134268"/>
                    <a:pt x="17246" y="173661"/>
                  </a:cubicBezTo>
                  <a:cubicBezTo>
                    <a:pt x="11698" y="138152"/>
                    <a:pt x="6149" y="102643"/>
                    <a:pt x="601" y="67134"/>
                  </a:cubicBezTo>
                  <a:cubicBezTo>
                    <a:pt x="-1063" y="57147"/>
                    <a:pt x="47" y="49934"/>
                    <a:pt x="12807" y="47715"/>
                  </a:cubicBezTo>
                  <a:cubicBezTo>
                    <a:pt x="104354" y="33290"/>
                    <a:pt x="195900" y="26077"/>
                    <a:pt x="286337" y="57147"/>
                  </a:cubicBezTo>
                  <a:cubicBezTo>
                    <a:pt x="309085" y="64915"/>
                    <a:pt x="329613" y="77676"/>
                    <a:pt x="352916" y="90437"/>
                  </a:cubicBezTo>
                  <a:cubicBezTo>
                    <a:pt x="361238" y="61031"/>
                    <a:pt x="369006" y="32180"/>
                    <a:pt x="377883" y="0"/>
                  </a:cubicBezTo>
                  <a:cubicBezTo>
                    <a:pt x="406734" y="48825"/>
                    <a:pt x="432811" y="94320"/>
                    <a:pt x="460552" y="139261"/>
                  </a:cubicBezTo>
                  <a:cubicBezTo>
                    <a:pt x="467765" y="150913"/>
                    <a:pt x="462217" y="154796"/>
                    <a:pt x="452784" y="159790"/>
                  </a:cubicBezTo>
                  <a:cubicBezTo>
                    <a:pt x="412282" y="182538"/>
                    <a:pt x="371780" y="206395"/>
                    <a:pt x="325729" y="23358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7C2AF8C3-B355-4FB8-AFE6-CCD36E458A69}"/>
                </a:ext>
              </a:extLst>
            </p:cNvPr>
            <p:cNvSpPr/>
            <p:nvPr/>
          </p:nvSpPr>
          <p:spPr>
            <a:xfrm>
              <a:off x="5958783" y="4526337"/>
              <a:ext cx="371733" cy="338444"/>
            </a:xfrm>
            <a:custGeom>
              <a:avLst/>
              <a:gdLst>
                <a:gd name="connsiteX0" fmla="*/ 144791 w 371733"/>
                <a:gd name="connsiteY0" fmla="*/ 342874 h 338443"/>
                <a:gd name="connsiteX1" fmla="*/ 143127 w 371733"/>
                <a:gd name="connsiteY1" fmla="*/ 342874 h 338443"/>
                <a:gd name="connsiteX2" fmla="*/ 141462 w 371733"/>
                <a:gd name="connsiteY2" fmla="*/ 342874 h 338443"/>
                <a:gd name="connsiteX3" fmla="*/ 132585 w 371733"/>
                <a:gd name="connsiteY3" fmla="*/ 299043 h 338443"/>
                <a:gd name="connsiteX4" fmla="*/ 130366 w 371733"/>
                <a:gd name="connsiteY4" fmla="*/ 256876 h 338443"/>
                <a:gd name="connsiteX5" fmla="*/ 122044 w 371733"/>
                <a:gd name="connsiteY5" fmla="*/ 272411 h 338443"/>
                <a:gd name="connsiteX6" fmla="*/ 92083 w 371733"/>
                <a:gd name="connsiteY6" fmla="*/ 287946 h 338443"/>
                <a:gd name="connsiteX7" fmla="*/ 67670 w 371733"/>
                <a:gd name="connsiteY7" fmla="*/ 266308 h 338443"/>
                <a:gd name="connsiteX8" fmla="*/ 52135 w 371733"/>
                <a:gd name="connsiteY8" fmla="*/ 238012 h 338443"/>
                <a:gd name="connsiteX9" fmla="*/ 21620 w 371733"/>
                <a:gd name="connsiteY9" fmla="*/ 193071 h 338443"/>
                <a:gd name="connsiteX10" fmla="*/ 7749 w 371733"/>
                <a:gd name="connsiteY10" fmla="*/ 85435 h 338443"/>
                <a:gd name="connsiteX11" fmla="*/ 49916 w 371733"/>
                <a:gd name="connsiteY11" fmla="*/ 77667 h 338443"/>
                <a:gd name="connsiteX12" fmla="*/ 108173 w 371733"/>
                <a:gd name="connsiteY12" fmla="*/ 147575 h 338443"/>
                <a:gd name="connsiteX13" fmla="*/ 292930 w 371733"/>
                <a:gd name="connsiteY13" fmla="*/ 149240 h 338443"/>
                <a:gd name="connsiteX14" fmla="*/ 340645 w 371733"/>
                <a:gd name="connsiteY14" fmla="*/ 17746 h 338443"/>
                <a:gd name="connsiteX15" fmla="*/ 341200 w 371733"/>
                <a:gd name="connsiteY15" fmla="*/ 1101 h 338443"/>
                <a:gd name="connsiteX16" fmla="*/ 359509 w 371733"/>
                <a:gd name="connsiteY16" fmla="*/ 9978 h 338443"/>
                <a:gd name="connsiteX17" fmla="*/ 372270 w 371733"/>
                <a:gd name="connsiteY17" fmla="*/ 34391 h 338443"/>
                <a:gd name="connsiteX18" fmla="*/ 296259 w 371733"/>
                <a:gd name="connsiteY18" fmla="*/ 265198 h 338443"/>
                <a:gd name="connsiteX19" fmla="*/ 271292 w 371733"/>
                <a:gd name="connsiteY19" fmla="*/ 249663 h 338443"/>
                <a:gd name="connsiteX20" fmla="*/ 205267 w 371733"/>
                <a:gd name="connsiteY20" fmla="*/ 270192 h 338443"/>
                <a:gd name="connsiteX21" fmla="*/ 192506 w 371733"/>
                <a:gd name="connsiteY21" fmla="*/ 303481 h 338443"/>
                <a:gd name="connsiteX22" fmla="*/ 147565 w 371733"/>
                <a:gd name="connsiteY22" fmla="*/ 296823 h 338443"/>
                <a:gd name="connsiteX23" fmla="*/ 147565 w 371733"/>
                <a:gd name="connsiteY23" fmla="*/ 337880 h 338443"/>
                <a:gd name="connsiteX24" fmla="*/ 148675 w 371733"/>
                <a:gd name="connsiteY24" fmla="*/ 341209 h 338443"/>
                <a:gd name="connsiteX25" fmla="*/ 144791 w 371733"/>
                <a:gd name="connsiteY25" fmla="*/ 342874 h 33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1733" h="338443">
                  <a:moveTo>
                    <a:pt x="144791" y="342874"/>
                  </a:moveTo>
                  <a:lnTo>
                    <a:pt x="143127" y="342874"/>
                  </a:lnTo>
                  <a:lnTo>
                    <a:pt x="141462" y="342874"/>
                  </a:lnTo>
                  <a:cubicBezTo>
                    <a:pt x="128146" y="330113"/>
                    <a:pt x="133695" y="314023"/>
                    <a:pt x="132585" y="299043"/>
                  </a:cubicBezTo>
                  <a:cubicBezTo>
                    <a:pt x="131475" y="285727"/>
                    <a:pt x="134249" y="271856"/>
                    <a:pt x="130366" y="256876"/>
                  </a:cubicBezTo>
                  <a:cubicBezTo>
                    <a:pt x="123153" y="260205"/>
                    <a:pt x="124818" y="267417"/>
                    <a:pt x="122044" y="272411"/>
                  </a:cubicBezTo>
                  <a:cubicBezTo>
                    <a:pt x="115386" y="284062"/>
                    <a:pt x="104844" y="288501"/>
                    <a:pt x="92083" y="287946"/>
                  </a:cubicBezTo>
                  <a:cubicBezTo>
                    <a:pt x="78212" y="287391"/>
                    <a:pt x="70444" y="279069"/>
                    <a:pt x="67670" y="266308"/>
                  </a:cubicBezTo>
                  <a:cubicBezTo>
                    <a:pt x="65451" y="255211"/>
                    <a:pt x="61567" y="245224"/>
                    <a:pt x="52135" y="238012"/>
                  </a:cubicBezTo>
                  <a:cubicBezTo>
                    <a:pt x="47697" y="219148"/>
                    <a:pt x="29942" y="209161"/>
                    <a:pt x="21620" y="193071"/>
                  </a:cubicBezTo>
                  <a:cubicBezTo>
                    <a:pt x="3865" y="158672"/>
                    <a:pt x="-8896" y="124272"/>
                    <a:pt x="7749" y="85435"/>
                  </a:cubicBezTo>
                  <a:cubicBezTo>
                    <a:pt x="19955" y="57139"/>
                    <a:pt x="31052" y="54364"/>
                    <a:pt x="49916" y="77667"/>
                  </a:cubicBezTo>
                  <a:cubicBezTo>
                    <a:pt x="69335" y="100970"/>
                    <a:pt x="88199" y="124827"/>
                    <a:pt x="108173" y="147575"/>
                  </a:cubicBezTo>
                  <a:cubicBezTo>
                    <a:pt x="168094" y="215264"/>
                    <a:pt x="230235" y="199729"/>
                    <a:pt x="292930" y="149240"/>
                  </a:cubicBezTo>
                  <a:cubicBezTo>
                    <a:pt x="334542" y="115395"/>
                    <a:pt x="347303" y="69900"/>
                    <a:pt x="340645" y="17746"/>
                  </a:cubicBezTo>
                  <a:cubicBezTo>
                    <a:pt x="340090" y="12197"/>
                    <a:pt x="332322" y="4985"/>
                    <a:pt x="341200" y="1101"/>
                  </a:cubicBezTo>
                  <a:cubicBezTo>
                    <a:pt x="349522" y="-2783"/>
                    <a:pt x="355070" y="4430"/>
                    <a:pt x="359509" y="9978"/>
                  </a:cubicBezTo>
                  <a:cubicBezTo>
                    <a:pt x="364502" y="17746"/>
                    <a:pt x="370606" y="26068"/>
                    <a:pt x="372270" y="34391"/>
                  </a:cubicBezTo>
                  <a:cubicBezTo>
                    <a:pt x="386141" y="107073"/>
                    <a:pt x="359509" y="218038"/>
                    <a:pt x="296259" y="265198"/>
                  </a:cubicBezTo>
                  <a:cubicBezTo>
                    <a:pt x="284607" y="265198"/>
                    <a:pt x="280169" y="254102"/>
                    <a:pt x="271292" y="249663"/>
                  </a:cubicBezTo>
                  <a:cubicBezTo>
                    <a:pt x="246324" y="236347"/>
                    <a:pt x="218583" y="245224"/>
                    <a:pt x="205267" y="270192"/>
                  </a:cubicBezTo>
                  <a:cubicBezTo>
                    <a:pt x="199719" y="280733"/>
                    <a:pt x="200829" y="294049"/>
                    <a:pt x="192506" y="303481"/>
                  </a:cubicBezTo>
                  <a:cubicBezTo>
                    <a:pt x="177526" y="306810"/>
                    <a:pt x="164210" y="296823"/>
                    <a:pt x="147565" y="296823"/>
                  </a:cubicBezTo>
                  <a:cubicBezTo>
                    <a:pt x="147565" y="310694"/>
                    <a:pt x="147565" y="324010"/>
                    <a:pt x="147565" y="337880"/>
                  </a:cubicBezTo>
                  <a:cubicBezTo>
                    <a:pt x="148675" y="338990"/>
                    <a:pt x="149230" y="340100"/>
                    <a:pt x="148675" y="341209"/>
                  </a:cubicBezTo>
                  <a:cubicBezTo>
                    <a:pt x="145901" y="342319"/>
                    <a:pt x="145346" y="342874"/>
                    <a:pt x="144791" y="342874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30FE151B-890E-47CF-9460-B2480CDCB18F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5053481" y="4361864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  <p:sp>
          <p:nvSpPr>
            <p:cNvPr id="261" name="TextBox 260">
              <a:extLst>
                <a:ext uri="{FF2B5EF4-FFF2-40B4-BE49-F238E27FC236}">
                  <a16:creationId xmlns:a16="http://schemas.microsoft.com/office/drawing/2014/main" id="{451DB931-A6FD-4B2F-AD68-47ADA3FE9642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6023607" y="4804640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829B545-C2F0-48A0-99FE-4EA8B3F88E5A}"/>
              </a:ext>
            </a:extLst>
          </p:cNvPr>
          <p:cNvGrpSpPr/>
          <p:nvPr/>
        </p:nvGrpSpPr>
        <p:grpSpPr>
          <a:xfrm>
            <a:off x="8711867" y="4454005"/>
            <a:ext cx="1371890" cy="914399"/>
            <a:chOff x="7622508" y="4420164"/>
            <a:chExt cx="1004169" cy="669305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7E71F055-B21D-4B51-8D10-7EC35E8228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57372" y="4420164"/>
              <a:ext cx="669305" cy="669305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4BC7DD3-8760-45DB-BB1A-6027F81A4F47}"/>
                </a:ext>
              </a:extLst>
            </p:cNvPr>
            <p:cNvSpPr/>
            <p:nvPr/>
          </p:nvSpPr>
          <p:spPr>
            <a:xfrm>
              <a:off x="7622508" y="4812980"/>
              <a:ext cx="460506" cy="227479"/>
            </a:xfrm>
            <a:custGeom>
              <a:avLst/>
              <a:gdLst>
                <a:gd name="connsiteX0" fmla="*/ 354379 w 460505"/>
                <a:gd name="connsiteY0" fmla="*/ 90437 h 227478"/>
                <a:gd name="connsiteX1" fmla="*/ 379901 w 460505"/>
                <a:gd name="connsiteY1" fmla="*/ 0 h 227478"/>
                <a:gd name="connsiteX2" fmla="*/ 462016 w 460505"/>
                <a:gd name="connsiteY2" fmla="*/ 142036 h 227478"/>
                <a:gd name="connsiteX3" fmla="*/ 456467 w 460505"/>
                <a:gd name="connsiteY3" fmla="*/ 158680 h 227478"/>
                <a:gd name="connsiteX4" fmla="*/ 329412 w 460505"/>
                <a:gd name="connsiteY4" fmla="*/ 231363 h 227478"/>
                <a:gd name="connsiteX5" fmla="*/ 342728 w 460505"/>
                <a:gd name="connsiteY5" fmla="*/ 171441 h 227478"/>
                <a:gd name="connsiteX6" fmla="*/ 327748 w 460505"/>
                <a:gd name="connsiteY6" fmla="*/ 148139 h 227478"/>
                <a:gd name="connsiteX7" fmla="*/ 17045 w 460505"/>
                <a:gd name="connsiteY7" fmla="*/ 172551 h 227478"/>
                <a:gd name="connsiteX8" fmla="*/ 400 w 460505"/>
                <a:gd name="connsiteY8" fmla="*/ 63250 h 227478"/>
                <a:gd name="connsiteX9" fmla="*/ 17045 w 460505"/>
                <a:gd name="connsiteY9" fmla="*/ 44941 h 227478"/>
                <a:gd name="connsiteX10" fmla="*/ 354379 w 460505"/>
                <a:gd name="connsiteY10" fmla="*/ 90437 h 22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505" h="227478">
                  <a:moveTo>
                    <a:pt x="354379" y="90437"/>
                  </a:moveTo>
                  <a:cubicBezTo>
                    <a:pt x="362702" y="60476"/>
                    <a:pt x="371024" y="32180"/>
                    <a:pt x="379901" y="0"/>
                  </a:cubicBezTo>
                  <a:cubicBezTo>
                    <a:pt x="408752" y="49934"/>
                    <a:pt x="434829" y="96540"/>
                    <a:pt x="462016" y="142036"/>
                  </a:cubicBezTo>
                  <a:cubicBezTo>
                    <a:pt x="467564" y="151468"/>
                    <a:pt x="464235" y="154242"/>
                    <a:pt x="456467" y="158680"/>
                  </a:cubicBezTo>
                  <a:cubicBezTo>
                    <a:pt x="414855" y="182538"/>
                    <a:pt x="373798" y="206395"/>
                    <a:pt x="329412" y="231363"/>
                  </a:cubicBezTo>
                  <a:cubicBezTo>
                    <a:pt x="328857" y="208615"/>
                    <a:pt x="337180" y="190306"/>
                    <a:pt x="342728" y="171441"/>
                  </a:cubicBezTo>
                  <a:cubicBezTo>
                    <a:pt x="347166" y="155906"/>
                    <a:pt x="343283" y="150358"/>
                    <a:pt x="327748" y="148139"/>
                  </a:cubicBezTo>
                  <a:cubicBezTo>
                    <a:pt x="242304" y="137042"/>
                    <a:pt x="110256" y="131494"/>
                    <a:pt x="17045" y="172551"/>
                  </a:cubicBezTo>
                  <a:cubicBezTo>
                    <a:pt x="11497" y="135932"/>
                    <a:pt x="6503" y="99314"/>
                    <a:pt x="400" y="63250"/>
                  </a:cubicBezTo>
                  <a:cubicBezTo>
                    <a:pt x="-1819" y="49380"/>
                    <a:pt x="5394" y="47160"/>
                    <a:pt x="17045" y="44941"/>
                  </a:cubicBezTo>
                  <a:cubicBezTo>
                    <a:pt x="134113" y="27741"/>
                    <a:pt x="247852" y="22193"/>
                    <a:pt x="354379" y="9043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2CF58C-41C8-47DE-8C8F-8933DAF59619}"/>
                </a:ext>
              </a:extLst>
            </p:cNvPr>
            <p:cNvSpPr/>
            <p:nvPr/>
          </p:nvSpPr>
          <p:spPr>
            <a:xfrm>
              <a:off x="7663589" y="4420164"/>
              <a:ext cx="460506" cy="233027"/>
            </a:xfrm>
            <a:custGeom>
              <a:avLst/>
              <a:gdLst>
                <a:gd name="connsiteX0" fmla="*/ 353800 w 460505"/>
                <a:gd name="connsiteY0" fmla="*/ 90437 h 233026"/>
                <a:gd name="connsiteX1" fmla="*/ 379323 w 460505"/>
                <a:gd name="connsiteY1" fmla="*/ 0 h 233026"/>
                <a:gd name="connsiteX2" fmla="*/ 463101 w 460505"/>
                <a:gd name="connsiteY2" fmla="*/ 144810 h 233026"/>
                <a:gd name="connsiteX3" fmla="*/ 455334 w 460505"/>
                <a:gd name="connsiteY3" fmla="*/ 159235 h 233026"/>
                <a:gd name="connsiteX4" fmla="*/ 326059 w 460505"/>
                <a:gd name="connsiteY4" fmla="*/ 233582 h 233026"/>
                <a:gd name="connsiteX5" fmla="*/ 347143 w 460505"/>
                <a:gd name="connsiteY5" fmla="*/ 151467 h 233026"/>
                <a:gd name="connsiteX6" fmla="*/ 17021 w 460505"/>
                <a:gd name="connsiteY6" fmla="*/ 172551 h 233026"/>
                <a:gd name="connsiteX7" fmla="*/ 377 w 460505"/>
                <a:gd name="connsiteY7" fmla="*/ 61586 h 233026"/>
                <a:gd name="connsiteX8" fmla="*/ 11473 w 460505"/>
                <a:gd name="connsiteY8" fmla="*/ 46606 h 233026"/>
                <a:gd name="connsiteX9" fmla="*/ 310524 w 460505"/>
                <a:gd name="connsiteY9" fmla="*/ 67134 h 233026"/>
                <a:gd name="connsiteX10" fmla="*/ 353800 w 460505"/>
                <a:gd name="connsiteY10" fmla="*/ 90437 h 2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505" h="233026">
                  <a:moveTo>
                    <a:pt x="353800" y="90437"/>
                  </a:moveTo>
                  <a:cubicBezTo>
                    <a:pt x="362123" y="61586"/>
                    <a:pt x="369890" y="33290"/>
                    <a:pt x="379323" y="0"/>
                  </a:cubicBezTo>
                  <a:cubicBezTo>
                    <a:pt x="408728" y="50489"/>
                    <a:pt x="435915" y="97649"/>
                    <a:pt x="463101" y="144810"/>
                  </a:cubicBezTo>
                  <a:cubicBezTo>
                    <a:pt x="468095" y="153687"/>
                    <a:pt x="460882" y="155906"/>
                    <a:pt x="455334" y="159235"/>
                  </a:cubicBezTo>
                  <a:cubicBezTo>
                    <a:pt x="413167" y="183648"/>
                    <a:pt x="371000" y="207505"/>
                    <a:pt x="326059" y="233582"/>
                  </a:cubicBezTo>
                  <a:cubicBezTo>
                    <a:pt x="333272" y="204731"/>
                    <a:pt x="339930" y="179209"/>
                    <a:pt x="347143" y="151467"/>
                  </a:cubicBezTo>
                  <a:cubicBezTo>
                    <a:pt x="235623" y="137597"/>
                    <a:pt x="126322" y="129829"/>
                    <a:pt x="17021" y="172551"/>
                  </a:cubicBezTo>
                  <a:cubicBezTo>
                    <a:pt x="11473" y="134823"/>
                    <a:pt x="5925" y="98204"/>
                    <a:pt x="377" y="61586"/>
                  </a:cubicBezTo>
                  <a:cubicBezTo>
                    <a:pt x="-1288" y="52154"/>
                    <a:pt x="2596" y="47715"/>
                    <a:pt x="11473" y="46606"/>
                  </a:cubicBezTo>
                  <a:cubicBezTo>
                    <a:pt x="112451" y="31070"/>
                    <a:pt x="213429" y="23858"/>
                    <a:pt x="310524" y="67134"/>
                  </a:cubicBezTo>
                  <a:cubicBezTo>
                    <a:pt x="324950" y="73237"/>
                    <a:pt x="337711" y="81559"/>
                    <a:pt x="353800" y="9043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 cap="flat">
              <a:solidFill>
                <a:schemeClr val="accent1">
                  <a:lumMod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44EDDD2-2BD2-492E-902E-AA33A0765DC9}"/>
                </a:ext>
              </a:extLst>
            </p:cNvPr>
            <p:cNvSpPr/>
            <p:nvPr/>
          </p:nvSpPr>
          <p:spPr>
            <a:xfrm>
              <a:off x="8316916" y="4687988"/>
              <a:ext cx="229593" cy="301751"/>
            </a:xfrm>
            <a:custGeom>
              <a:avLst/>
              <a:gdLst>
                <a:gd name="connsiteX0" fmla="*/ 130014 w 194189"/>
                <a:gd name="connsiteY0" fmla="*/ 114450 h 255219"/>
                <a:gd name="connsiteX1" fmla="*/ 152207 w 194189"/>
                <a:gd name="connsiteY1" fmla="*/ 61187 h 255219"/>
                <a:gd name="connsiteX2" fmla="*/ 158865 w 194189"/>
                <a:gd name="connsiteY2" fmla="*/ 15136 h 255219"/>
                <a:gd name="connsiteX3" fmla="*/ 166633 w 194189"/>
                <a:gd name="connsiteY3" fmla="*/ 156 h 255219"/>
                <a:gd name="connsiteX4" fmla="*/ 182168 w 194189"/>
                <a:gd name="connsiteY4" fmla="*/ 9588 h 255219"/>
                <a:gd name="connsiteX5" fmla="*/ 194929 w 194189"/>
                <a:gd name="connsiteY5" fmla="*/ 62296 h 255219"/>
                <a:gd name="connsiteX6" fmla="*/ 169961 w 194189"/>
                <a:gd name="connsiteY6" fmla="*/ 191571 h 255219"/>
                <a:gd name="connsiteX7" fmla="*/ 25707 w 194189"/>
                <a:gd name="connsiteY7" fmla="*/ 255931 h 255219"/>
                <a:gd name="connsiteX8" fmla="*/ 8507 w 194189"/>
                <a:gd name="connsiteY8" fmla="*/ 188242 h 255219"/>
                <a:gd name="connsiteX9" fmla="*/ 20713 w 194189"/>
                <a:gd name="connsiteY9" fmla="*/ 181584 h 255219"/>
                <a:gd name="connsiteX10" fmla="*/ 60661 w 194189"/>
                <a:gd name="connsiteY10" fmla="*/ 164939 h 255219"/>
                <a:gd name="connsiteX11" fmla="*/ 63990 w 194189"/>
                <a:gd name="connsiteY11" fmla="*/ 154952 h 255219"/>
                <a:gd name="connsiteX12" fmla="*/ 130014 w 194189"/>
                <a:gd name="connsiteY12" fmla="*/ 114450 h 25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189" h="255219">
                  <a:moveTo>
                    <a:pt x="130014" y="114450"/>
                  </a:moveTo>
                  <a:cubicBezTo>
                    <a:pt x="147768" y="101134"/>
                    <a:pt x="147214" y="80051"/>
                    <a:pt x="152207" y="61187"/>
                  </a:cubicBezTo>
                  <a:cubicBezTo>
                    <a:pt x="156091" y="46207"/>
                    <a:pt x="161084" y="31226"/>
                    <a:pt x="158865" y="15136"/>
                  </a:cubicBezTo>
                  <a:cubicBezTo>
                    <a:pt x="158310" y="9033"/>
                    <a:pt x="157201" y="1265"/>
                    <a:pt x="166633" y="156"/>
                  </a:cubicBezTo>
                  <a:cubicBezTo>
                    <a:pt x="173846" y="-954"/>
                    <a:pt x="178838" y="4040"/>
                    <a:pt x="182168" y="9588"/>
                  </a:cubicBezTo>
                  <a:cubicBezTo>
                    <a:pt x="192154" y="25678"/>
                    <a:pt x="196039" y="45097"/>
                    <a:pt x="194929" y="62296"/>
                  </a:cubicBezTo>
                  <a:cubicBezTo>
                    <a:pt x="192154" y="106128"/>
                    <a:pt x="184942" y="149404"/>
                    <a:pt x="169961" y="191571"/>
                  </a:cubicBezTo>
                  <a:cubicBezTo>
                    <a:pt x="146104" y="259815"/>
                    <a:pt x="76196" y="267582"/>
                    <a:pt x="25707" y="255931"/>
                  </a:cubicBezTo>
                  <a:cubicBezTo>
                    <a:pt x="-3144" y="248718"/>
                    <a:pt x="-5918" y="230964"/>
                    <a:pt x="8507" y="188242"/>
                  </a:cubicBezTo>
                  <a:cubicBezTo>
                    <a:pt x="10727" y="182694"/>
                    <a:pt x="15720" y="182139"/>
                    <a:pt x="20713" y="181584"/>
                  </a:cubicBezTo>
                  <a:cubicBezTo>
                    <a:pt x="34029" y="175481"/>
                    <a:pt x="45680" y="166049"/>
                    <a:pt x="60661" y="164939"/>
                  </a:cubicBezTo>
                  <a:cubicBezTo>
                    <a:pt x="67873" y="164384"/>
                    <a:pt x="65655" y="159391"/>
                    <a:pt x="63990" y="154952"/>
                  </a:cubicBezTo>
                  <a:cubicBezTo>
                    <a:pt x="89512" y="146630"/>
                    <a:pt x="112815" y="134979"/>
                    <a:pt x="130014" y="114450"/>
                  </a:cubicBezTo>
                  <a:close/>
                </a:path>
              </a:pathLst>
            </a:custGeom>
            <a:solidFill>
              <a:srgbClr val="BE0000"/>
            </a:solidFill>
            <a:ln w="55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2B38F0DF-B01F-4B93-B9A9-4F289B0CFD5C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8193340" y="4720049"/>
              <a:ext cx="316607" cy="155808"/>
            </a:xfrm>
            <a:custGeom>
              <a:avLst/>
              <a:gdLst>
                <a:gd name="connsiteX0" fmla="*/ 277300 w 568080"/>
                <a:gd name="connsiteY0" fmla="*/ 114970 h 279562"/>
                <a:gd name="connsiteX1" fmla="*/ 315430 w 568080"/>
                <a:gd name="connsiteY1" fmla="*/ 128053 h 279562"/>
                <a:gd name="connsiteX2" fmla="*/ 329295 w 568080"/>
                <a:gd name="connsiteY2" fmla="*/ 160591 h 279562"/>
                <a:gd name="connsiteX3" fmla="*/ 325325 w 568080"/>
                <a:gd name="connsiteY3" fmla="*/ 181668 h 279562"/>
                <a:gd name="connsiteX4" fmla="*/ 312746 w 568080"/>
                <a:gd name="connsiteY4" fmla="*/ 202633 h 279562"/>
                <a:gd name="connsiteX5" fmla="*/ 292172 w 568080"/>
                <a:gd name="connsiteY5" fmla="*/ 223543 h 279562"/>
                <a:gd name="connsiteX6" fmla="*/ 273331 w 568080"/>
                <a:gd name="connsiteY6" fmla="*/ 241657 h 279562"/>
                <a:gd name="connsiteX7" fmla="*/ 266902 w 568080"/>
                <a:gd name="connsiteY7" fmla="*/ 250378 h 279562"/>
                <a:gd name="connsiteX8" fmla="*/ 329295 w 568080"/>
                <a:gd name="connsiteY8" fmla="*/ 250378 h 279562"/>
                <a:gd name="connsiteX9" fmla="*/ 329295 w 568080"/>
                <a:gd name="connsiteY9" fmla="*/ 279562 h 279562"/>
                <a:gd name="connsiteX10" fmla="*/ 219157 w 568080"/>
                <a:gd name="connsiteY10" fmla="*/ 279562 h 279562"/>
                <a:gd name="connsiteX11" fmla="*/ 229891 w 568080"/>
                <a:gd name="connsiteY11" fmla="*/ 248198 h 279562"/>
                <a:gd name="connsiteX12" fmla="*/ 265225 w 568080"/>
                <a:gd name="connsiteY12" fmla="*/ 208895 h 279562"/>
                <a:gd name="connsiteX13" fmla="*/ 291278 w 568080"/>
                <a:gd name="connsiteY13" fmla="*/ 182059 h 279562"/>
                <a:gd name="connsiteX14" fmla="*/ 297763 w 568080"/>
                <a:gd name="connsiteY14" fmla="*/ 162827 h 279562"/>
                <a:gd name="connsiteX15" fmla="*/ 292116 w 568080"/>
                <a:gd name="connsiteY15" fmla="*/ 146670 h 279562"/>
                <a:gd name="connsiteX16" fmla="*/ 276518 w 568080"/>
                <a:gd name="connsiteY16" fmla="*/ 141023 h 279562"/>
                <a:gd name="connsiteX17" fmla="*/ 260864 w 568080"/>
                <a:gd name="connsiteY17" fmla="*/ 146949 h 279562"/>
                <a:gd name="connsiteX18" fmla="*/ 254155 w 568080"/>
                <a:gd name="connsiteY18" fmla="*/ 166629 h 279562"/>
                <a:gd name="connsiteX19" fmla="*/ 222847 w 568080"/>
                <a:gd name="connsiteY19" fmla="*/ 163498 h 279562"/>
                <a:gd name="connsiteX20" fmla="*/ 240402 w 568080"/>
                <a:gd name="connsiteY20" fmla="*/ 126264 h 279562"/>
                <a:gd name="connsiteX21" fmla="*/ 277300 w 568080"/>
                <a:gd name="connsiteY21" fmla="*/ 114970 h 279562"/>
                <a:gd name="connsiteX22" fmla="*/ 462412 w 568080"/>
                <a:gd name="connsiteY22" fmla="*/ 37654 h 279562"/>
                <a:gd name="connsiteX23" fmla="*/ 418508 w 568080"/>
                <a:gd name="connsiteY23" fmla="*/ 56332 h 279562"/>
                <a:gd name="connsiteX24" fmla="*/ 401839 w 568080"/>
                <a:gd name="connsiteY24" fmla="*/ 112663 h 279562"/>
                <a:gd name="connsiteX25" fmla="*/ 418955 w 568080"/>
                <a:gd name="connsiteY25" fmla="*/ 168846 h 279562"/>
                <a:gd name="connsiteX26" fmla="*/ 462412 w 568080"/>
                <a:gd name="connsiteY26" fmla="*/ 187970 h 279562"/>
                <a:gd name="connsiteX27" fmla="*/ 505647 w 568080"/>
                <a:gd name="connsiteY27" fmla="*/ 168995 h 279562"/>
                <a:gd name="connsiteX28" fmla="*/ 522539 w 568080"/>
                <a:gd name="connsiteY28" fmla="*/ 112068 h 279562"/>
                <a:gd name="connsiteX29" fmla="*/ 506093 w 568080"/>
                <a:gd name="connsiteY29" fmla="*/ 56109 h 279562"/>
                <a:gd name="connsiteX30" fmla="*/ 462412 w 568080"/>
                <a:gd name="connsiteY30" fmla="*/ 37654 h 279562"/>
                <a:gd name="connsiteX31" fmla="*/ 0 w 568080"/>
                <a:gd name="connsiteY31" fmla="*/ 3721 h 279562"/>
                <a:gd name="connsiteX32" fmla="*/ 44053 w 568080"/>
                <a:gd name="connsiteY32" fmla="*/ 3721 h 279562"/>
                <a:gd name="connsiteX33" fmla="*/ 44053 w 568080"/>
                <a:gd name="connsiteY33" fmla="*/ 89595 h 279562"/>
                <a:gd name="connsiteX34" fmla="*/ 130373 w 568080"/>
                <a:gd name="connsiteY34" fmla="*/ 89595 h 279562"/>
                <a:gd name="connsiteX35" fmla="*/ 130373 w 568080"/>
                <a:gd name="connsiteY35" fmla="*/ 3721 h 279562"/>
                <a:gd name="connsiteX36" fmla="*/ 174426 w 568080"/>
                <a:gd name="connsiteY36" fmla="*/ 3721 h 279562"/>
                <a:gd name="connsiteX37" fmla="*/ 174426 w 568080"/>
                <a:gd name="connsiteY37" fmla="*/ 221903 h 279562"/>
                <a:gd name="connsiteX38" fmla="*/ 130373 w 568080"/>
                <a:gd name="connsiteY38" fmla="*/ 221903 h 279562"/>
                <a:gd name="connsiteX39" fmla="*/ 130373 w 568080"/>
                <a:gd name="connsiteY39" fmla="*/ 126504 h 279562"/>
                <a:gd name="connsiteX40" fmla="*/ 44053 w 568080"/>
                <a:gd name="connsiteY40" fmla="*/ 126504 h 279562"/>
                <a:gd name="connsiteX41" fmla="*/ 44053 w 568080"/>
                <a:gd name="connsiteY41" fmla="*/ 221903 h 279562"/>
                <a:gd name="connsiteX42" fmla="*/ 0 w 568080"/>
                <a:gd name="connsiteY42" fmla="*/ 221903 h 279562"/>
                <a:gd name="connsiteX43" fmla="*/ 461966 w 568080"/>
                <a:gd name="connsiteY43" fmla="*/ 0 h 279562"/>
                <a:gd name="connsiteX44" fmla="*/ 539133 w 568080"/>
                <a:gd name="connsiteY44" fmla="*/ 29915 h 279562"/>
                <a:gd name="connsiteX45" fmla="*/ 568080 w 568080"/>
                <a:gd name="connsiteY45" fmla="*/ 113110 h 279562"/>
                <a:gd name="connsiteX46" fmla="*/ 539357 w 568080"/>
                <a:gd name="connsiteY46" fmla="*/ 195784 h 279562"/>
                <a:gd name="connsiteX47" fmla="*/ 462561 w 568080"/>
                <a:gd name="connsiteY47" fmla="*/ 225624 h 279562"/>
                <a:gd name="connsiteX48" fmla="*/ 385171 w 568080"/>
                <a:gd name="connsiteY48" fmla="*/ 195933 h 279562"/>
                <a:gd name="connsiteX49" fmla="*/ 356447 w 568080"/>
                <a:gd name="connsiteY49" fmla="*/ 114152 h 279562"/>
                <a:gd name="connsiteX50" fmla="*/ 366418 w 568080"/>
                <a:gd name="connsiteY50" fmla="*/ 58192 h 279562"/>
                <a:gd name="connsiteX51" fmla="*/ 386733 w 568080"/>
                <a:gd name="connsiteY51" fmla="*/ 28278 h 279562"/>
                <a:gd name="connsiteX52" fmla="*/ 414936 w 568080"/>
                <a:gd name="connsiteY52" fmla="*/ 8632 h 279562"/>
                <a:gd name="connsiteX53" fmla="*/ 461966 w 568080"/>
                <a:gd name="connsiteY53" fmla="*/ 0 h 27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68080" h="279562">
                  <a:moveTo>
                    <a:pt x="277300" y="114970"/>
                  </a:moveTo>
                  <a:cubicBezTo>
                    <a:pt x="293477" y="114970"/>
                    <a:pt x="306186" y="119331"/>
                    <a:pt x="315430" y="128053"/>
                  </a:cubicBezTo>
                  <a:cubicBezTo>
                    <a:pt x="324673" y="136774"/>
                    <a:pt x="329295" y="147620"/>
                    <a:pt x="329295" y="160591"/>
                  </a:cubicBezTo>
                  <a:cubicBezTo>
                    <a:pt x="329295" y="167971"/>
                    <a:pt x="327971" y="174996"/>
                    <a:pt x="325325" y="181668"/>
                  </a:cubicBezTo>
                  <a:cubicBezTo>
                    <a:pt x="322679" y="188339"/>
                    <a:pt x="318486" y="195328"/>
                    <a:pt x="312746" y="202633"/>
                  </a:cubicBezTo>
                  <a:cubicBezTo>
                    <a:pt x="308944" y="207479"/>
                    <a:pt x="302087" y="214448"/>
                    <a:pt x="292172" y="223543"/>
                  </a:cubicBezTo>
                  <a:cubicBezTo>
                    <a:pt x="282257" y="232637"/>
                    <a:pt x="275977" y="238675"/>
                    <a:pt x="273331" y="241657"/>
                  </a:cubicBezTo>
                  <a:cubicBezTo>
                    <a:pt x="270685" y="244638"/>
                    <a:pt x="268542" y="247546"/>
                    <a:pt x="266902" y="250378"/>
                  </a:cubicBezTo>
                  <a:lnTo>
                    <a:pt x="329295" y="250378"/>
                  </a:lnTo>
                  <a:lnTo>
                    <a:pt x="329295" y="279562"/>
                  </a:lnTo>
                  <a:lnTo>
                    <a:pt x="219157" y="279562"/>
                  </a:lnTo>
                  <a:cubicBezTo>
                    <a:pt x="220349" y="268530"/>
                    <a:pt x="223928" y="258075"/>
                    <a:pt x="229891" y="248198"/>
                  </a:cubicBezTo>
                  <a:cubicBezTo>
                    <a:pt x="235855" y="238321"/>
                    <a:pt x="247632" y="225220"/>
                    <a:pt x="265225" y="208895"/>
                  </a:cubicBezTo>
                  <a:cubicBezTo>
                    <a:pt x="279388" y="195701"/>
                    <a:pt x="288073" y="186756"/>
                    <a:pt x="291278" y="182059"/>
                  </a:cubicBezTo>
                  <a:cubicBezTo>
                    <a:pt x="295601" y="175574"/>
                    <a:pt x="297763" y="169163"/>
                    <a:pt x="297763" y="162827"/>
                  </a:cubicBezTo>
                  <a:cubicBezTo>
                    <a:pt x="297763" y="155820"/>
                    <a:pt x="295881" y="150434"/>
                    <a:pt x="292116" y="146670"/>
                  </a:cubicBezTo>
                  <a:cubicBezTo>
                    <a:pt x="288352" y="142905"/>
                    <a:pt x="283152" y="141023"/>
                    <a:pt x="276518" y="141023"/>
                  </a:cubicBezTo>
                  <a:cubicBezTo>
                    <a:pt x="269958" y="141023"/>
                    <a:pt x="264740" y="142998"/>
                    <a:pt x="260864" y="146949"/>
                  </a:cubicBezTo>
                  <a:cubicBezTo>
                    <a:pt x="256987" y="150900"/>
                    <a:pt x="254752" y="157460"/>
                    <a:pt x="254155" y="166629"/>
                  </a:cubicBezTo>
                  <a:lnTo>
                    <a:pt x="222847" y="163498"/>
                  </a:lnTo>
                  <a:cubicBezTo>
                    <a:pt x="224711" y="146204"/>
                    <a:pt x="230562" y="133792"/>
                    <a:pt x="240402" y="126264"/>
                  </a:cubicBezTo>
                  <a:cubicBezTo>
                    <a:pt x="250241" y="118735"/>
                    <a:pt x="262541" y="114970"/>
                    <a:pt x="277300" y="114970"/>
                  </a:cubicBezTo>
                  <a:close/>
                  <a:moveTo>
                    <a:pt x="462412" y="37654"/>
                  </a:moveTo>
                  <a:cubicBezTo>
                    <a:pt x="444255" y="37654"/>
                    <a:pt x="429621" y="43880"/>
                    <a:pt x="418508" y="56332"/>
                  </a:cubicBezTo>
                  <a:cubicBezTo>
                    <a:pt x="407396" y="68784"/>
                    <a:pt x="401839" y="87561"/>
                    <a:pt x="401839" y="112663"/>
                  </a:cubicBezTo>
                  <a:cubicBezTo>
                    <a:pt x="401839" y="137369"/>
                    <a:pt x="407544" y="156096"/>
                    <a:pt x="418955" y="168846"/>
                  </a:cubicBezTo>
                  <a:cubicBezTo>
                    <a:pt x="430365" y="181595"/>
                    <a:pt x="444851" y="187970"/>
                    <a:pt x="462412" y="187970"/>
                  </a:cubicBezTo>
                  <a:cubicBezTo>
                    <a:pt x="479974" y="187970"/>
                    <a:pt x="494386" y="181645"/>
                    <a:pt x="505647" y="168995"/>
                  </a:cubicBezTo>
                  <a:cubicBezTo>
                    <a:pt x="516908" y="156344"/>
                    <a:pt x="522539" y="137369"/>
                    <a:pt x="522539" y="112068"/>
                  </a:cubicBezTo>
                  <a:cubicBezTo>
                    <a:pt x="522539" y="87065"/>
                    <a:pt x="517057" y="68412"/>
                    <a:pt x="506093" y="56109"/>
                  </a:cubicBezTo>
                  <a:cubicBezTo>
                    <a:pt x="495130" y="43805"/>
                    <a:pt x="480569" y="37654"/>
                    <a:pt x="462412" y="37654"/>
                  </a:cubicBezTo>
                  <a:close/>
                  <a:moveTo>
                    <a:pt x="0" y="3721"/>
                  </a:moveTo>
                  <a:lnTo>
                    <a:pt x="44053" y="3721"/>
                  </a:lnTo>
                  <a:lnTo>
                    <a:pt x="44053" y="89595"/>
                  </a:lnTo>
                  <a:lnTo>
                    <a:pt x="130373" y="89595"/>
                  </a:lnTo>
                  <a:lnTo>
                    <a:pt x="130373" y="3721"/>
                  </a:lnTo>
                  <a:lnTo>
                    <a:pt x="174426" y="3721"/>
                  </a:lnTo>
                  <a:lnTo>
                    <a:pt x="174426" y="221903"/>
                  </a:lnTo>
                  <a:lnTo>
                    <a:pt x="130373" y="221903"/>
                  </a:lnTo>
                  <a:lnTo>
                    <a:pt x="130373" y="126504"/>
                  </a:lnTo>
                  <a:lnTo>
                    <a:pt x="44053" y="126504"/>
                  </a:lnTo>
                  <a:lnTo>
                    <a:pt x="44053" y="221903"/>
                  </a:lnTo>
                  <a:lnTo>
                    <a:pt x="0" y="221903"/>
                  </a:lnTo>
                  <a:close/>
                  <a:moveTo>
                    <a:pt x="461966" y="0"/>
                  </a:moveTo>
                  <a:cubicBezTo>
                    <a:pt x="494113" y="0"/>
                    <a:pt x="519835" y="9972"/>
                    <a:pt x="539133" y="29915"/>
                  </a:cubicBezTo>
                  <a:cubicBezTo>
                    <a:pt x="558431" y="49858"/>
                    <a:pt x="568080" y="77589"/>
                    <a:pt x="568080" y="113110"/>
                  </a:cubicBezTo>
                  <a:cubicBezTo>
                    <a:pt x="568080" y="148332"/>
                    <a:pt x="558506" y="175890"/>
                    <a:pt x="539357" y="195784"/>
                  </a:cubicBezTo>
                  <a:cubicBezTo>
                    <a:pt x="520207" y="215677"/>
                    <a:pt x="494609" y="225624"/>
                    <a:pt x="462561" y="225624"/>
                  </a:cubicBezTo>
                  <a:cubicBezTo>
                    <a:pt x="430117" y="225624"/>
                    <a:pt x="404320" y="215727"/>
                    <a:pt x="385171" y="195933"/>
                  </a:cubicBezTo>
                  <a:cubicBezTo>
                    <a:pt x="366021" y="176138"/>
                    <a:pt x="356447" y="148878"/>
                    <a:pt x="356447" y="114152"/>
                  </a:cubicBezTo>
                  <a:cubicBezTo>
                    <a:pt x="356447" y="91927"/>
                    <a:pt x="359771" y="73273"/>
                    <a:pt x="366418" y="58192"/>
                  </a:cubicBezTo>
                  <a:cubicBezTo>
                    <a:pt x="371379" y="47080"/>
                    <a:pt x="378151" y="37108"/>
                    <a:pt x="386733" y="28278"/>
                  </a:cubicBezTo>
                  <a:cubicBezTo>
                    <a:pt x="395316" y="19447"/>
                    <a:pt x="404717" y="12899"/>
                    <a:pt x="414936" y="8632"/>
                  </a:cubicBezTo>
                  <a:cubicBezTo>
                    <a:pt x="428529" y="2878"/>
                    <a:pt x="444206" y="0"/>
                    <a:pt x="4619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4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0D0853A4-C1D9-4BF1-A014-570A936A0824}"/>
              </a:ext>
            </a:extLst>
          </p:cNvPr>
          <p:cNvGrpSpPr/>
          <p:nvPr/>
        </p:nvGrpSpPr>
        <p:grpSpPr>
          <a:xfrm>
            <a:off x="1235018" y="5581873"/>
            <a:ext cx="2893186" cy="892552"/>
            <a:chOff x="1353016" y="1766707"/>
            <a:chExt cx="3318868" cy="892552"/>
          </a:xfrm>
        </p:grpSpPr>
        <p:sp>
          <p:nvSpPr>
            <p:cNvPr id="274" name="TextBox 273">
              <a:extLst>
                <a:ext uri="{FF2B5EF4-FFF2-40B4-BE49-F238E27FC236}">
                  <a16:creationId xmlns:a16="http://schemas.microsoft.com/office/drawing/2014/main" id="{29C96299-2061-407D-B362-0EE6216F83DA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75" name="TextBox 274">
              <a:extLst>
                <a:ext uri="{FF2B5EF4-FFF2-40B4-BE49-F238E27FC236}">
                  <a16:creationId xmlns:a16="http://schemas.microsoft.com/office/drawing/2014/main" id="{EEE5F96B-1F03-4E2E-A76F-38DD5C7EC516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5BE0DE91-61EB-429C-90A8-B73F798926A6}"/>
              </a:ext>
            </a:extLst>
          </p:cNvPr>
          <p:cNvGrpSpPr/>
          <p:nvPr/>
        </p:nvGrpSpPr>
        <p:grpSpPr>
          <a:xfrm>
            <a:off x="4686723" y="5581873"/>
            <a:ext cx="2893186" cy="892552"/>
            <a:chOff x="1353016" y="1766707"/>
            <a:chExt cx="3318868" cy="892552"/>
          </a:xfrm>
        </p:grpSpPr>
        <p:sp>
          <p:nvSpPr>
            <p:cNvPr id="277" name="TextBox 276">
              <a:extLst>
                <a:ext uri="{FF2B5EF4-FFF2-40B4-BE49-F238E27FC236}">
                  <a16:creationId xmlns:a16="http://schemas.microsoft.com/office/drawing/2014/main" id="{409488EE-A9D3-41C8-BF0E-73A8A0576AAC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78" name="TextBox 277">
              <a:extLst>
                <a:ext uri="{FF2B5EF4-FFF2-40B4-BE49-F238E27FC236}">
                  <a16:creationId xmlns:a16="http://schemas.microsoft.com/office/drawing/2014/main" id="{258DBBC7-E797-4655-B353-4A0308A3F0E5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A16189C0-CD02-419E-B2A3-1372FA28F8A1}"/>
              </a:ext>
            </a:extLst>
          </p:cNvPr>
          <p:cNvGrpSpPr/>
          <p:nvPr/>
        </p:nvGrpSpPr>
        <p:grpSpPr>
          <a:xfrm>
            <a:off x="8138427" y="5581873"/>
            <a:ext cx="2893186" cy="892552"/>
            <a:chOff x="1353016" y="1766707"/>
            <a:chExt cx="3318868" cy="892552"/>
          </a:xfrm>
        </p:grpSpPr>
        <p:sp>
          <p:nvSpPr>
            <p:cNvPr id="280" name="TextBox 279">
              <a:extLst>
                <a:ext uri="{FF2B5EF4-FFF2-40B4-BE49-F238E27FC236}">
                  <a16:creationId xmlns:a16="http://schemas.microsoft.com/office/drawing/2014/main" id="{F77C7498-30F0-460E-B15A-E63CE7DCB5B3}"/>
                </a:ext>
              </a:extLst>
            </p:cNvPr>
            <p:cNvSpPr txBox="1"/>
            <p:nvPr/>
          </p:nvSpPr>
          <p:spPr>
            <a:xfrm>
              <a:off x="1364064" y="2012928"/>
              <a:ext cx="33013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81" name="TextBox 280">
              <a:extLst>
                <a:ext uri="{FF2B5EF4-FFF2-40B4-BE49-F238E27FC236}">
                  <a16:creationId xmlns:a16="http://schemas.microsoft.com/office/drawing/2014/main" id="{7C16A015-219E-4038-8759-8A2523844484}"/>
                </a:ext>
              </a:extLst>
            </p:cNvPr>
            <p:cNvSpPr txBox="1"/>
            <p:nvPr/>
          </p:nvSpPr>
          <p:spPr>
            <a:xfrm>
              <a:off x="1353016" y="1766707"/>
              <a:ext cx="331886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48048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4F3874A9-A932-445F-8FFA-12C6DD1D0230}"/>
              </a:ext>
            </a:extLst>
          </p:cNvPr>
          <p:cNvGrpSpPr/>
          <p:nvPr/>
        </p:nvGrpSpPr>
        <p:grpSpPr>
          <a:xfrm>
            <a:off x="8807963" y="1744750"/>
            <a:ext cx="2696956" cy="376415"/>
            <a:chOff x="8288570" y="5180606"/>
            <a:chExt cx="2696956" cy="376415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A642E37D-DBCD-48FE-9A40-F0A34C8ADFFF}"/>
                </a:ext>
              </a:extLst>
            </p:cNvPr>
            <p:cNvSpPr/>
            <p:nvPr/>
          </p:nvSpPr>
          <p:spPr>
            <a:xfrm>
              <a:off x="8288570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5D09042-DE38-4B9D-A3C3-A183ECA6B87C}"/>
                </a:ext>
              </a:extLst>
            </p:cNvPr>
            <p:cNvSpPr/>
            <p:nvPr/>
          </p:nvSpPr>
          <p:spPr>
            <a:xfrm>
              <a:off x="8560309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16A84A5-35C8-4948-8169-D6759F24C878}"/>
                </a:ext>
              </a:extLst>
            </p:cNvPr>
            <p:cNvSpPr/>
            <p:nvPr/>
          </p:nvSpPr>
          <p:spPr>
            <a:xfrm>
              <a:off x="8832048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A26107E-50B5-4523-A351-A8FC065BD985}"/>
                </a:ext>
              </a:extLst>
            </p:cNvPr>
            <p:cNvSpPr/>
            <p:nvPr/>
          </p:nvSpPr>
          <p:spPr>
            <a:xfrm>
              <a:off x="9103787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5D19E65-9058-4CD2-B8AD-C5C6BFF4C824}"/>
                </a:ext>
              </a:extLst>
            </p:cNvPr>
            <p:cNvSpPr/>
            <p:nvPr/>
          </p:nvSpPr>
          <p:spPr>
            <a:xfrm>
              <a:off x="9375526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74EFA81-D1B9-464E-886F-96418712472F}"/>
                </a:ext>
              </a:extLst>
            </p:cNvPr>
            <p:cNvSpPr/>
            <p:nvPr/>
          </p:nvSpPr>
          <p:spPr>
            <a:xfrm>
              <a:off x="9647265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accent1"/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27D3D4C-2187-405C-A4BE-B0EEC426183A}"/>
                </a:ext>
              </a:extLst>
            </p:cNvPr>
            <p:cNvSpPr/>
            <p:nvPr/>
          </p:nvSpPr>
          <p:spPr>
            <a:xfrm>
              <a:off x="9919004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AB3EFF2-CEE3-4A99-8378-93BF20502A8A}"/>
                </a:ext>
              </a:extLst>
            </p:cNvPr>
            <p:cNvSpPr/>
            <p:nvPr/>
          </p:nvSpPr>
          <p:spPr>
            <a:xfrm>
              <a:off x="10190743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4C17A18-6673-47A7-B270-991BC8A7142F}"/>
                </a:ext>
              </a:extLst>
            </p:cNvPr>
            <p:cNvSpPr/>
            <p:nvPr/>
          </p:nvSpPr>
          <p:spPr>
            <a:xfrm>
              <a:off x="10462482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1E92C3D-D504-412C-9B8B-B76D6B4DD830}"/>
                </a:ext>
              </a:extLst>
            </p:cNvPr>
            <p:cNvSpPr/>
            <p:nvPr/>
          </p:nvSpPr>
          <p:spPr>
            <a:xfrm>
              <a:off x="10734224" y="5180606"/>
              <a:ext cx="251302" cy="376415"/>
            </a:xfrm>
            <a:custGeom>
              <a:avLst/>
              <a:gdLst>
                <a:gd name="connsiteX0" fmla="*/ 0 w 561676"/>
                <a:gd name="connsiteY0" fmla="*/ 637244 h 906969"/>
                <a:gd name="connsiteX1" fmla="*/ 51564 w 561676"/>
                <a:gd name="connsiteY1" fmla="*/ 448484 h 906969"/>
                <a:gd name="connsiteX2" fmla="*/ 246770 w 561676"/>
                <a:gd name="connsiteY2" fmla="*/ 27226 h 906969"/>
                <a:gd name="connsiteX3" fmla="*/ 280378 w 561676"/>
                <a:gd name="connsiteY3" fmla="*/ 63 h 906969"/>
                <a:gd name="connsiteX4" fmla="*/ 314447 w 561676"/>
                <a:gd name="connsiteY4" fmla="*/ 23083 h 906969"/>
                <a:gd name="connsiteX5" fmla="*/ 534514 w 561676"/>
                <a:gd name="connsiteY5" fmla="*/ 502810 h 906969"/>
                <a:gd name="connsiteX6" fmla="*/ 562598 w 561676"/>
                <a:gd name="connsiteY6" fmla="*/ 658882 h 906969"/>
                <a:gd name="connsiteX7" fmla="*/ 394095 w 561676"/>
                <a:gd name="connsiteY7" fmla="*/ 886316 h 906969"/>
                <a:gd name="connsiteX8" fmla="*/ 2762 w 561676"/>
                <a:gd name="connsiteY8" fmla="*/ 677758 h 906969"/>
                <a:gd name="connsiteX9" fmla="*/ 0 w 561676"/>
                <a:gd name="connsiteY9" fmla="*/ 637244 h 90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676" h="906969">
                  <a:moveTo>
                    <a:pt x="0" y="637244"/>
                  </a:moveTo>
                  <a:cubicBezTo>
                    <a:pt x="0" y="569567"/>
                    <a:pt x="23940" y="508335"/>
                    <a:pt x="51564" y="448484"/>
                  </a:cubicBezTo>
                  <a:cubicBezTo>
                    <a:pt x="116018" y="307604"/>
                    <a:pt x="181854" y="167645"/>
                    <a:pt x="246770" y="27226"/>
                  </a:cubicBezTo>
                  <a:cubicBezTo>
                    <a:pt x="253675" y="12494"/>
                    <a:pt x="262883" y="984"/>
                    <a:pt x="280378" y="63"/>
                  </a:cubicBezTo>
                  <a:cubicBezTo>
                    <a:pt x="296952" y="-858"/>
                    <a:pt x="308001" y="8350"/>
                    <a:pt x="314447" y="23083"/>
                  </a:cubicBezTo>
                  <a:cubicBezTo>
                    <a:pt x="388109" y="182838"/>
                    <a:pt x="465915" y="340752"/>
                    <a:pt x="534514" y="502810"/>
                  </a:cubicBezTo>
                  <a:cubicBezTo>
                    <a:pt x="555692" y="552072"/>
                    <a:pt x="568583" y="604556"/>
                    <a:pt x="562598" y="658882"/>
                  </a:cubicBezTo>
                  <a:cubicBezTo>
                    <a:pt x="550627" y="767074"/>
                    <a:pt x="491237" y="842118"/>
                    <a:pt x="394095" y="886316"/>
                  </a:cubicBezTo>
                  <a:cubicBezTo>
                    <a:pt x="229735" y="960899"/>
                    <a:pt x="33609" y="855930"/>
                    <a:pt x="2762" y="677758"/>
                  </a:cubicBezTo>
                  <a:cubicBezTo>
                    <a:pt x="921" y="664407"/>
                    <a:pt x="921" y="650595"/>
                    <a:pt x="0" y="6372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5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0166C98-BE2B-4EC4-89AF-25DC12FDE204}"/>
              </a:ext>
            </a:extLst>
          </p:cNvPr>
          <p:cNvGrpSpPr/>
          <p:nvPr/>
        </p:nvGrpSpPr>
        <p:grpSpPr>
          <a:xfrm>
            <a:off x="8792808" y="4804079"/>
            <a:ext cx="2706826" cy="661867"/>
            <a:chOff x="7403211" y="4343290"/>
            <a:chExt cx="2706826" cy="661867"/>
          </a:xfrm>
        </p:grpSpPr>
        <p:sp>
          <p:nvSpPr>
            <p:cNvPr id="16" name="Round Same Side Corner Rectangle 8">
              <a:extLst>
                <a:ext uri="{FF2B5EF4-FFF2-40B4-BE49-F238E27FC236}">
                  <a16:creationId xmlns:a16="http://schemas.microsoft.com/office/drawing/2014/main" id="{2AFBB03E-46E9-40EB-A3E1-4D9E05FFC99F}"/>
                </a:ext>
              </a:extLst>
            </p:cNvPr>
            <p:cNvSpPr/>
            <p:nvPr/>
          </p:nvSpPr>
          <p:spPr>
            <a:xfrm>
              <a:off x="7403211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Round Same Side Corner Rectangle 8">
              <a:extLst>
                <a:ext uri="{FF2B5EF4-FFF2-40B4-BE49-F238E27FC236}">
                  <a16:creationId xmlns:a16="http://schemas.microsoft.com/office/drawing/2014/main" id="{7EF4DA03-1619-463D-BCE5-87B0FF221EA6}"/>
                </a:ext>
              </a:extLst>
            </p:cNvPr>
            <p:cNvSpPr/>
            <p:nvPr/>
          </p:nvSpPr>
          <p:spPr>
            <a:xfrm>
              <a:off x="7676047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Round Same Side Corner Rectangle 8">
              <a:extLst>
                <a:ext uri="{FF2B5EF4-FFF2-40B4-BE49-F238E27FC236}">
                  <a16:creationId xmlns:a16="http://schemas.microsoft.com/office/drawing/2014/main" id="{6C7E17C9-E004-48E6-A86D-F9E8F65CF99E}"/>
                </a:ext>
              </a:extLst>
            </p:cNvPr>
            <p:cNvSpPr/>
            <p:nvPr/>
          </p:nvSpPr>
          <p:spPr>
            <a:xfrm>
              <a:off x="7948883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9" name="Round Same Side Corner Rectangle 8">
              <a:extLst>
                <a:ext uri="{FF2B5EF4-FFF2-40B4-BE49-F238E27FC236}">
                  <a16:creationId xmlns:a16="http://schemas.microsoft.com/office/drawing/2014/main" id="{35D2F07C-E4D5-49A7-A50B-ACDCAC1A3B95}"/>
                </a:ext>
              </a:extLst>
            </p:cNvPr>
            <p:cNvSpPr/>
            <p:nvPr/>
          </p:nvSpPr>
          <p:spPr>
            <a:xfrm>
              <a:off x="8221719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Round Same Side Corner Rectangle 8">
              <a:extLst>
                <a:ext uri="{FF2B5EF4-FFF2-40B4-BE49-F238E27FC236}">
                  <a16:creationId xmlns:a16="http://schemas.microsoft.com/office/drawing/2014/main" id="{F53499FD-0AA6-4CF0-905D-D1FA3CFB1582}"/>
                </a:ext>
              </a:extLst>
            </p:cNvPr>
            <p:cNvSpPr/>
            <p:nvPr/>
          </p:nvSpPr>
          <p:spPr>
            <a:xfrm>
              <a:off x="8494555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Round Same Side Corner Rectangle 8">
              <a:extLst>
                <a:ext uri="{FF2B5EF4-FFF2-40B4-BE49-F238E27FC236}">
                  <a16:creationId xmlns:a16="http://schemas.microsoft.com/office/drawing/2014/main" id="{79B9BCBB-9C89-4016-A211-9D5344180BF0}"/>
                </a:ext>
              </a:extLst>
            </p:cNvPr>
            <p:cNvSpPr/>
            <p:nvPr/>
          </p:nvSpPr>
          <p:spPr>
            <a:xfrm>
              <a:off x="8767391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2" name="Round Same Side Corner Rectangle 8">
              <a:extLst>
                <a:ext uri="{FF2B5EF4-FFF2-40B4-BE49-F238E27FC236}">
                  <a16:creationId xmlns:a16="http://schemas.microsoft.com/office/drawing/2014/main" id="{E094A2A4-8ED2-4F37-8B2C-A5C39ACCAAD7}"/>
                </a:ext>
              </a:extLst>
            </p:cNvPr>
            <p:cNvSpPr/>
            <p:nvPr/>
          </p:nvSpPr>
          <p:spPr>
            <a:xfrm>
              <a:off x="9040227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3" name="Round Same Side Corner Rectangle 8">
              <a:extLst>
                <a:ext uri="{FF2B5EF4-FFF2-40B4-BE49-F238E27FC236}">
                  <a16:creationId xmlns:a16="http://schemas.microsoft.com/office/drawing/2014/main" id="{8481EE77-D767-4DB0-97B8-EC1845BDCA11}"/>
                </a:ext>
              </a:extLst>
            </p:cNvPr>
            <p:cNvSpPr/>
            <p:nvPr/>
          </p:nvSpPr>
          <p:spPr>
            <a:xfrm>
              <a:off x="9313063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4" name="Round Same Side Corner Rectangle 8">
              <a:extLst>
                <a:ext uri="{FF2B5EF4-FFF2-40B4-BE49-F238E27FC236}">
                  <a16:creationId xmlns:a16="http://schemas.microsoft.com/office/drawing/2014/main" id="{978B6D2E-05E9-42AF-80B4-C8BDC8CAE081}"/>
                </a:ext>
              </a:extLst>
            </p:cNvPr>
            <p:cNvSpPr/>
            <p:nvPr/>
          </p:nvSpPr>
          <p:spPr>
            <a:xfrm>
              <a:off x="9585899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5" name="Round Same Side Corner Rectangle 8">
              <a:extLst>
                <a:ext uri="{FF2B5EF4-FFF2-40B4-BE49-F238E27FC236}">
                  <a16:creationId xmlns:a16="http://schemas.microsoft.com/office/drawing/2014/main" id="{A698FD8E-C463-4A7C-85EE-87487C6DEEEB}"/>
                </a:ext>
              </a:extLst>
            </p:cNvPr>
            <p:cNvSpPr/>
            <p:nvPr/>
          </p:nvSpPr>
          <p:spPr>
            <a:xfrm>
              <a:off x="9858735" y="4343290"/>
              <a:ext cx="251302" cy="66186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70F7FC39-BC01-4BAE-BECB-D979037BD221}"/>
              </a:ext>
            </a:extLst>
          </p:cNvPr>
          <p:cNvSpPr txBox="1"/>
          <p:nvPr/>
        </p:nvSpPr>
        <p:spPr>
          <a:xfrm>
            <a:off x="435995" y="405743"/>
            <a:ext cx="614768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6000" b="1" dirty="0">
                <a:solidFill>
                  <a:srgbClr val="A21902"/>
                </a:solidFill>
                <a:cs typeface="B Nazanin" panose="00000700000000000000" pitchFamily="2" charset="-78"/>
              </a:rPr>
              <a:t>اهدای خون</a:t>
            </a:r>
            <a:endParaRPr lang="ko-KR" altLang="en-US" sz="6000" b="1" dirty="0">
              <a:solidFill>
                <a:srgbClr val="A21902"/>
              </a:solidFill>
              <a:cs typeface="B Nazanin" panose="00000700000000000000" pitchFamily="2" charset="-78"/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F125A259-5277-4937-BA48-78399EAE99CE}"/>
              </a:ext>
            </a:extLst>
          </p:cNvPr>
          <p:cNvSpPr txBox="1"/>
          <p:nvPr/>
        </p:nvSpPr>
        <p:spPr>
          <a:xfrm>
            <a:off x="435995" y="1536390"/>
            <a:ext cx="504438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OREM IPSUM DOLOR SIT AMET, CU USU AGAM INTEGRE IMPEDIT.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E12B0EEF-38EE-4073-97F9-FE24ABA64FFC}"/>
              </a:ext>
            </a:extLst>
          </p:cNvPr>
          <p:cNvGrpSpPr/>
          <p:nvPr/>
        </p:nvGrpSpPr>
        <p:grpSpPr>
          <a:xfrm>
            <a:off x="8682103" y="2190404"/>
            <a:ext cx="2854399" cy="646331"/>
            <a:chOff x="6498510" y="2360882"/>
            <a:chExt cx="2854399" cy="646331"/>
          </a:xfrm>
        </p:grpSpPr>
        <p:sp>
          <p:nvSpPr>
            <p:cNvPr id="149" name="TextBox 148">
              <a:extLst>
                <a:ext uri="{FF2B5EF4-FFF2-40B4-BE49-F238E27FC236}">
                  <a16:creationId xmlns:a16="http://schemas.microsoft.com/office/drawing/2014/main" id="{57887C35-22BB-45AC-AA93-5DF871C01568}"/>
                </a:ext>
              </a:extLst>
            </p:cNvPr>
            <p:cNvSpPr txBox="1"/>
            <p:nvPr/>
          </p:nvSpPr>
          <p:spPr>
            <a:xfrm>
              <a:off x="6498510" y="2453215"/>
              <a:ext cx="88500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60%</a:t>
              </a:r>
              <a:endParaRPr lang="ko-KR" altLang="en-US" sz="2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E3C42C4A-1778-469E-B479-B5E9F053EBC0}"/>
                </a:ext>
              </a:extLst>
            </p:cNvPr>
            <p:cNvSpPr txBox="1"/>
            <p:nvPr/>
          </p:nvSpPr>
          <p:spPr>
            <a:xfrm>
              <a:off x="7415070" y="2360882"/>
              <a:ext cx="19378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AD15A149-FCFF-4B1E-8123-0C40993B9A4C}"/>
              </a:ext>
            </a:extLst>
          </p:cNvPr>
          <p:cNvGrpSpPr/>
          <p:nvPr/>
        </p:nvGrpSpPr>
        <p:grpSpPr>
          <a:xfrm>
            <a:off x="8747102" y="3084300"/>
            <a:ext cx="2832137" cy="667981"/>
            <a:chOff x="6532967" y="4003363"/>
            <a:chExt cx="2832137" cy="667981"/>
          </a:xfrm>
        </p:grpSpPr>
        <p:sp>
          <p:nvSpPr>
            <p:cNvPr id="151" name="Round Same Side Corner Rectangle 20">
              <a:extLst>
                <a:ext uri="{FF2B5EF4-FFF2-40B4-BE49-F238E27FC236}">
                  <a16:creationId xmlns:a16="http://schemas.microsoft.com/office/drawing/2014/main" id="{4A57F5B5-A9CD-49C4-BE8B-F4A767415AC7}"/>
                </a:ext>
              </a:extLst>
            </p:cNvPr>
            <p:cNvSpPr/>
            <p:nvPr/>
          </p:nvSpPr>
          <p:spPr>
            <a:xfrm rot="10800000">
              <a:off x="6532967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2" name="Round Same Side Corner Rectangle 20">
              <a:extLst>
                <a:ext uri="{FF2B5EF4-FFF2-40B4-BE49-F238E27FC236}">
                  <a16:creationId xmlns:a16="http://schemas.microsoft.com/office/drawing/2014/main" id="{41EFCD6E-11DE-4FD1-B065-E990BB8C22DE}"/>
                </a:ext>
              </a:extLst>
            </p:cNvPr>
            <p:cNvSpPr/>
            <p:nvPr/>
          </p:nvSpPr>
          <p:spPr>
            <a:xfrm rot="10800000">
              <a:off x="6812856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3" name="Round Same Side Corner Rectangle 20">
              <a:extLst>
                <a:ext uri="{FF2B5EF4-FFF2-40B4-BE49-F238E27FC236}">
                  <a16:creationId xmlns:a16="http://schemas.microsoft.com/office/drawing/2014/main" id="{FA6640E4-08EE-43D0-9A08-F453020071C7}"/>
                </a:ext>
              </a:extLst>
            </p:cNvPr>
            <p:cNvSpPr/>
            <p:nvPr/>
          </p:nvSpPr>
          <p:spPr>
            <a:xfrm rot="10800000">
              <a:off x="7092745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4" name="Round Same Side Corner Rectangle 20">
              <a:extLst>
                <a:ext uri="{FF2B5EF4-FFF2-40B4-BE49-F238E27FC236}">
                  <a16:creationId xmlns:a16="http://schemas.microsoft.com/office/drawing/2014/main" id="{5CDFBE6F-E74E-4063-B17B-B4410C801B16}"/>
                </a:ext>
              </a:extLst>
            </p:cNvPr>
            <p:cNvSpPr/>
            <p:nvPr/>
          </p:nvSpPr>
          <p:spPr>
            <a:xfrm rot="10800000">
              <a:off x="7372634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5" name="Round Same Side Corner Rectangle 20">
              <a:extLst>
                <a:ext uri="{FF2B5EF4-FFF2-40B4-BE49-F238E27FC236}">
                  <a16:creationId xmlns:a16="http://schemas.microsoft.com/office/drawing/2014/main" id="{E40C587F-1835-494B-9252-F13D42E91A09}"/>
                </a:ext>
              </a:extLst>
            </p:cNvPr>
            <p:cNvSpPr/>
            <p:nvPr/>
          </p:nvSpPr>
          <p:spPr>
            <a:xfrm rot="10800000">
              <a:off x="7652523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6" name="Round Same Side Corner Rectangle 20">
              <a:extLst>
                <a:ext uri="{FF2B5EF4-FFF2-40B4-BE49-F238E27FC236}">
                  <a16:creationId xmlns:a16="http://schemas.microsoft.com/office/drawing/2014/main" id="{0EDC60E0-D908-4E55-A9D0-541C50D5024E}"/>
                </a:ext>
              </a:extLst>
            </p:cNvPr>
            <p:cNvSpPr/>
            <p:nvPr/>
          </p:nvSpPr>
          <p:spPr>
            <a:xfrm rot="10800000">
              <a:off x="7932412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7" name="Round Same Side Corner Rectangle 20">
              <a:extLst>
                <a:ext uri="{FF2B5EF4-FFF2-40B4-BE49-F238E27FC236}">
                  <a16:creationId xmlns:a16="http://schemas.microsoft.com/office/drawing/2014/main" id="{6B93E65E-B461-4A44-A92D-21EBC4A04560}"/>
                </a:ext>
              </a:extLst>
            </p:cNvPr>
            <p:cNvSpPr/>
            <p:nvPr/>
          </p:nvSpPr>
          <p:spPr>
            <a:xfrm rot="10800000">
              <a:off x="8212301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8" name="Round Same Side Corner Rectangle 20">
              <a:extLst>
                <a:ext uri="{FF2B5EF4-FFF2-40B4-BE49-F238E27FC236}">
                  <a16:creationId xmlns:a16="http://schemas.microsoft.com/office/drawing/2014/main" id="{D8C21B59-942C-452F-B582-DD1847418241}"/>
                </a:ext>
              </a:extLst>
            </p:cNvPr>
            <p:cNvSpPr/>
            <p:nvPr/>
          </p:nvSpPr>
          <p:spPr>
            <a:xfrm rot="10800000">
              <a:off x="8492190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9" name="Round Same Side Corner Rectangle 20">
              <a:extLst>
                <a:ext uri="{FF2B5EF4-FFF2-40B4-BE49-F238E27FC236}">
                  <a16:creationId xmlns:a16="http://schemas.microsoft.com/office/drawing/2014/main" id="{6E42091B-AFA9-4741-AFBA-2B817B83F7A7}"/>
                </a:ext>
              </a:extLst>
            </p:cNvPr>
            <p:cNvSpPr/>
            <p:nvPr/>
          </p:nvSpPr>
          <p:spPr>
            <a:xfrm rot="10800000">
              <a:off x="8772079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60" name="Round Same Side Corner Rectangle 20">
              <a:extLst>
                <a:ext uri="{FF2B5EF4-FFF2-40B4-BE49-F238E27FC236}">
                  <a16:creationId xmlns:a16="http://schemas.microsoft.com/office/drawing/2014/main" id="{A9F945DC-E34E-4C59-9D95-18B29D0DF13C}"/>
                </a:ext>
              </a:extLst>
            </p:cNvPr>
            <p:cNvSpPr/>
            <p:nvPr/>
          </p:nvSpPr>
          <p:spPr>
            <a:xfrm rot="10800000">
              <a:off x="9051968" y="4003363"/>
              <a:ext cx="313136" cy="66798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6B3104F5-9355-4914-A55E-B8585D02DF2A}"/>
              </a:ext>
            </a:extLst>
          </p:cNvPr>
          <p:cNvGrpSpPr/>
          <p:nvPr/>
        </p:nvGrpSpPr>
        <p:grpSpPr>
          <a:xfrm>
            <a:off x="8747102" y="3880579"/>
            <a:ext cx="2854399" cy="646331"/>
            <a:chOff x="6498510" y="2360882"/>
            <a:chExt cx="2854399" cy="646331"/>
          </a:xfrm>
        </p:grpSpPr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6351FD50-8F06-4E6D-80E2-9C48BA65878B}"/>
                </a:ext>
              </a:extLst>
            </p:cNvPr>
            <p:cNvSpPr txBox="1"/>
            <p:nvPr/>
          </p:nvSpPr>
          <p:spPr>
            <a:xfrm>
              <a:off x="6498510" y="2453215"/>
              <a:ext cx="88500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60%</a:t>
              </a:r>
              <a:endParaRPr lang="ko-KR" altLang="en-US" sz="2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BA2DCBD9-DF34-471A-BA56-AC1F211F3FD4}"/>
                </a:ext>
              </a:extLst>
            </p:cNvPr>
            <p:cNvSpPr txBox="1"/>
            <p:nvPr/>
          </p:nvSpPr>
          <p:spPr>
            <a:xfrm>
              <a:off x="7415070" y="2360882"/>
              <a:ext cx="19378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62AA5C7E-CEF7-4224-980B-2B39725BC549}"/>
              </a:ext>
            </a:extLst>
          </p:cNvPr>
          <p:cNvGrpSpPr/>
          <p:nvPr/>
        </p:nvGrpSpPr>
        <p:grpSpPr>
          <a:xfrm>
            <a:off x="8792808" y="5597301"/>
            <a:ext cx="2854399" cy="646331"/>
            <a:chOff x="6498510" y="2360882"/>
            <a:chExt cx="2854399" cy="646331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03ECCF5E-FC02-4D8F-8B41-10446DD44488}"/>
                </a:ext>
              </a:extLst>
            </p:cNvPr>
            <p:cNvSpPr txBox="1"/>
            <p:nvPr/>
          </p:nvSpPr>
          <p:spPr>
            <a:xfrm>
              <a:off x="6498510" y="2453215"/>
              <a:ext cx="885002" cy="46166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2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60%</a:t>
              </a:r>
              <a:endParaRPr lang="ko-KR" altLang="en-US" sz="2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0E5A10DB-EB24-40EE-AD4E-D04F9070D7AC}"/>
                </a:ext>
              </a:extLst>
            </p:cNvPr>
            <p:cNvSpPr txBox="1"/>
            <p:nvPr/>
          </p:nvSpPr>
          <p:spPr>
            <a:xfrm>
              <a:off x="7415070" y="2360882"/>
              <a:ext cx="19378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roup 4">
            <a:extLst>
              <a:ext uri="{FF2B5EF4-FFF2-40B4-BE49-F238E27FC236}">
                <a16:creationId xmlns:a16="http://schemas.microsoft.com/office/drawing/2014/main" id="{DA7E7EAF-9480-399F-6FE0-10EA9E53D77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47913" y="2790825"/>
            <a:ext cx="4386263" cy="3790951"/>
            <a:chOff x="1479" y="1758"/>
            <a:chExt cx="2763" cy="2388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CBAD7F2-C4FB-7B42-FB3F-14ED2DAB6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1758"/>
              <a:ext cx="2763" cy="2235"/>
            </a:xfrm>
            <a:custGeom>
              <a:avLst/>
              <a:gdLst>
                <a:gd name="T0" fmla="*/ 806 w 904"/>
                <a:gd name="T1" fmla="*/ 361 h 731"/>
                <a:gd name="T2" fmla="*/ 798 w 904"/>
                <a:gd name="T3" fmla="*/ 615 h 731"/>
                <a:gd name="T4" fmla="*/ 725 w 904"/>
                <a:gd name="T5" fmla="*/ 661 h 731"/>
                <a:gd name="T6" fmla="*/ 636 w 904"/>
                <a:gd name="T7" fmla="*/ 645 h 731"/>
                <a:gd name="T8" fmla="*/ 577 w 904"/>
                <a:gd name="T9" fmla="*/ 524 h 731"/>
                <a:gd name="T10" fmla="*/ 463 w 904"/>
                <a:gd name="T11" fmla="*/ 600 h 731"/>
                <a:gd name="T12" fmla="*/ 317 w 904"/>
                <a:gd name="T13" fmla="*/ 723 h 731"/>
                <a:gd name="T14" fmla="*/ 225 w 904"/>
                <a:gd name="T15" fmla="*/ 670 h 731"/>
                <a:gd name="T16" fmla="*/ 152 w 904"/>
                <a:gd name="T17" fmla="*/ 585 h 731"/>
                <a:gd name="T18" fmla="*/ 330 w 904"/>
                <a:gd name="T19" fmla="*/ 462 h 731"/>
                <a:gd name="T20" fmla="*/ 462 w 904"/>
                <a:gd name="T21" fmla="*/ 388 h 731"/>
                <a:gd name="T22" fmla="*/ 366 w 904"/>
                <a:gd name="T23" fmla="*/ 278 h 731"/>
                <a:gd name="T24" fmla="*/ 258 w 904"/>
                <a:gd name="T25" fmla="*/ 293 h 731"/>
                <a:gd name="T26" fmla="*/ 71 w 904"/>
                <a:gd name="T27" fmla="*/ 127 h 731"/>
                <a:gd name="T28" fmla="*/ 8 w 904"/>
                <a:gd name="T29" fmla="*/ 26 h 731"/>
                <a:gd name="T30" fmla="*/ 149 w 904"/>
                <a:gd name="T31" fmla="*/ 243 h 731"/>
                <a:gd name="T32" fmla="*/ 230 w 904"/>
                <a:gd name="T33" fmla="*/ 270 h 731"/>
                <a:gd name="T34" fmla="*/ 282 w 904"/>
                <a:gd name="T35" fmla="*/ 280 h 731"/>
                <a:gd name="T36" fmla="*/ 279 w 904"/>
                <a:gd name="T37" fmla="*/ 236 h 731"/>
                <a:gd name="T38" fmla="*/ 340 w 904"/>
                <a:gd name="T39" fmla="*/ 249 h 731"/>
                <a:gd name="T40" fmla="*/ 353 w 904"/>
                <a:gd name="T41" fmla="*/ 241 h 731"/>
                <a:gd name="T42" fmla="*/ 367 w 904"/>
                <a:gd name="T43" fmla="*/ 269 h 731"/>
                <a:gd name="T44" fmla="*/ 337 w 904"/>
                <a:gd name="T45" fmla="*/ 147 h 731"/>
                <a:gd name="T46" fmla="*/ 366 w 904"/>
                <a:gd name="T47" fmla="*/ 170 h 731"/>
                <a:gd name="T48" fmla="*/ 187 w 904"/>
                <a:gd name="T49" fmla="*/ 12 h 731"/>
                <a:gd name="T50" fmla="*/ 321 w 904"/>
                <a:gd name="T51" fmla="*/ 88 h 731"/>
                <a:gd name="T52" fmla="*/ 387 w 904"/>
                <a:gd name="T53" fmla="*/ 201 h 731"/>
                <a:gd name="T54" fmla="*/ 532 w 904"/>
                <a:gd name="T55" fmla="*/ 341 h 731"/>
                <a:gd name="T56" fmla="*/ 623 w 904"/>
                <a:gd name="T57" fmla="*/ 289 h 731"/>
                <a:gd name="T58" fmla="*/ 645 w 904"/>
                <a:gd name="T59" fmla="*/ 207 h 731"/>
                <a:gd name="T60" fmla="*/ 618 w 904"/>
                <a:gd name="T61" fmla="*/ 77 h 731"/>
                <a:gd name="T62" fmla="*/ 688 w 904"/>
                <a:gd name="T63" fmla="*/ 346 h 731"/>
                <a:gd name="T64" fmla="*/ 642 w 904"/>
                <a:gd name="T65" fmla="*/ 476 h 731"/>
                <a:gd name="T66" fmla="*/ 641 w 904"/>
                <a:gd name="T67" fmla="*/ 632 h 731"/>
                <a:gd name="T68" fmla="*/ 685 w 904"/>
                <a:gd name="T69" fmla="*/ 548 h 731"/>
                <a:gd name="T70" fmla="*/ 670 w 904"/>
                <a:gd name="T71" fmla="*/ 609 h 731"/>
                <a:gd name="T72" fmla="*/ 684 w 904"/>
                <a:gd name="T73" fmla="*/ 649 h 731"/>
                <a:gd name="T74" fmla="*/ 749 w 904"/>
                <a:gd name="T75" fmla="*/ 602 h 731"/>
                <a:gd name="T76" fmla="*/ 768 w 904"/>
                <a:gd name="T77" fmla="*/ 613 h 731"/>
                <a:gd name="T78" fmla="*/ 768 w 904"/>
                <a:gd name="T79" fmla="*/ 637 h 731"/>
                <a:gd name="T80" fmla="*/ 801 w 904"/>
                <a:gd name="T81" fmla="*/ 579 h 731"/>
                <a:gd name="T82" fmla="*/ 823 w 904"/>
                <a:gd name="T83" fmla="*/ 490 h 731"/>
                <a:gd name="T84" fmla="*/ 793 w 904"/>
                <a:gd name="T85" fmla="*/ 373 h 731"/>
                <a:gd name="T86" fmla="*/ 773 w 904"/>
                <a:gd name="T87" fmla="*/ 147 h 731"/>
                <a:gd name="T88" fmla="*/ 777 w 904"/>
                <a:gd name="T89" fmla="*/ 54 h 731"/>
                <a:gd name="T90" fmla="*/ 890 w 904"/>
                <a:gd name="T91" fmla="*/ 58 h 731"/>
                <a:gd name="T92" fmla="*/ 784 w 904"/>
                <a:gd name="T93" fmla="*/ 178 h 731"/>
                <a:gd name="T94" fmla="*/ 806 w 904"/>
                <a:gd name="T95" fmla="*/ 353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04" h="731">
                  <a:moveTo>
                    <a:pt x="890" y="298"/>
                  </a:moveTo>
                  <a:cubicBezTo>
                    <a:pt x="894" y="296"/>
                    <a:pt x="898" y="293"/>
                    <a:pt x="904" y="290"/>
                  </a:cubicBezTo>
                  <a:cubicBezTo>
                    <a:pt x="904" y="296"/>
                    <a:pt x="900" y="297"/>
                    <a:pt x="897" y="299"/>
                  </a:cubicBezTo>
                  <a:cubicBezTo>
                    <a:pt x="867" y="320"/>
                    <a:pt x="837" y="341"/>
                    <a:pt x="806" y="361"/>
                  </a:cubicBezTo>
                  <a:cubicBezTo>
                    <a:pt x="801" y="364"/>
                    <a:pt x="800" y="366"/>
                    <a:pt x="801" y="372"/>
                  </a:cubicBezTo>
                  <a:cubicBezTo>
                    <a:pt x="807" y="414"/>
                    <a:pt x="821" y="454"/>
                    <a:pt x="830" y="496"/>
                  </a:cubicBezTo>
                  <a:cubicBezTo>
                    <a:pt x="836" y="525"/>
                    <a:pt x="828" y="553"/>
                    <a:pt x="820" y="580"/>
                  </a:cubicBezTo>
                  <a:cubicBezTo>
                    <a:pt x="816" y="594"/>
                    <a:pt x="812" y="607"/>
                    <a:pt x="798" y="615"/>
                  </a:cubicBezTo>
                  <a:cubicBezTo>
                    <a:pt x="795" y="616"/>
                    <a:pt x="795" y="621"/>
                    <a:pt x="794" y="624"/>
                  </a:cubicBezTo>
                  <a:cubicBezTo>
                    <a:pt x="787" y="640"/>
                    <a:pt x="780" y="644"/>
                    <a:pt x="762" y="643"/>
                  </a:cubicBezTo>
                  <a:cubicBezTo>
                    <a:pt x="760" y="643"/>
                    <a:pt x="759" y="644"/>
                    <a:pt x="758" y="645"/>
                  </a:cubicBezTo>
                  <a:cubicBezTo>
                    <a:pt x="750" y="658"/>
                    <a:pt x="738" y="661"/>
                    <a:pt x="725" y="661"/>
                  </a:cubicBezTo>
                  <a:cubicBezTo>
                    <a:pt x="714" y="662"/>
                    <a:pt x="704" y="664"/>
                    <a:pt x="694" y="663"/>
                  </a:cubicBezTo>
                  <a:cubicBezTo>
                    <a:pt x="690" y="663"/>
                    <a:pt x="687" y="662"/>
                    <a:pt x="684" y="660"/>
                  </a:cubicBezTo>
                  <a:cubicBezTo>
                    <a:pt x="677" y="656"/>
                    <a:pt x="670" y="653"/>
                    <a:pt x="664" y="648"/>
                  </a:cubicBezTo>
                  <a:cubicBezTo>
                    <a:pt x="655" y="641"/>
                    <a:pt x="646" y="639"/>
                    <a:pt x="636" y="645"/>
                  </a:cubicBezTo>
                  <a:cubicBezTo>
                    <a:pt x="622" y="645"/>
                    <a:pt x="615" y="639"/>
                    <a:pt x="615" y="625"/>
                  </a:cubicBezTo>
                  <a:cubicBezTo>
                    <a:pt x="616" y="614"/>
                    <a:pt x="612" y="604"/>
                    <a:pt x="608" y="594"/>
                  </a:cubicBezTo>
                  <a:cubicBezTo>
                    <a:pt x="599" y="573"/>
                    <a:pt x="594" y="551"/>
                    <a:pt x="588" y="528"/>
                  </a:cubicBezTo>
                  <a:cubicBezTo>
                    <a:pt x="585" y="520"/>
                    <a:pt x="585" y="520"/>
                    <a:pt x="577" y="524"/>
                  </a:cubicBezTo>
                  <a:cubicBezTo>
                    <a:pt x="555" y="537"/>
                    <a:pt x="533" y="551"/>
                    <a:pt x="510" y="563"/>
                  </a:cubicBezTo>
                  <a:cubicBezTo>
                    <a:pt x="500" y="568"/>
                    <a:pt x="490" y="570"/>
                    <a:pt x="479" y="565"/>
                  </a:cubicBezTo>
                  <a:cubicBezTo>
                    <a:pt x="475" y="563"/>
                    <a:pt x="474" y="564"/>
                    <a:pt x="473" y="568"/>
                  </a:cubicBezTo>
                  <a:cubicBezTo>
                    <a:pt x="470" y="579"/>
                    <a:pt x="467" y="589"/>
                    <a:pt x="463" y="600"/>
                  </a:cubicBezTo>
                  <a:cubicBezTo>
                    <a:pt x="453" y="628"/>
                    <a:pt x="435" y="649"/>
                    <a:pt x="414" y="668"/>
                  </a:cubicBezTo>
                  <a:cubicBezTo>
                    <a:pt x="407" y="674"/>
                    <a:pt x="400" y="680"/>
                    <a:pt x="392" y="685"/>
                  </a:cubicBezTo>
                  <a:cubicBezTo>
                    <a:pt x="378" y="692"/>
                    <a:pt x="367" y="703"/>
                    <a:pt x="357" y="714"/>
                  </a:cubicBezTo>
                  <a:cubicBezTo>
                    <a:pt x="345" y="724"/>
                    <a:pt x="332" y="731"/>
                    <a:pt x="317" y="723"/>
                  </a:cubicBezTo>
                  <a:cubicBezTo>
                    <a:pt x="309" y="718"/>
                    <a:pt x="302" y="718"/>
                    <a:pt x="293" y="719"/>
                  </a:cubicBezTo>
                  <a:cubicBezTo>
                    <a:pt x="281" y="718"/>
                    <a:pt x="271" y="713"/>
                    <a:pt x="266" y="700"/>
                  </a:cubicBezTo>
                  <a:cubicBezTo>
                    <a:pt x="265" y="697"/>
                    <a:pt x="263" y="697"/>
                    <a:pt x="260" y="697"/>
                  </a:cubicBezTo>
                  <a:cubicBezTo>
                    <a:pt x="239" y="701"/>
                    <a:pt x="227" y="691"/>
                    <a:pt x="225" y="670"/>
                  </a:cubicBezTo>
                  <a:cubicBezTo>
                    <a:pt x="209" y="672"/>
                    <a:pt x="194" y="664"/>
                    <a:pt x="191" y="650"/>
                  </a:cubicBezTo>
                  <a:cubicBezTo>
                    <a:pt x="188" y="636"/>
                    <a:pt x="194" y="622"/>
                    <a:pt x="198" y="608"/>
                  </a:cubicBezTo>
                  <a:cubicBezTo>
                    <a:pt x="188" y="612"/>
                    <a:pt x="178" y="615"/>
                    <a:pt x="168" y="615"/>
                  </a:cubicBezTo>
                  <a:cubicBezTo>
                    <a:pt x="148" y="613"/>
                    <a:pt x="142" y="602"/>
                    <a:pt x="152" y="585"/>
                  </a:cubicBezTo>
                  <a:cubicBezTo>
                    <a:pt x="159" y="572"/>
                    <a:pt x="172" y="565"/>
                    <a:pt x="183" y="556"/>
                  </a:cubicBezTo>
                  <a:cubicBezTo>
                    <a:pt x="190" y="548"/>
                    <a:pt x="200" y="543"/>
                    <a:pt x="208" y="536"/>
                  </a:cubicBezTo>
                  <a:cubicBezTo>
                    <a:pt x="222" y="526"/>
                    <a:pt x="236" y="515"/>
                    <a:pt x="249" y="504"/>
                  </a:cubicBezTo>
                  <a:cubicBezTo>
                    <a:pt x="272" y="483"/>
                    <a:pt x="300" y="471"/>
                    <a:pt x="330" y="462"/>
                  </a:cubicBezTo>
                  <a:cubicBezTo>
                    <a:pt x="342" y="458"/>
                    <a:pt x="354" y="458"/>
                    <a:pt x="367" y="456"/>
                  </a:cubicBezTo>
                  <a:cubicBezTo>
                    <a:pt x="373" y="455"/>
                    <a:pt x="378" y="454"/>
                    <a:pt x="381" y="447"/>
                  </a:cubicBezTo>
                  <a:cubicBezTo>
                    <a:pt x="382" y="445"/>
                    <a:pt x="384" y="443"/>
                    <a:pt x="386" y="441"/>
                  </a:cubicBezTo>
                  <a:cubicBezTo>
                    <a:pt x="411" y="424"/>
                    <a:pt x="434" y="403"/>
                    <a:pt x="462" y="388"/>
                  </a:cubicBezTo>
                  <a:cubicBezTo>
                    <a:pt x="470" y="384"/>
                    <a:pt x="470" y="382"/>
                    <a:pt x="463" y="376"/>
                  </a:cubicBezTo>
                  <a:cubicBezTo>
                    <a:pt x="446" y="361"/>
                    <a:pt x="430" y="344"/>
                    <a:pt x="414" y="328"/>
                  </a:cubicBezTo>
                  <a:cubicBezTo>
                    <a:pt x="400" y="315"/>
                    <a:pt x="387" y="300"/>
                    <a:pt x="376" y="285"/>
                  </a:cubicBezTo>
                  <a:cubicBezTo>
                    <a:pt x="374" y="281"/>
                    <a:pt x="371" y="279"/>
                    <a:pt x="366" y="278"/>
                  </a:cubicBezTo>
                  <a:cubicBezTo>
                    <a:pt x="358" y="277"/>
                    <a:pt x="339" y="279"/>
                    <a:pt x="332" y="283"/>
                  </a:cubicBezTo>
                  <a:cubicBezTo>
                    <a:pt x="325" y="286"/>
                    <a:pt x="317" y="288"/>
                    <a:pt x="308" y="288"/>
                  </a:cubicBezTo>
                  <a:cubicBezTo>
                    <a:pt x="298" y="283"/>
                    <a:pt x="289" y="286"/>
                    <a:pt x="280" y="291"/>
                  </a:cubicBezTo>
                  <a:cubicBezTo>
                    <a:pt x="273" y="294"/>
                    <a:pt x="266" y="294"/>
                    <a:pt x="258" y="293"/>
                  </a:cubicBezTo>
                  <a:cubicBezTo>
                    <a:pt x="250" y="289"/>
                    <a:pt x="243" y="291"/>
                    <a:pt x="235" y="294"/>
                  </a:cubicBezTo>
                  <a:cubicBezTo>
                    <a:pt x="226" y="299"/>
                    <a:pt x="215" y="299"/>
                    <a:pt x="206" y="293"/>
                  </a:cubicBezTo>
                  <a:cubicBezTo>
                    <a:pt x="182" y="281"/>
                    <a:pt x="159" y="267"/>
                    <a:pt x="143" y="247"/>
                  </a:cubicBezTo>
                  <a:cubicBezTo>
                    <a:pt x="114" y="210"/>
                    <a:pt x="88" y="171"/>
                    <a:pt x="71" y="127"/>
                  </a:cubicBezTo>
                  <a:cubicBezTo>
                    <a:pt x="61" y="104"/>
                    <a:pt x="50" y="82"/>
                    <a:pt x="35" y="63"/>
                  </a:cubicBezTo>
                  <a:cubicBezTo>
                    <a:pt x="25" y="51"/>
                    <a:pt x="16" y="41"/>
                    <a:pt x="6" y="30"/>
                  </a:cubicBezTo>
                  <a:cubicBezTo>
                    <a:pt x="4" y="28"/>
                    <a:pt x="0" y="27"/>
                    <a:pt x="1" y="23"/>
                  </a:cubicBezTo>
                  <a:cubicBezTo>
                    <a:pt x="4" y="21"/>
                    <a:pt x="6" y="25"/>
                    <a:pt x="8" y="26"/>
                  </a:cubicBezTo>
                  <a:cubicBezTo>
                    <a:pt x="19" y="31"/>
                    <a:pt x="24" y="42"/>
                    <a:pt x="32" y="49"/>
                  </a:cubicBezTo>
                  <a:cubicBezTo>
                    <a:pt x="56" y="76"/>
                    <a:pt x="71" y="108"/>
                    <a:pt x="83" y="141"/>
                  </a:cubicBezTo>
                  <a:cubicBezTo>
                    <a:pt x="88" y="154"/>
                    <a:pt x="97" y="165"/>
                    <a:pt x="104" y="177"/>
                  </a:cubicBezTo>
                  <a:cubicBezTo>
                    <a:pt x="118" y="200"/>
                    <a:pt x="131" y="223"/>
                    <a:pt x="149" y="243"/>
                  </a:cubicBezTo>
                  <a:cubicBezTo>
                    <a:pt x="165" y="261"/>
                    <a:pt x="185" y="275"/>
                    <a:pt x="207" y="285"/>
                  </a:cubicBezTo>
                  <a:cubicBezTo>
                    <a:pt x="215" y="288"/>
                    <a:pt x="224" y="289"/>
                    <a:pt x="233" y="286"/>
                  </a:cubicBezTo>
                  <a:cubicBezTo>
                    <a:pt x="239" y="283"/>
                    <a:pt x="240" y="281"/>
                    <a:pt x="235" y="276"/>
                  </a:cubicBezTo>
                  <a:cubicBezTo>
                    <a:pt x="234" y="274"/>
                    <a:pt x="232" y="272"/>
                    <a:pt x="230" y="270"/>
                  </a:cubicBezTo>
                  <a:cubicBezTo>
                    <a:pt x="228" y="267"/>
                    <a:pt x="225" y="264"/>
                    <a:pt x="229" y="261"/>
                  </a:cubicBezTo>
                  <a:cubicBezTo>
                    <a:pt x="232" y="258"/>
                    <a:pt x="235" y="262"/>
                    <a:pt x="237" y="264"/>
                  </a:cubicBezTo>
                  <a:cubicBezTo>
                    <a:pt x="241" y="270"/>
                    <a:pt x="247" y="274"/>
                    <a:pt x="252" y="278"/>
                  </a:cubicBezTo>
                  <a:cubicBezTo>
                    <a:pt x="262" y="286"/>
                    <a:pt x="271" y="286"/>
                    <a:pt x="282" y="280"/>
                  </a:cubicBezTo>
                  <a:cubicBezTo>
                    <a:pt x="288" y="277"/>
                    <a:pt x="290" y="273"/>
                    <a:pt x="286" y="267"/>
                  </a:cubicBezTo>
                  <a:cubicBezTo>
                    <a:pt x="280" y="258"/>
                    <a:pt x="276" y="249"/>
                    <a:pt x="272" y="240"/>
                  </a:cubicBezTo>
                  <a:cubicBezTo>
                    <a:pt x="270" y="237"/>
                    <a:pt x="269" y="233"/>
                    <a:pt x="272" y="231"/>
                  </a:cubicBezTo>
                  <a:cubicBezTo>
                    <a:pt x="276" y="229"/>
                    <a:pt x="278" y="233"/>
                    <a:pt x="279" y="236"/>
                  </a:cubicBezTo>
                  <a:cubicBezTo>
                    <a:pt x="283" y="242"/>
                    <a:pt x="286" y="248"/>
                    <a:pt x="289" y="254"/>
                  </a:cubicBezTo>
                  <a:cubicBezTo>
                    <a:pt x="291" y="259"/>
                    <a:pt x="293" y="263"/>
                    <a:pt x="296" y="266"/>
                  </a:cubicBezTo>
                  <a:cubicBezTo>
                    <a:pt x="306" y="280"/>
                    <a:pt x="316" y="282"/>
                    <a:pt x="330" y="274"/>
                  </a:cubicBezTo>
                  <a:cubicBezTo>
                    <a:pt x="340" y="268"/>
                    <a:pt x="343" y="261"/>
                    <a:pt x="340" y="249"/>
                  </a:cubicBezTo>
                  <a:cubicBezTo>
                    <a:pt x="336" y="237"/>
                    <a:pt x="329" y="226"/>
                    <a:pt x="322" y="215"/>
                  </a:cubicBezTo>
                  <a:cubicBezTo>
                    <a:pt x="321" y="212"/>
                    <a:pt x="317" y="209"/>
                    <a:pt x="321" y="206"/>
                  </a:cubicBezTo>
                  <a:cubicBezTo>
                    <a:pt x="325" y="203"/>
                    <a:pt x="328" y="207"/>
                    <a:pt x="330" y="210"/>
                  </a:cubicBezTo>
                  <a:cubicBezTo>
                    <a:pt x="337" y="221"/>
                    <a:pt x="342" y="233"/>
                    <a:pt x="353" y="241"/>
                  </a:cubicBezTo>
                  <a:cubicBezTo>
                    <a:pt x="354" y="242"/>
                    <a:pt x="355" y="243"/>
                    <a:pt x="356" y="245"/>
                  </a:cubicBezTo>
                  <a:cubicBezTo>
                    <a:pt x="357" y="247"/>
                    <a:pt x="358" y="250"/>
                    <a:pt x="356" y="251"/>
                  </a:cubicBezTo>
                  <a:cubicBezTo>
                    <a:pt x="353" y="253"/>
                    <a:pt x="351" y="251"/>
                    <a:pt x="350" y="250"/>
                  </a:cubicBezTo>
                  <a:cubicBezTo>
                    <a:pt x="350" y="264"/>
                    <a:pt x="351" y="267"/>
                    <a:pt x="367" y="269"/>
                  </a:cubicBezTo>
                  <a:cubicBezTo>
                    <a:pt x="378" y="271"/>
                    <a:pt x="390" y="264"/>
                    <a:pt x="395" y="254"/>
                  </a:cubicBezTo>
                  <a:cubicBezTo>
                    <a:pt x="398" y="248"/>
                    <a:pt x="396" y="242"/>
                    <a:pt x="394" y="237"/>
                  </a:cubicBezTo>
                  <a:cubicBezTo>
                    <a:pt x="385" y="212"/>
                    <a:pt x="373" y="189"/>
                    <a:pt x="353" y="171"/>
                  </a:cubicBezTo>
                  <a:cubicBezTo>
                    <a:pt x="347" y="163"/>
                    <a:pt x="342" y="155"/>
                    <a:pt x="337" y="147"/>
                  </a:cubicBezTo>
                  <a:cubicBezTo>
                    <a:pt x="336" y="144"/>
                    <a:pt x="335" y="142"/>
                    <a:pt x="335" y="140"/>
                  </a:cubicBezTo>
                  <a:cubicBezTo>
                    <a:pt x="334" y="137"/>
                    <a:pt x="333" y="133"/>
                    <a:pt x="337" y="132"/>
                  </a:cubicBezTo>
                  <a:cubicBezTo>
                    <a:pt x="341" y="130"/>
                    <a:pt x="342" y="134"/>
                    <a:pt x="343" y="137"/>
                  </a:cubicBezTo>
                  <a:cubicBezTo>
                    <a:pt x="348" y="149"/>
                    <a:pt x="356" y="160"/>
                    <a:pt x="366" y="170"/>
                  </a:cubicBezTo>
                  <a:cubicBezTo>
                    <a:pt x="367" y="155"/>
                    <a:pt x="366" y="140"/>
                    <a:pt x="355" y="129"/>
                  </a:cubicBezTo>
                  <a:cubicBezTo>
                    <a:pt x="330" y="105"/>
                    <a:pt x="308" y="79"/>
                    <a:pt x="273" y="70"/>
                  </a:cubicBezTo>
                  <a:cubicBezTo>
                    <a:pt x="255" y="66"/>
                    <a:pt x="239" y="57"/>
                    <a:pt x="224" y="47"/>
                  </a:cubicBezTo>
                  <a:cubicBezTo>
                    <a:pt x="210" y="37"/>
                    <a:pt x="196" y="27"/>
                    <a:pt x="187" y="12"/>
                  </a:cubicBezTo>
                  <a:cubicBezTo>
                    <a:pt x="186" y="8"/>
                    <a:pt x="180" y="6"/>
                    <a:pt x="181" y="0"/>
                  </a:cubicBezTo>
                  <a:cubicBezTo>
                    <a:pt x="184" y="0"/>
                    <a:pt x="185" y="2"/>
                    <a:pt x="186" y="3"/>
                  </a:cubicBezTo>
                  <a:cubicBezTo>
                    <a:pt x="212" y="36"/>
                    <a:pt x="247" y="56"/>
                    <a:pt x="287" y="69"/>
                  </a:cubicBezTo>
                  <a:cubicBezTo>
                    <a:pt x="300" y="73"/>
                    <a:pt x="311" y="79"/>
                    <a:pt x="321" y="88"/>
                  </a:cubicBezTo>
                  <a:cubicBezTo>
                    <a:pt x="332" y="99"/>
                    <a:pt x="343" y="110"/>
                    <a:pt x="355" y="119"/>
                  </a:cubicBezTo>
                  <a:cubicBezTo>
                    <a:pt x="366" y="129"/>
                    <a:pt x="370" y="142"/>
                    <a:pt x="373" y="156"/>
                  </a:cubicBezTo>
                  <a:cubicBezTo>
                    <a:pt x="374" y="157"/>
                    <a:pt x="375" y="159"/>
                    <a:pt x="375" y="161"/>
                  </a:cubicBezTo>
                  <a:cubicBezTo>
                    <a:pt x="374" y="176"/>
                    <a:pt x="379" y="189"/>
                    <a:pt x="387" y="201"/>
                  </a:cubicBezTo>
                  <a:cubicBezTo>
                    <a:pt x="389" y="205"/>
                    <a:pt x="392" y="209"/>
                    <a:pt x="394" y="213"/>
                  </a:cubicBezTo>
                  <a:cubicBezTo>
                    <a:pt x="396" y="227"/>
                    <a:pt x="409" y="234"/>
                    <a:pt x="418" y="243"/>
                  </a:cubicBezTo>
                  <a:cubicBezTo>
                    <a:pt x="449" y="270"/>
                    <a:pt x="474" y="303"/>
                    <a:pt x="500" y="334"/>
                  </a:cubicBezTo>
                  <a:cubicBezTo>
                    <a:pt x="514" y="350"/>
                    <a:pt x="514" y="351"/>
                    <a:pt x="532" y="341"/>
                  </a:cubicBezTo>
                  <a:cubicBezTo>
                    <a:pt x="540" y="337"/>
                    <a:pt x="548" y="334"/>
                    <a:pt x="557" y="337"/>
                  </a:cubicBezTo>
                  <a:cubicBezTo>
                    <a:pt x="561" y="338"/>
                    <a:pt x="564" y="336"/>
                    <a:pt x="567" y="334"/>
                  </a:cubicBezTo>
                  <a:cubicBezTo>
                    <a:pt x="582" y="322"/>
                    <a:pt x="598" y="311"/>
                    <a:pt x="612" y="298"/>
                  </a:cubicBezTo>
                  <a:cubicBezTo>
                    <a:pt x="616" y="294"/>
                    <a:pt x="619" y="291"/>
                    <a:pt x="623" y="289"/>
                  </a:cubicBezTo>
                  <a:cubicBezTo>
                    <a:pt x="626" y="288"/>
                    <a:pt x="628" y="286"/>
                    <a:pt x="630" y="284"/>
                  </a:cubicBezTo>
                  <a:cubicBezTo>
                    <a:pt x="636" y="279"/>
                    <a:pt x="643" y="274"/>
                    <a:pt x="649" y="269"/>
                  </a:cubicBezTo>
                  <a:cubicBezTo>
                    <a:pt x="660" y="259"/>
                    <a:pt x="660" y="259"/>
                    <a:pt x="655" y="245"/>
                  </a:cubicBezTo>
                  <a:cubicBezTo>
                    <a:pt x="652" y="232"/>
                    <a:pt x="648" y="220"/>
                    <a:pt x="645" y="207"/>
                  </a:cubicBezTo>
                  <a:cubicBezTo>
                    <a:pt x="644" y="204"/>
                    <a:pt x="643" y="200"/>
                    <a:pt x="644" y="197"/>
                  </a:cubicBezTo>
                  <a:cubicBezTo>
                    <a:pt x="632" y="150"/>
                    <a:pt x="619" y="104"/>
                    <a:pt x="608" y="57"/>
                  </a:cubicBezTo>
                  <a:cubicBezTo>
                    <a:pt x="608" y="56"/>
                    <a:pt x="608" y="54"/>
                    <a:pt x="610" y="53"/>
                  </a:cubicBezTo>
                  <a:cubicBezTo>
                    <a:pt x="616" y="60"/>
                    <a:pt x="614" y="69"/>
                    <a:pt x="618" y="77"/>
                  </a:cubicBezTo>
                  <a:cubicBezTo>
                    <a:pt x="624" y="86"/>
                    <a:pt x="625" y="98"/>
                    <a:pt x="628" y="109"/>
                  </a:cubicBezTo>
                  <a:cubicBezTo>
                    <a:pt x="635" y="135"/>
                    <a:pt x="642" y="162"/>
                    <a:pt x="650" y="189"/>
                  </a:cubicBezTo>
                  <a:cubicBezTo>
                    <a:pt x="662" y="233"/>
                    <a:pt x="674" y="276"/>
                    <a:pt x="683" y="320"/>
                  </a:cubicBezTo>
                  <a:cubicBezTo>
                    <a:pt x="685" y="329"/>
                    <a:pt x="687" y="337"/>
                    <a:pt x="688" y="346"/>
                  </a:cubicBezTo>
                  <a:cubicBezTo>
                    <a:pt x="688" y="353"/>
                    <a:pt x="688" y="360"/>
                    <a:pt x="688" y="367"/>
                  </a:cubicBezTo>
                  <a:cubicBezTo>
                    <a:pt x="686" y="372"/>
                    <a:pt x="686" y="378"/>
                    <a:pt x="683" y="383"/>
                  </a:cubicBezTo>
                  <a:cubicBezTo>
                    <a:pt x="675" y="410"/>
                    <a:pt x="659" y="434"/>
                    <a:pt x="647" y="460"/>
                  </a:cubicBezTo>
                  <a:cubicBezTo>
                    <a:pt x="645" y="465"/>
                    <a:pt x="643" y="471"/>
                    <a:pt x="642" y="476"/>
                  </a:cubicBezTo>
                  <a:cubicBezTo>
                    <a:pt x="640" y="483"/>
                    <a:pt x="639" y="490"/>
                    <a:pt x="639" y="498"/>
                  </a:cubicBezTo>
                  <a:cubicBezTo>
                    <a:pt x="639" y="534"/>
                    <a:pt x="636" y="571"/>
                    <a:pt x="626" y="606"/>
                  </a:cubicBezTo>
                  <a:cubicBezTo>
                    <a:pt x="624" y="612"/>
                    <a:pt x="623" y="619"/>
                    <a:pt x="624" y="625"/>
                  </a:cubicBezTo>
                  <a:cubicBezTo>
                    <a:pt x="625" y="636"/>
                    <a:pt x="633" y="639"/>
                    <a:pt x="641" y="632"/>
                  </a:cubicBezTo>
                  <a:cubicBezTo>
                    <a:pt x="653" y="624"/>
                    <a:pt x="660" y="612"/>
                    <a:pt x="664" y="599"/>
                  </a:cubicBezTo>
                  <a:cubicBezTo>
                    <a:pt x="668" y="586"/>
                    <a:pt x="670" y="572"/>
                    <a:pt x="671" y="559"/>
                  </a:cubicBezTo>
                  <a:cubicBezTo>
                    <a:pt x="672" y="556"/>
                    <a:pt x="672" y="553"/>
                    <a:pt x="673" y="551"/>
                  </a:cubicBezTo>
                  <a:cubicBezTo>
                    <a:pt x="676" y="545"/>
                    <a:pt x="681" y="544"/>
                    <a:pt x="685" y="548"/>
                  </a:cubicBezTo>
                  <a:cubicBezTo>
                    <a:pt x="688" y="551"/>
                    <a:pt x="690" y="555"/>
                    <a:pt x="691" y="559"/>
                  </a:cubicBezTo>
                  <a:cubicBezTo>
                    <a:pt x="694" y="569"/>
                    <a:pt x="695" y="578"/>
                    <a:pt x="697" y="588"/>
                  </a:cubicBezTo>
                  <a:cubicBezTo>
                    <a:pt x="700" y="599"/>
                    <a:pt x="690" y="610"/>
                    <a:pt x="680" y="608"/>
                  </a:cubicBezTo>
                  <a:cubicBezTo>
                    <a:pt x="676" y="605"/>
                    <a:pt x="672" y="600"/>
                    <a:pt x="670" y="609"/>
                  </a:cubicBezTo>
                  <a:cubicBezTo>
                    <a:pt x="668" y="615"/>
                    <a:pt x="665" y="620"/>
                    <a:pt x="661" y="626"/>
                  </a:cubicBezTo>
                  <a:cubicBezTo>
                    <a:pt x="657" y="631"/>
                    <a:pt x="658" y="635"/>
                    <a:pt x="664" y="638"/>
                  </a:cubicBezTo>
                  <a:cubicBezTo>
                    <a:pt x="668" y="640"/>
                    <a:pt x="672" y="643"/>
                    <a:pt x="676" y="645"/>
                  </a:cubicBezTo>
                  <a:cubicBezTo>
                    <a:pt x="678" y="647"/>
                    <a:pt x="681" y="648"/>
                    <a:pt x="684" y="649"/>
                  </a:cubicBezTo>
                  <a:cubicBezTo>
                    <a:pt x="688" y="651"/>
                    <a:pt x="692" y="653"/>
                    <a:pt x="697" y="654"/>
                  </a:cubicBezTo>
                  <a:cubicBezTo>
                    <a:pt x="702" y="656"/>
                    <a:pt x="707" y="654"/>
                    <a:pt x="712" y="650"/>
                  </a:cubicBezTo>
                  <a:cubicBezTo>
                    <a:pt x="723" y="639"/>
                    <a:pt x="733" y="626"/>
                    <a:pt x="739" y="611"/>
                  </a:cubicBezTo>
                  <a:cubicBezTo>
                    <a:pt x="741" y="607"/>
                    <a:pt x="741" y="600"/>
                    <a:pt x="749" y="602"/>
                  </a:cubicBezTo>
                  <a:cubicBezTo>
                    <a:pt x="753" y="607"/>
                    <a:pt x="750" y="611"/>
                    <a:pt x="748" y="615"/>
                  </a:cubicBezTo>
                  <a:cubicBezTo>
                    <a:pt x="742" y="629"/>
                    <a:pt x="735" y="642"/>
                    <a:pt x="723" y="652"/>
                  </a:cubicBezTo>
                  <a:cubicBezTo>
                    <a:pt x="736" y="655"/>
                    <a:pt x="746" y="652"/>
                    <a:pt x="753" y="641"/>
                  </a:cubicBezTo>
                  <a:cubicBezTo>
                    <a:pt x="758" y="632"/>
                    <a:pt x="765" y="624"/>
                    <a:pt x="768" y="613"/>
                  </a:cubicBezTo>
                  <a:cubicBezTo>
                    <a:pt x="769" y="609"/>
                    <a:pt x="769" y="603"/>
                    <a:pt x="773" y="600"/>
                  </a:cubicBezTo>
                  <a:cubicBezTo>
                    <a:pt x="781" y="600"/>
                    <a:pt x="780" y="605"/>
                    <a:pt x="778" y="609"/>
                  </a:cubicBezTo>
                  <a:cubicBezTo>
                    <a:pt x="777" y="617"/>
                    <a:pt x="773" y="624"/>
                    <a:pt x="769" y="631"/>
                  </a:cubicBezTo>
                  <a:cubicBezTo>
                    <a:pt x="768" y="633"/>
                    <a:pt x="766" y="635"/>
                    <a:pt x="768" y="637"/>
                  </a:cubicBezTo>
                  <a:cubicBezTo>
                    <a:pt x="770" y="638"/>
                    <a:pt x="772" y="637"/>
                    <a:pt x="774" y="636"/>
                  </a:cubicBezTo>
                  <a:cubicBezTo>
                    <a:pt x="780" y="634"/>
                    <a:pt x="783" y="630"/>
                    <a:pt x="786" y="624"/>
                  </a:cubicBezTo>
                  <a:cubicBezTo>
                    <a:pt x="792" y="612"/>
                    <a:pt x="795" y="599"/>
                    <a:pt x="796" y="585"/>
                  </a:cubicBezTo>
                  <a:cubicBezTo>
                    <a:pt x="797" y="582"/>
                    <a:pt x="798" y="579"/>
                    <a:pt x="801" y="579"/>
                  </a:cubicBezTo>
                  <a:cubicBezTo>
                    <a:pt x="804" y="579"/>
                    <a:pt x="805" y="581"/>
                    <a:pt x="805" y="584"/>
                  </a:cubicBezTo>
                  <a:cubicBezTo>
                    <a:pt x="805" y="590"/>
                    <a:pt x="804" y="595"/>
                    <a:pt x="803" y="601"/>
                  </a:cubicBezTo>
                  <a:cubicBezTo>
                    <a:pt x="804" y="599"/>
                    <a:pt x="804" y="596"/>
                    <a:pt x="805" y="594"/>
                  </a:cubicBezTo>
                  <a:cubicBezTo>
                    <a:pt x="822" y="561"/>
                    <a:pt x="829" y="527"/>
                    <a:pt x="823" y="490"/>
                  </a:cubicBezTo>
                  <a:cubicBezTo>
                    <a:pt x="819" y="471"/>
                    <a:pt x="811" y="453"/>
                    <a:pt x="807" y="434"/>
                  </a:cubicBezTo>
                  <a:cubicBezTo>
                    <a:pt x="803" y="420"/>
                    <a:pt x="801" y="407"/>
                    <a:pt x="798" y="393"/>
                  </a:cubicBezTo>
                  <a:cubicBezTo>
                    <a:pt x="798" y="392"/>
                    <a:pt x="798" y="391"/>
                    <a:pt x="798" y="390"/>
                  </a:cubicBezTo>
                  <a:cubicBezTo>
                    <a:pt x="797" y="384"/>
                    <a:pt x="796" y="378"/>
                    <a:pt x="793" y="373"/>
                  </a:cubicBezTo>
                  <a:cubicBezTo>
                    <a:pt x="784" y="351"/>
                    <a:pt x="782" y="328"/>
                    <a:pt x="781" y="305"/>
                  </a:cubicBezTo>
                  <a:cubicBezTo>
                    <a:pt x="778" y="272"/>
                    <a:pt x="777" y="239"/>
                    <a:pt x="776" y="205"/>
                  </a:cubicBezTo>
                  <a:cubicBezTo>
                    <a:pt x="776" y="190"/>
                    <a:pt x="775" y="174"/>
                    <a:pt x="775" y="158"/>
                  </a:cubicBezTo>
                  <a:cubicBezTo>
                    <a:pt x="775" y="154"/>
                    <a:pt x="774" y="151"/>
                    <a:pt x="773" y="147"/>
                  </a:cubicBezTo>
                  <a:cubicBezTo>
                    <a:pt x="772" y="128"/>
                    <a:pt x="772" y="108"/>
                    <a:pt x="771" y="88"/>
                  </a:cubicBezTo>
                  <a:cubicBezTo>
                    <a:pt x="771" y="77"/>
                    <a:pt x="774" y="65"/>
                    <a:pt x="772" y="54"/>
                  </a:cubicBezTo>
                  <a:cubicBezTo>
                    <a:pt x="772" y="52"/>
                    <a:pt x="772" y="49"/>
                    <a:pt x="774" y="49"/>
                  </a:cubicBezTo>
                  <a:cubicBezTo>
                    <a:pt x="778" y="49"/>
                    <a:pt x="777" y="52"/>
                    <a:pt x="777" y="54"/>
                  </a:cubicBezTo>
                  <a:cubicBezTo>
                    <a:pt x="778" y="71"/>
                    <a:pt x="779" y="87"/>
                    <a:pt x="779" y="103"/>
                  </a:cubicBezTo>
                  <a:cubicBezTo>
                    <a:pt x="779" y="118"/>
                    <a:pt x="779" y="134"/>
                    <a:pt x="780" y="149"/>
                  </a:cubicBezTo>
                  <a:cubicBezTo>
                    <a:pt x="817" y="111"/>
                    <a:pt x="855" y="77"/>
                    <a:pt x="898" y="48"/>
                  </a:cubicBezTo>
                  <a:cubicBezTo>
                    <a:pt x="898" y="54"/>
                    <a:pt x="892" y="54"/>
                    <a:pt x="890" y="58"/>
                  </a:cubicBezTo>
                  <a:cubicBezTo>
                    <a:pt x="878" y="71"/>
                    <a:pt x="863" y="81"/>
                    <a:pt x="850" y="93"/>
                  </a:cubicBezTo>
                  <a:cubicBezTo>
                    <a:pt x="842" y="99"/>
                    <a:pt x="835" y="106"/>
                    <a:pt x="827" y="113"/>
                  </a:cubicBezTo>
                  <a:cubicBezTo>
                    <a:pt x="815" y="123"/>
                    <a:pt x="804" y="135"/>
                    <a:pt x="793" y="147"/>
                  </a:cubicBezTo>
                  <a:cubicBezTo>
                    <a:pt x="784" y="156"/>
                    <a:pt x="782" y="167"/>
                    <a:pt x="784" y="178"/>
                  </a:cubicBezTo>
                  <a:cubicBezTo>
                    <a:pt x="786" y="186"/>
                    <a:pt x="785" y="194"/>
                    <a:pt x="786" y="202"/>
                  </a:cubicBezTo>
                  <a:cubicBezTo>
                    <a:pt x="787" y="240"/>
                    <a:pt x="788" y="279"/>
                    <a:pt x="791" y="317"/>
                  </a:cubicBezTo>
                  <a:cubicBezTo>
                    <a:pt x="792" y="328"/>
                    <a:pt x="795" y="338"/>
                    <a:pt x="797" y="349"/>
                  </a:cubicBezTo>
                  <a:cubicBezTo>
                    <a:pt x="798" y="355"/>
                    <a:pt x="801" y="356"/>
                    <a:pt x="806" y="353"/>
                  </a:cubicBezTo>
                  <a:cubicBezTo>
                    <a:pt x="812" y="349"/>
                    <a:pt x="818" y="345"/>
                    <a:pt x="824" y="341"/>
                  </a:cubicBezTo>
                  <a:cubicBezTo>
                    <a:pt x="835" y="335"/>
                    <a:pt x="846" y="328"/>
                    <a:pt x="856" y="320"/>
                  </a:cubicBezTo>
                  <a:cubicBezTo>
                    <a:pt x="867" y="313"/>
                    <a:pt x="878" y="304"/>
                    <a:pt x="890" y="298"/>
                  </a:cubicBezTo>
                  <a:close/>
                </a:path>
              </a:pathLst>
            </a:custGeom>
            <a:solidFill>
              <a:srgbClr val="6B5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8441E5D8-7F07-A212-955D-D88C067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923"/>
              <a:ext cx="489" cy="505"/>
            </a:xfrm>
            <a:custGeom>
              <a:avLst/>
              <a:gdLst>
                <a:gd name="T0" fmla="*/ 154 w 160"/>
                <a:gd name="T1" fmla="*/ 0 h 165"/>
                <a:gd name="T2" fmla="*/ 157 w 160"/>
                <a:gd name="T3" fmla="*/ 62 h 165"/>
                <a:gd name="T4" fmla="*/ 158 w 160"/>
                <a:gd name="T5" fmla="*/ 93 h 165"/>
                <a:gd name="T6" fmla="*/ 158 w 160"/>
                <a:gd name="T7" fmla="*/ 116 h 165"/>
                <a:gd name="T8" fmla="*/ 159 w 160"/>
                <a:gd name="T9" fmla="*/ 157 h 165"/>
                <a:gd name="T10" fmla="*/ 157 w 160"/>
                <a:gd name="T11" fmla="*/ 164 h 165"/>
                <a:gd name="T12" fmla="*/ 151 w 160"/>
                <a:gd name="T13" fmla="*/ 158 h 165"/>
                <a:gd name="T14" fmla="*/ 148 w 160"/>
                <a:gd name="T15" fmla="*/ 140 h 165"/>
                <a:gd name="T16" fmla="*/ 136 w 160"/>
                <a:gd name="T17" fmla="*/ 131 h 165"/>
                <a:gd name="T18" fmla="*/ 45 w 160"/>
                <a:gd name="T19" fmla="*/ 130 h 165"/>
                <a:gd name="T20" fmla="*/ 30 w 160"/>
                <a:gd name="T21" fmla="*/ 135 h 165"/>
                <a:gd name="T22" fmla="*/ 0 w 160"/>
                <a:gd name="T23" fmla="*/ 23 h 165"/>
                <a:gd name="T24" fmla="*/ 38 w 160"/>
                <a:gd name="T25" fmla="*/ 21 h 165"/>
                <a:gd name="T26" fmla="*/ 133 w 160"/>
                <a:gd name="T27" fmla="*/ 21 h 165"/>
                <a:gd name="T28" fmla="*/ 154 w 160"/>
                <a:gd name="T29" fmla="*/ 27 h 165"/>
                <a:gd name="T30" fmla="*/ 154 w 160"/>
                <a:gd name="T3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165">
                  <a:moveTo>
                    <a:pt x="154" y="0"/>
                  </a:moveTo>
                  <a:cubicBezTo>
                    <a:pt x="155" y="21"/>
                    <a:pt x="156" y="41"/>
                    <a:pt x="157" y="62"/>
                  </a:cubicBezTo>
                  <a:cubicBezTo>
                    <a:pt x="158" y="73"/>
                    <a:pt x="158" y="83"/>
                    <a:pt x="158" y="93"/>
                  </a:cubicBezTo>
                  <a:cubicBezTo>
                    <a:pt x="159" y="101"/>
                    <a:pt x="158" y="108"/>
                    <a:pt x="158" y="116"/>
                  </a:cubicBezTo>
                  <a:cubicBezTo>
                    <a:pt x="158" y="129"/>
                    <a:pt x="159" y="143"/>
                    <a:pt x="159" y="157"/>
                  </a:cubicBezTo>
                  <a:cubicBezTo>
                    <a:pt x="160" y="160"/>
                    <a:pt x="160" y="163"/>
                    <a:pt x="157" y="164"/>
                  </a:cubicBezTo>
                  <a:cubicBezTo>
                    <a:pt x="152" y="165"/>
                    <a:pt x="152" y="161"/>
                    <a:pt x="151" y="158"/>
                  </a:cubicBezTo>
                  <a:cubicBezTo>
                    <a:pt x="150" y="152"/>
                    <a:pt x="149" y="146"/>
                    <a:pt x="148" y="140"/>
                  </a:cubicBezTo>
                  <a:cubicBezTo>
                    <a:pt x="147" y="134"/>
                    <a:pt x="143" y="131"/>
                    <a:pt x="136" y="131"/>
                  </a:cubicBezTo>
                  <a:cubicBezTo>
                    <a:pt x="106" y="131"/>
                    <a:pt x="76" y="131"/>
                    <a:pt x="45" y="130"/>
                  </a:cubicBezTo>
                  <a:cubicBezTo>
                    <a:pt x="39" y="130"/>
                    <a:pt x="36" y="137"/>
                    <a:pt x="30" y="135"/>
                  </a:cubicBezTo>
                  <a:cubicBezTo>
                    <a:pt x="18" y="98"/>
                    <a:pt x="8" y="61"/>
                    <a:pt x="0" y="23"/>
                  </a:cubicBezTo>
                  <a:cubicBezTo>
                    <a:pt x="12" y="19"/>
                    <a:pt x="25" y="21"/>
                    <a:pt x="38" y="21"/>
                  </a:cubicBezTo>
                  <a:cubicBezTo>
                    <a:pt x="70" y="21"/>
                    <a:pt x="101" y="21"/>
                    <a:pt x="133" y="21"/>
                  </a:cubicBezTo>
                  <a:cubicBezTo>
                    <a:pt x="140" y="21"/>
                    <a:pt x="147" y="20"/>
                    <a:pt x="154" y="27"/>
                  </a:cubicBezTo>
                  <a:cubicBezTo>
                    <a:pt x="154" y="16"/>
                    <a:pt x="154" y="8"/>
                    <a:pt x="154" y="0"/>
                  </a:cubicBezTo>
                  <a:close/>
                </a:path>
              </a:pathLst>
            </a:custGeom>
            <a:solidFill>
              <a:srgbClr val="FC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7">
              <a:extLst>
                <a:ext uri="{FF2B5EF4-FFF2-40B4-BE49-F238E27FC236}">
                  <a16:creationId xmlns:a16="http://schemas.microsoft.com/office/drawing/2014/main" id="{76180C6A-109A-303C-0F0A-4C82074E9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3767"/>
              <a:ext cx="1321" cy="379"/>
            </a:xfrm>
            <a:custGeom>
              <a:avLst/>
              <a:gdLst>
                <a:gd name="T0" fmla="*/ 391 w 432"/>
                <a:gd name="T1" fmla="*/ 0 h 124"/>
                <a:gd name="T2" fmla="*/ 412 w 432"/>
                <a:gd name="T3" fmla="*/ 4 h 124"/>
                <a:gd name="T4" fmla="*/ 432 w 432"/>
                <a:gd name="T5" fmla="*/ 4 h 124"/>
                <a:gd name="T6" fmla="*/ 430 w 432"/>
                <a:gd name="T7" fmla="*/ 6 h 124"/>
                <a:gd name="T8" fmla="*/ 401 w 432"/>
                <a:gd name="T9" fmla="*/ 32 h 124"/>
                <a:gd name="T10" fmla="*/ 397 w 432"/>
                <a:gd name="T11" fmla="*/ 36 h 124"/>
                <a:gd name="T12" fmla="*/ 379 w 432"/>
                <a:gd name="T13" fmla="*/ 49 h 124"/>
                <a:gd name="T14" fmla="*/ 355 w 432"/>
                <a:gd name="T15" fmla="*/ 66 h 124"/>
                <a:gd name="T16" fmla="*/ 329 w 432"/>
                <a:gd name="T17" fmla="*/ 82 h 124"/>
                <a:gd name="T18" fmla="*/ 287 w 432"/>
                <a:gd name="T19" fmla="*/ 98 h 124"/>
                <a:gd name="T20" fmla="*/ 283 w 432"/>
                <a:gd name="T21" fmla="*/ 100 h 124"/>
                <a:gd name="T22" fmla="*/ 260 w 432"/>
                <a:gd name="T23" fmla="*/ 111 h 124"/>
                <a:gd name="T24" fmla="*/ 211 w 432"/>
                <a:gd name="T25" fmla="*/ 118 h 124"/>
                <a:gd name="T26" fmla="*/ 177 w 432"/>
                <a:gd name="T27" fmla="*/ 123 h 124"/>
                <a:gd name="T28" fmla="*/ 147 w 432"/>
                <a:gd name="T29" fmla="*/ 116 h 124"/>
                <a:gd name="T30" fmla="*/ 134 w 432"/>
                <a:gd name="T31" fmla="*/ 113 h 124"/>
                <a:gd name="T32" fmla="*/ 113 w 432"/>
                <a:gd name="T33" fmla="*/ 109 h 124"/>
                <a:gd name="T34" fmla="*/ 104 w 432"/>
                <a:gd name="T35" fmla="*/ 108 h 124"/>
                <a:gd name="T36" fmla="*/ 85 w 432"/>
                <a:gd name="T37" fmla="*/ 101 h 124"/>
                <a:gd name="T38" fmla="*/ 61 w 432"/>
                <a:gd name="T39" fmla="*/ 93 h 124"/>
                <a:gd name="T40" fmla="*/ 39 w 432"/>
                <a:gd name="T41" fmla="*/ 80 h 124"/>
                <a:gd name="T42" fmla="*/ 29 w 432"/>
                <a:gd name="T43" fmla="*/ 76 h 124"/>
                <a:gd name="T44" fmla="*/ 17 w 432"/>
                <a:gd name="T45" fmla="*/ 69 h 124"/>
                <a:gd name="T46" fmla="*/ 8 w 432"/>
                <a:gd name="T47" fmla="*/ 70 h 124"/>
                <a:gd name="T48" fmla="*/ 0 w 432"/>
                <a:gd name="T49" fmla="*/ 62 h 124"/>
                <a:gd name="T50" fmla="*/ 13 w 432"/>
                <a:gd name="T51" fmla="*/ 58 h 124"/>
                <a:gd name="T52" fmla="*/ 19 w 432"/>
                <a:gd name="T53" fmla="*/ 59 h 124"/>
                <a:gd name="T54" fmla="*/ 57 w 432"/>
                <a:gd name="T55" fmla="*/ 59 h 124"/>
                <a:gd name="T56" fmla="*/ 63 w 432"/>
                <a:gd name="T57" fmla="*/ 55 h 124"/>
                <a:gd name="T58" fmla="*/ 70 w 432"/>
                <a:gd name="T59" fmla="*/ 54 h 124"/>
                <a:gd name="T60" fmla="*/ 88 w 432"/>
                <a:gd name="T61" fmla="*/ 63 h 124"/>
                <a:gd name="T62" fmla="*/ 124 w 432"/>
                <a:gd name="T63" fmla="*/ 75 h 124"/>
                <a:gd name="T64" fmla="*/ 147 w 432"/>
                <a:gd name="T65" fmla="*/ 79 h 124"/>
                <a:gd name="T66" fmla="*/ 201 w 432"/>
                <a:gd name="T67" fmla="*/ 83 h 124"/>
                <a:gd name="T68" fmla="*/ 238 w 432"/>
                <a:gd name="T69" fmla="*/ 77 h 124"/>
                <a:gd name="T70" fmla="*/ 251 w 432"/>
                <a:gd name="T71" fmla="*/ 75 h 124"/>
                <a:gd name="T72" fmla="*/ 264 w 432"/>
                <a:gd name="T73" fmla="*/ 71 h 124"/>
                <a:gd name="T74" fmla="*/ 276 w 432"/>
                <a:gd name="T75" fmla="*/ 67 h 124"/>
                <a:gd name="T76" fmla="*/ 298 w 432"/>
                <a:gd name="T77" fmla="*/ 56 h 124"/>
                <a:gd name="T78" fmla="*/ 311 w 432"/>
                <a:gd name="T79" fmla="*/ 51 h 124"/>
                <a:gd name="T80" fmla="*/ 326 w 432"/>
                <a:gd name="T81" fmla="*/ 43 h 124"/>
                <a:gd name="T82" fmla="*/ 335 w 432"/>
                <a:gd name="T83" fmla="*/ 37 h 124"/>
                <a:gd name="T84" fmla="*/ 353 w 432"/>
                <a:gd name="T85" fmla="*/ 23 h 124"/>
                <a:gd name="T86" fmla="*/ 391 w 432"/>
                <a:gd name="T8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" h="124">
                  <a:moveTo>
                    <a:pt x="391" y="0"/>
                  </a:moveTo>
                  <a:cubicBezTo>
                    <a:pt x="397" y="5"/>
                    <a:pt x="404" y="6"/>
                    <a:pt x="412" y="4"/>
                  </a:cubicBezTo>
                  <a:cubicBezTo>
                    <a:pt x="419" y="2"/>
                    <a:pt x="425" y="2"/>
                    <a:pt x="432" y="4"/>
                  </a:cubicBezTo>
                  <a:cubicBezTo>
                    <a:pt x="431" y="5"/>
                    <a:pt x="431" y="6"/>
                    <a:pt x="430" y="6"/>
                  </a:cubicBezTo>
                  <a:cubicBezTo>
                    <a:pt x="414" y="8"/>
                    <a:pt x="410" y="23"/>
                    <a:pt x="401" y="32"/>
                  </a:cubicBezTo>
                  <a:cubicBezTo>
                    <a:pt x="400" y="34"/>
                    <a:pt x="399" y="36"/>
                    <a:pt x="397" y="36"/>
                  </a:cubicBezTo>
                  <a:cubicBezTo>
                    <a:pt x="389" y="37"/>
                    <a:pt x="383" y="44"/>
                    <a:pt x="379" y="49"/>
                  </a:cubicBezTo>
                  <a:cubicBezTo>
                    <a:pt x="372" y="56"/>
                    <a:pt x="359" y="55"/>
                    <a:pt x="355" y="66"/>
                  </a:cubicBezTo>
                  <a:cubicBezTo>
                    <a:pt x="342" y="65"/>
                    <a:pt x="342" y="84"/>
                    <a:pt x="329" y="82"/>
                  </a:cubicBezTo>
                  <a:cubicBezTo>
                    <a:pt x="319" y="99"/>
                    <a:pt x="301" y="95"/>
                    <a:pt x="287" y="98"/>
                  </a:cubicBezTo>
                  <a:cubicBezTo>
                    <a:pt x="285" y="99"/>
                    <a:pt x="284" y="99"/>
                    <a:pt x="283" y="100"/>
                  </a:cubicBezTo>
                  <a:cubicBezTo>
                    <a:pt x="279" y="111"/>
                    <a:pt x="268" y="110"/>
                    <a:pt x="260" y="111"/>
                  </a:cubicBezTo>
                  <a:cubicBezTo>
                    <a:pt x="244" y="113"/>
                    <a:pt x="227" y="116"/>
                    <a:pt x="211" y="118"/>
                  </a:cubicBezTo>
                  <a:cubicBezTo>
                    <a:pt x="200" y="120"/>
                    <a:pt x="188" y="122"/>
                    <a:pt x="177" y="123"/>
                  </a:cubicBezTo>
                  <a:cubicBezTo>
                    <a:pt x="165" y="124"/>
                    <a:pt x="157" y="117"/>
                    <a:pt x="147" y="116"/>
                  </a:cubicBezTo>
                  <a:cubicBezTo>
                    <a:pt x="143" y="115"/>
                    <a:pt x="139" y="113"/>
                    <a:pt x="134" y="113"/>
                  </a:cubicBezTo>
                  <a:cubicBezTo>
                    <a:pt x="127" y="114"/>
                    <a:pt x="119" y="114"/>
                    <a:pt x="113" y="109"/>
                  </a:cubicBezTo>
                  <a:cubicBezTo>
                    <a:pt x="110" y="107"/>
                    <a:pt x="107" y="108"/>
                    <a:pt x="104" y="108"/>
                  </a:cubicBezTo>
                  <a:cubicBezTo>
                    <a:pt x="97" y="108"/>
                    <a:pt x="91" y="108"/>
                    <a:pt x="85" y="101"/>
                  </a:cubicBezTo>
                  <a:cubicBezTo>
                    <a:pt x="81" y="95"/>
                    <a:pt x="70" y="95"/>
                    <a:pt x="61" y="93"/>
                  </a:cubicBezTo>
                  <a:cubicBezTo>
                    <a:pt x="53" y="90"/>
                    <a:pt x="44" y="89"/>
                    <a:pt x="39" y="80"/>
                  </a:cubicBezTo>
                  <a:cubicBezTo>
                    <a:pt x="37" y="76"/>
                    <a:pt x="33" y="76"/>
                    <a:pt x="29" y="76"/>
                  </a:cubicBezTo>
                  <a:cubicBezTo>
                    <a:pt x="24" y="75"/>
                    <a:pt x="18" y="78"/>
                    <a:pt x="17" y="69"/>
                  </a:cubicBezTo>
                  <a:cubicBezTo>
                    <a:pt x="16" y="63"/>
                    <a:pt x="12" y="70"/>
                    <a:pt x="8" y="70"/>
                  </a:cubicBezTo>
                  <a:cubicBezTo>
                    <a:pt x="12" y="60"/>
                    <a:pt x="4" y="64"/>
                    <a:pt x="0" y="62"/>
                  </a:cubicBezTo>
                  <a:cubicBezTo>
                    <a:pt x="5" y="61"/>
                    <a:pt x="9" y="60"/>
                    <a:pt x="13" y="58"/>
                  </a:cubicBezTo>
                  <a:cubicBezTo>
                    <a:pt x="16" y="57"/>
                    <a:pt x="17" y="58"/>
                    <a:pt x="19" y="59"/>
                  </a:cubicBezTo>
                  <a:cubicBezTo>
                    <a:pt x="33" y="69"/>
                    <a:pt x="43" y="69"/>
                    <a:pt x="57" y="59"/>
                  </a:cubicBezTo>
                  <a:cubicBezTo>
                    <a:pt x="59" y="58"/>
                    <a:pt x="61" y="56"/>
                    <a:pt x="63" y="55"/>
                  </a:cubicBezTo>
                  <a:cubicBezTo>
                    <a:pt x="65" y="54"/>
                    <a:pt x="68" y="51"/>
                    <a:pt x="70" y="54"/>
                  </a:cubicBezTo>
                  <a:cubicBezTo>
                    <a:pt x="75" y="61"/>
                    <a:pt x="81" y="62"/>
                    <a:pt x="88" y="63"/>
                  </a:cubicBezTo>
                  <a:cubicBezTo>
                    <a:pt x="100" y="67"/>
                    <a:pt x="112" y="70"/>
                    <a:pt x="124" y="75"/>
                  </a:cubicBezTo>
                  <a:cubicBezTo>
                    <a:pt x="131" y="79"/>
                    <a:pt x="139" y="79"/>
                    <a:pt x="147" y="79"/>
                  </a:cubicBezTo>
                  <a:cubicBezTo>
                    <a:pt x="165" y="80"/>
                    <a:pt x="183" y="84"/>
                    <a:pt x="201" y="83"/>
                  </a:cubicBezTo>
                  <a:cubicBezTo>
                    <a:pt x="214" y="82"/>
                    <a:pt x="226" y="81"/>
                    <a:pt x="238" y="77"/>
                  </a:cubicBezTo>
                  <a:cubicBezTo>
                    <a:pt x="242" y="76"/>
                    <a:pt x="246" y="75"/>
                    <a:pt x="251" y="75"/>
                  </a:cubicBezTo>
                  <a:cubicBezTo>
                    <a:pt x="256" y="75"/>
                    <a:pt x="260" y="74"/>
                    <a:pt x="264" y="71"/>
                  </a:cubicBezTo>
                  <a:cubicBezTo>
                    <a:pt x="268" y="69"/>
                    <a:pt x="272" y="68"/>
                    <a:pt x="276" y="67"/>
                  </a:cubicBezTo>
                  <a:cubicBezTo>
                    <a:pt x="285" y="66"/>
                    <a:pt x="293" y="65"/>
                    <a:pt x="298" y="56"/>
                  </a:cubicBezTo>
                  <a:cubicBezTo>
                    <a:pt x="300" y="51"/>
                    <a:pt x="307" y="52"/>
                    <a:pt x="311" y="51"/>
                  </a:cubicBezTo>
                  <a:cubicBezTo>
                    <a:pt x="318" y="50"/>
                    <a:pt x="323" y="48"/>
                    <a:pt x="326" y="43"/>
                  </a:cubicBezTo>
                  <a:cubicBezTo>
                    <a:pt x="328" y="40"/>
                    <a:pt x="332" y="38"/>
                    <a:pt x="335" y="37"/>
                  </a:cubicBezTo>
                  <a:cubicBezTo>
                    <a:pt x="342" y="34"/>
                    <a:pt x="347" y="29"/>
                    <a:pt x="353" y="23"/>
                  </a:cubicBezTo>
                  <a:cubicBezTo>
                    <a:pt x="364" y="14"/>
                    <a:pt x="376" y="4"/>
                    <a:pt x="391" y="0"/>
                  </a:cubicBezTo>
                  <a:close/>
                </a:path>
              </a:pathLst>
            </a:custGeom>
            <a:solidFill>
              <a:srgbClr val="FEF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8">
              <a:extLst>
                <a:ext uri="{FF2B5EF4-FFF2-40B4-BE49-F238E27FC236}">
                  <a16:creationId xmlns:a16="http://schemas.microsoft.com/office/drawing/2014/main" id="{7B8FBFBA-C5CD-B088-E5E8-DDF4C87A8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623"/>
              <a:ext cx="315" cy="835"/>
            </a:xfrm>
            <a:custGeom>
              <a:avLst/>
              <a:gdLst>
                <a:gd name="T0" fmla="*/ 48 w 103"/>
                <a:gd name="T1" fmla="*/ 254 h 273"/>
                <a:gd name="T2" fmla="*/ 22 w 103"/>
                <a:gd name="T3" fmla="*/ 273 h 273"/>
                <a:gd name="T4" fmla="*/ 1 w 103"/>
                <a:gd name="T5" fmla="*/ 205 h 273"/>
                <a:gd name="T6" fmla="*/ 1 w 103"/>
                <a:gd name="T7" fmla="*/ 146 h 273"/>
                <a:gd name="T8" fmla="*/ 11 w 103"/>
                <a:gd name="T9" fmla="*/ 101 h 273"/>
                <a:gd name="T10" fmla="*/ 18 w 103"/>
                <a:gd name="T11" fmla="*/ 66 h 273"/>
                <a:gd name="T12" fmla="*/ 23 w 103"/>
                <a:gd name="T13" fmla="*/ 58 h 273"/>
                <a:gd name="T14" fmla="*/ 31 w 103"/>
                <a:gd name="T15" fmla="*/ 41 h 273"/>
                <a:gd name="T16" fmla="*/ 40 w 103"/>
                <a:gd name="T17" fmla="*/ 27 h 273"/>
                <a:gd name="T18" fmla="*/ 45 w 103"/>
                <a:gd name="T19" fmla="*/ 10 h 273"/>
                <a:gd name="T20" fmla="*/ 84 w 103"/>
                <a:gd name="T21" fmla="*/ 3 h 273"/>
                <a:gd name="T22" fmla="*/ 97 w 103"/>
                <a:gd name="T23" fmla="*/ 8 h 273"/>
                <a:gd name="T24" fmla="*/ 99 w 103"/>
                <a:gd name="T25" fmla="*/ 14 h 273"/>
                <a:gd name="T26" fmla="*/ 87 w 103"/>
                <a:gd name="T27" fmla="*/ 32 h 273"/>
                <a:gd name="T28" fmla="*/ 74 w 103"/>
                <a:gd name="T29" fmla="*/ 60 h 273"/>
                <a:gd name="T30" fmla="*/ 73 w 103"/>
                <a:gd name="T31" fmla="*/ 62 h 273"/>
                <a:gd name="T32" fmla="*/ 58 w 103"/>
                <a:gd name="T33" fmla="*/ 94 h 273"/>
                <a:gd name="T34" fmla="*/ 47 w 103"/>
                <a:gd name="T35" fmla="*/ 153 h 273"/>
                <a:gd name="T36" fmla="*/ 44 w 103"/>
                <a:gd name="T37" fmla="*/ 173 h 273"/>
                <a:gd name="T38" fmla="*/ 51 w 103"/>
                <a:gd name="T39" fmla="*/ 223 h 273"/>
                <a:gd name="T40" fmla="*/ 48 w 103"/>
                <a:gd name="T41" fmla="*/ 254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273">
                  <a:moveTo>
                    <a:pt x="48" y="254"/>
                  </a:moveTo>
                  <a:cubicBezTo>
                    <a:pt x="40" y="261"/>
                    <a:pt x="32" y="268"/>
                    <a:pt x="22" y="273"/>
                  </a:cubicBezTo>
                  <a:cubicBezTo>
                    <a:pt x="6" y="253"/>
                    <a:pt x="3" y="229"/>
                    <a:pt x="1" y="205"/>
                  </a:cubicBezTo>
                  <a:cubicBezTo>
                    <a:pt x="0" y="185"/>
                    <a:pt x="1" y="165"/>
                    <a:pt x="1" y="146"/>
                  </a:cubicBezTo>
                  <a:cubicBezTo>
                    <a:pt x="2" y="130"/>
                    <a:pt x="5" y="115"/>
                    <a:pt x="11" y="101"/>
                  </a:cubicBezTo>
                  <a:cubicBezTo>
                    <a:pt x="16" y="90"/>
                    <a:pt x="17" y="78"/>
                    <a:pt x="18" y="66"/>
                  </a:cubicBezTo>
                  <a:cubicBezTo>
                    <a:pt x="19" y="63"/>
                    <a:pt x="19" y="60"/>
                    <a:pt x="23" y="58"/>
                  </a:cubicBezTo>
                  <a:cubicBezTo>
                    <a:pt x="30" y="55"/>
                    <a:pt x="27" y="47"/>
                    <a:pt x="31" y="41"/>
                  </a:cubicBezTo>
                  <a:cubicBezTo>
                    <a:pt x="34" y="36"/>
                    <a:pt x="34" y="31"/>
                    <a:pt x="40" y="27"/>
                  </a:cubicBezTo>
                  <a:cubicBezTo>
                    <a:pt x="46" y="24"/>
                    <a:pt x="41" y="15"/>
                    <a:pt x="45" y="10"/>
                  </a:cubicBezTo>
                  <a:cubicBezTo>
                    <a:pt x="59" y="12"/>
                    <a:pt x="72" y="14"/>
                    <a:pt x="84" y="3"/>
                  </a:cubicBezTo>
                  <a:cubicBezTo>
                    <a:pt x="88" y="0"/>
                    <a:pt x="92" y="8"/>
                    <a:pt x="97" y="8"/>
                  </a:cubicBezTo>
                  <a:cubicBezTo>
                    <a:pt x="101" y="9"/>
                    <a:pt x="103" y="11"/>
                    <a:pt x="99" y="14"/>
                  </a:cubicBezTo>
                  <a:cubicBezTo>
                    <a:pt x="94" y="20"/>
                    <a:pt x="91" y="28"/>
                    <a:pt x="87" y="32"/>
                  </a:cubicBezTo>
                  <a:cubicBezTo>
                    <a:pt x="77" y="40"/>
                    <a:pt x="79" y="51"/>
                    <a:pt x="74" y="60"/>
                  </a:cubicBezTo>
                  <a:cubicBezTo>
                    <a:pt x="74" y="61"/>
                    <a:pt x="74" y="62"/>
                    <a:pt x="73" y="62"/>
                  </a:cubicBezTo>
                  <a:cubicBezTo>
                    <a:pt x="61" y="70"/>
                    <a:pt x="64" y="84"/>
                    <a:pt x="58" y="94"/>
                  </a:cubicBezTo>
                  <a:cubicBezTo>
                    <a:pt x="48" y="113"/>
                    <a:pt x="47" y="133"/>
                    <a:pt x="47" y="153"/>
                  </a:cubicBezTo>
                  <a:cubicBezTo>
                    <a:pt x="47" y="160"/>
                    <a:pt x="43" y="166"/>
                    <a:pt x="44" y="173"/>
                  </a:cubicBezTo>
                  <a:cubicBezTo>
                    <a:pt x="45" y="190"/>
                    <a:pt x="46" y="207"/>
                    <a:pt x="51" y="223"/>
                  </a:cubicBezTo>
                  <a:cubicBezTo>
                    <a:pt x="54" y="234"/>
                    <a:pt x="50" y="244"/>
                    <a:pt x="48" y="254"/>
                  </a:cubicBezTo>
                  <a:close/>
                </a:path>
              </a:pathLst>
            </a:custGeom>
            <a:solidFill>
              <a:srgbClr val="FEF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74859A56-7639-2915-6139-ECA010F59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217"/>
              <a:ext cx="877" cy="312"/>
            </a:xfrm>
            <a:custGeom>
              <a:avLst/>
              <a:gdLst>
                <a:gd name="T0" fmla="*/ 15 w 287"/>
                <a:gd name="T1" fmla="*/ 53 h 102"/>
                <a:gd name="T2" fmla="*/ 4 w 287"/>
                <a:gd name="T3" fmla="*/ 35 h 102"/>
                <a:gd name="T4" fmla="*/ 2 w 287"/>
                <a:gd name="T5" fmla="*/ 18 h 102"/>
                <a:gd name="T6" fmla="*/ 2 w 287"/>
                <a:gd name="T7" fmla="*/ 6 h 102"/>
                <a:gd name="T8" fmla="*/ 4 w 287"/>
                <a:gd name="T9" fmla="*/ 7 h 102"/>
                <a:gd name="T10" fmla="*/ 20 w 287"/>
                <a:gd name="T11" fmla="*/ 14 h 102"/>
                <a:gd name="T12" fmla="*/ 118 w 287"/>
                <a:gd name="T13" fmla="*/ 0 h 102"/>
                <a:gd name="T14" fmla="*/ 183 w 287"/>
                <a:gd name="T15" fmla="*/ 6 h 102"/>
                <a:gd name="T16" fmla="*/ 186 w 287"/>
                <a:gd name="T17" fmla="*/ 7 h 102"/>
                <a:gd name="T18" fmla="*/ 223 w 287"/>
                <a:gd name="T19" fmla="*/ 20 h 102"/>
                <a:gd name="T20" fmla="*/ 232 w 287"/>
                <a:gd name="T21" fmla="*/ 24 h 102"/>
                <a:gd name="T22" fmla="*/ 261 w 287"/>
                <a:gd name="T23" fmla="*/ 35 h 102"/>
                <a:gd name="T24" fmla="*/ 265 w 287"/>
                <a:gd name="T25" fmla="*/ 39 h 102"/>
                <a:gd name="T26" fmla="*/ 273 w 287"/>
                <a:gd name="T27" fmla="*/ 47 h 102"/>
                <a:gd name="T28" fmla="*/ 286 w 287"/>
                <a:gd name="T29" fmla="*/ 95 h 102"/>
                <a:gd name="T30" fmla="*/ 280 w 287"/>
                <a:gd name="T31" fmla="*/ 100 h 102"/>
                <a:gd name="T32" fmla="*/ 260 w 287"/>
                <a:gd name="T33" fmla="*/ 90 h 102"/>
                <a:gd name="T34" fmla="*/ 241 w 287"/>
                <a:gd name="T35" fmla="*/ 77 h 102"/>
                <a:gd name="T36" fmla="*/ 210 w 287"/>
                <a:gd name="T37" fmla="*/ 61 h 102"/>
                <a:gd name="T38" fmla="*/ 152 w 287"/>
                <a:gd name="T39" fmla="*/ 41 h 102"/>
                <a:gd name="T40" fmla="*/ 129 w 287"/>
                <a:gd name="T41" fmla="*/ 41 h 102"/>
                <a:gd name="T42" fmla="*/ 82 w 287"/>
                <a:gd name="T43" fmla="*/ 41 h 102"/>
                <a:gd name="T44" fmla="*/ 52 w 287"/>
                <a:gd name="T45" fmla="*/ 44 h 102"/>
                <a:gd name="T46" fmla="*/ 15 w 287"/>
                <a:gd name="T47" fmla="*/ 5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7" h="102">
                  <a:moveTo>
                    <a:pt x="15" y="53"/>
                  </a:moveTo>
                  <a:cubicBezTo>
                    <a:pt x="11" y="47"/>
                    <a:pt x="8" y="41"/>
                    <a:pt x="4" y="35"/>
                  </a:cubicBezTo>
                  <a:cubicBezTo>
                    <a:pt x="0" y="29"/>
                    <a:pt x="3" y="23"/>
                    <a:pt x="2" y="18"/>
                  </a:cubicBezTo>
                  <a:cubicBezTo>
                    <a:pt x="2" y="14"/>
                    <a:pt x="2" y="10"/>
                    <a:pt x="2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19"/>
                    <a:pt x="13" y="17"/>
                    <a:pt x="20" y="14"/>
                  </a:cubicBezTo>
                  <a:cubicBezTo>
                    <a:pt x="51" y="0"/>
                    <a:pt x="84" y="0"/>
                    <a:pt x="118" y="0"/>
                  </a:cubicBezTo>
                  <a:cubicBezTo>
                    <a:pt x="140" y="0"/>
                    <a:pt x="161" y="5"/>
                    <a:pt x="183" y="6"/>
                  </a:cubicBezTo>
                  <a:cubicBezTo>
                    <a:pt x="184" y="6"/>
                    <a:pt x="186" y="6"/>
                    <a:pt x="186" y="7"/>
                  </a:cubicBezTo>
                  <a:cubicBezTo>
                    <a:pt x="195" y="20"/>
                    <a:pt x="210" y="17"/>
                    <a:pt x="223" y="20"/>
                  </a:cubicBezTo>
                  <a:cubicBezTo>
                    <a:pt x="226" y="21"/>
                    <a:pt x="229" y="22"/>
                    <a:pt x="232" y="24"/>
                  </a:cubicBezTo>
                  <a:cubicBezTo>
                    <a:pt x="241" y="31"/>
                    <a:pt x="250" y="37"/>
                    <a:pt x="261" y="35"/>
                  </a:cubicBezTo>
                  <a:cubicBezTo>
                    <a:pt x="266" y="34"/>
                    <a:pt x="265" y="37"/>
                    <a:pt x="265" y="39"/>
                  </a:cubicBezTo>
                  <a:cubicBezTo>
                    <a:pt x="265" y="45"/>
                    <a:pt x="268" y="47"/>
                    <a:pt x="273" y="47"/>
                  </a:cubicBezTo>
                  <a:cubicBezTo>
                    <a:pt x="279" y="63"/>
                    <a:pt x="283" y="79"/>
                    <a:pt x="286" y="95"/>
                  </a:cubicBezTo>
                  <a:cubicBezTo>
                    <a:pt x="287" y="100"/>
                    <a:pt x="283" y="102"/>
                    <a:pt x="280" y="100"/>
                  </a:cubicBezTo>
                  <a:cubicBezTo>
                    <a:pt x="273" y="97"/>
                    <a:pt x="266" y="96"/>
                    <a:pt x="260" y="90"/>
                  </a:cubicBezTo>
                  <a:cubicBezTo>
                    <a:pt x="255" y="84"/>
                    <a:pt x="248" y="81"/>
                    <a:pt x="241" y="77"/>
                  </a:cubicBezTo>
                  <a:cubicBezTo>
                    <a:pt x="230" y="72"/>
                    <a:pt x="220" y="66"/>
                    <a:pt x="210" y="61"/>
                  </a:cubicBezTo>
                  <a:cubicBezTo>
                    <a:pt x="191" y="51"/>
                    <a:pt x="171" y="50"/>
                    <a:pt x="152" y="41"/>
                  </a:cubicBezTo>
                  <a:cubicBezTo>
                    <a:pt x="145" y="38"/>
                    <a:pt x="137" y="40"/>
                    <a:pt x="129" y="41"/>
                  </a:cubicBezTo>
                  <a:cubicBezTo>
                    <a:pt x="113" y="41"/>
                    <a:pt x="98" y="41"/>
                    <a:pt x="82" y="41"/>
                  </a:cubicBezTo>
                  <a:cubicBezTo>
                    <a:pt x="72" y="40"/>
                    <a:pt x="62" y="40"/>
                    <a:pt x="52" y="44"/>
                  </a:cubicBezTo>
                  <a:cubicBezTo>
                    <a:pt x="41" y="49"/>
                    <a:pt x="28" y="52"/>
                    <a:pt x="15" y="53"/>
                  </a:cubicBezTo>
                  <a:close/>
                </a:path>
              </a:pathLst>
            </a:custGeom>
            <a:solidFill>
              <a:srgbClr val="FEFB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10">
              <a:extLst>
                <a:ext uri="{FF2B5EF4-FFF2-40B4-BE49-F238E27FC236}">
                  <a16:creationId xmlns:a16="http://schemas.microsoft.com/office/drawing/2014/main" id="{B5A700B7-B66A-12C9-CDE5-E43F6ECF8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935"/>
              <a:ext cx="125" cy="808"/>
            </a:xfrm>
            <a:custGeom>
              <a:avLst/>
              <a:gdLst>
                <a:gd name="T0" fmla="*/ 0 w 41"/>
                <a:gd name="T1" fmla="*/ 33 h 264"/>
                <a:gd name="T2" fmla="*/ 41 w 41"/>
                <a:gd name="T3" fmla="*/ 0 h 264"/>
                <a:gd name="T4" fmla="*/ 38 w 41"/>
                <a:gd name="T5" fmla="*/ 35 h 264"/>
                <a:gd name="T6" fmla="*/ 38 w 41"/>
                <a:gd name="T7" fmla="*/ 230 h 264"/>
                <a:gd name="T8" fmla="*/ 41 w 41"/>
                <a:gd name="T9" fmla="*/ 240 h 264"/>
                <a:gd name="T10" fmla="*/ 8 w 41"/>
                <a:gd name="T11" fmla="*/ 263 h 264"/>
                <a:gd name="T12" fmla="*/ 3 w 41"/>
                <a:gd name="T13" fmla="*/ 257 h 264"/>
                <a:gd name="T14" fmla="*/ 3 w 41"/>
                <a:gd name="T15" fmla="*/ 199 h 264"/>
                <a:gd name="T16" fmla="*/ 3 w 41"/>
                <a:gd name="T17" fmla="*/ 50 h 264"/>
                <a:gd name="T18" fmla="*/ 0 w 41"/>
                <a:gd name="T19" fmla="*/ 3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264">
                  <a:moveTo>
                    <a:pt x="0" y="33"/>
                  </a:moveTo>
                  <a:cubicBezTo>
                    <a:pt x="13" y="21"/>
                    <a:pt x="26" y="10"/>
                    <a:pt x="41" y="0"/>
                  </a:cubicBezTo>
                  <a:cubicBezTo>
                    <a:pt x="38" y="11"/>
                    <a:pt x="38" y="23"/>
                    <a:pt x="38" y="35"/>
                  </a:cubicBezTo>
                  <a:cubicBezTo>
                    <a:pt x="37" y="100"/>
                    <a:pt x="38" y="165"/>
                    <a:pt x="38" y="230"/>
                  </a:cubicBezTo>
                  <a:cubicBezTo>
                    <a:pt x="38" y="234"/>
                    <a:pt x="37" y="238"/>
                    <a:pt x="41" y="240"/>
                  </a:cubicBezTo>
                  <a:cubicBezTo>
                    <a:pt x="31" y="250"/>
                    <a:pt x="19" y="256"/>
                    <a:pt x="8" y="263"/>
                  </a:cubicBezTo>
                  <a:cubicBezTo>
                    <a:pt x="4" y="264"/>
                    <a:pt x="3" y="260"/>
                    <a:pt x="3" y="257"/>
                  </a:cubicBezTo>
                  <a:cubicBezTo>
                    <a:pt x="4" y="238"/>
                    <a:pt x="2" y="218"/>
                    <a:pt x="3" y="199"/>
                  </a:cubicBezTo>
                  <a:cubicBezTo>
                    <a:pt x="3" y="149"/>
                    <a:pt x="2" y="100"/>
                    <a:pt x="3" y="50"/>
                  </a:cubicBezTo>
                  <a:cubicBezTo>
                    <a:pt x="3" y="44"/>
                    <a:pt x="0" y="39"/>
                    <a:pt x="0" y="33"/>
                  </a:cubicBezTo>
                  <a:close/>
                </a:path>
              </a:pathLst>
            </a:custGeom>
            <a:solidFill>
              <a:srgbClr val="FCF0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11">
              <a:extLst>
                <a:ext uri="{FF2B5EF4-FFF2-40B4-BE49-F238E27FC236}">
                  <a16:creationId xmlns:a16="http://schemas.microsoft.com/office/drawing/2014/main" id="{DB42D44E-6325-CD32-77DE-8478A0662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795"/>
              <a:ext cx="682" cy="156"/>
            </a:xfrm>
            <a:custGeom>
              <a:avLst/>
              <a:gdLst>
                <a:gd name="T0" fmla="*/ 179 w 223"/>
                <a:gd name="T1" fmla="*/ 0 h 51"/>
                <a:gd name="T2" fmla="*/ 209 w 223"/>
                <a:gd name="T3" fmla="*/ 28 h 51"/>
                <a:gd name="T4" fmla="*/ 216 w 223"/>
                <a:gd name="T5" fmla="*/ 33 h 51"/>
                <a:gd name="T6" fmla="*/ 217 w 223"/>
                <a:gd name="T7" fmla="*/ 47 h 51"/>
                <a:gd name="T8" fmla="*/ 201 w 223"/>
                <a:gd name="T9" fmla="*/ 44 h 51"/>
                <a:gd name="T10" fmla="*/ 188 w 223"/>
                <a:gd name="T11" fmla="*/ 41 h 51"/>
                <a:gd name="T12" fmla="*/ 39 w 223"/>
                <a:gd name="T13" fmla="*/ 41 h 51"/>
                <a:gd name="T14" fmla="*/ 23 w 223"/>
                <a:gd name="T15" fmla="*/ 38 h 51"/>
                <a:gd name="T16" fmla="*/ 0 w 223"/>
                <a:gd name="T17" fmla="*/ 14 h 51"/>
                <a:gd name="T18" fmla="*/ 33 w 223"/>
                <a:gd name="T19" fmla="*/ 10 h 51"/>
                <a:gd name="T20" fmla="*/ 167 w 223"/>
                <a:gd name="T21" fmla="*/ 8 h 51"/>
                <a:gd name="T22" fmla="*/ 179 w 223"/>
                <a:gd name="T2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3" h="51">
                  <a:moveTo>
                    <a:pt x="179" y="0"/>
                  </a:moveTo>
                  <a:cubicBezTo>
                    <a:pt x="189" y="9"/>
                    <a:pt x="199" y="19"/>
                    <a:pt x="209" y="28"/>
                  </a:cubicBezTo>
                  <a:cubicBezTo>
                    <a:pt x="211" y="30"/>
                    <a:pt x="214" y="31"/>
                    <a:pt x="216" y="33"/>
                  </a:cubicBezTo>
                  <a:cubicBezTo>
                    <a:pt x="218" y="38"/>
                    <a:pt x="223" y="43"/>
                    <a:pt x="217" y="47"/>
                  </a:cubicBezTo>
                  <a:cubicBezTo>
                    <a:pt x="211" y="51"/>
                    <a:pt x="206" y="49"/>
                    <a:pt x="201" y="44"/>
                  </a:cubicBezTo>
                  <a:cubicBezTo>
                    <a:pt x="198" y="40"/>
                    <a:pt x="193" y="41"/>
                    <a:pt x="188" y="41"/>
                  </a:cubicBezTo>
                  <a:cubicBezTo>
                    <a:pt x="138" y="41"/>
                    <a:pt x="89" y="41"/>
                    <a:pt x="39" y="41"/>
                  </a:cubicBezTo>
                  <a:cubicBezTo>
                    <a:pt x="33" y="41"/>
                    <a:pt x="28" y="41"/>
                    <a:pt x="23" y="38"/>
                  </a:cubicBezTo>
                  <a:cubicBezTo>
                    <a:pt x="15" y="30"/>
                    <a:pt x="7" y="22"/>
                    <a:pt x="0" y="14"/>
                  </a:cubicBezTo>
                  <a:cubicBezTo>
                    <a:pt x="11" y="10"/>
                    <a:pt x="22" y="11"/>
                    <a:pt x="33" y="10"/>
                  </a:cubicBezTo>
                  <a:cubicBezTo>
                    <a:pt x="78" y="6"/>
                    <a:pt x="122" y="9"/>
                    <a:pt x="167" y="8"/>
                  </a:cubicBezTo>
                  <a:cubicBezTo>
                    <a:pt x="173" y="8"/>
                    <a:pt x="178" y="7"/>
                    <a:pt x="179" y="0"/>
                  </a:cubicBezTo>
                  <a:close/>
                </a:path>
              </a:pathLst>
            </a:custGeom>
            <a:solidFill>
              <a:srgbClr val="FC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12">
              <a:extLst>
                <a:ext uri="{FF2B5EF4-FFF2-40B4-BE49-F238E27FC236}">
                  <a16:creationId xmlns:a16="http://schemas.microsoft.com/office/drawing/2014/main" id="{304E5C5D-A34F-9A19-9853-2AA58E88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1896"/>
              <a:ext cx="1036" cy="418"/>
            </a:xfrm>
            <a:custGeom>
              <a:avLst/>
              <a:gdLst>
                <a:gd name="T0" fmla="*/ 0 w 339"/>
                <a:gd name="T1" fmla="*/ 5 h 137"/>
                <a:gd name="T2" fmla="*/ 174 w 339"/>
                <a:gd name="T3" fmla="*/ 5 h 137"/>
                <a:gd name="T4" fmla="*/ 182 w 339"/>
                <a:gd name="T5" fmla="*/ 11 h 137"/>
                <a:gd name="T6" fmla="*/ 191 w 339"/>
                <a:gd name="T7" fmla="*/ 13 h 137"/>
                <a:gd name="T8" fmla="*/ 193 w 339"/>
                <a:gd name="T9" fmla="*/ 7 h 137"/>
                <a:gd name="T10" fmla="*/ 193 w 339"/>
                <a:gd name="T11" fmla="*/ 0 h 137"/>
                <a:gd name="T12" fmla="*/ 260 w 339"/>
                <a:gd name="T13" fmla="*/ 30 h 137"/>
                <a:gd name="T14" fmla="*/ 283 w 339"/>
                <a:gd name="T15" fmla="*/ 43 h 137"/>
                <a:gd name="T16" fmla="*/ 322 w 339"/>
                <a:gd name="T17" fmla="*/ 78 h 137"/>
                <a:gd name="T18" fmla="*/ 337 w 339"/>
                <a:gd name="T19" fmla="*/ 133 h 137"/>
                <a:gd name="T20" fmla="*/ 306 w 339"/>
                <a:gd name="T21" fmla="*/ 87 h 137"/>
                <a:gd name="T22" fmla="*/ 324 w 339"/>
                <a:gd name="T23" fmla="*/ 125 h 137"/>
                <a:gd name="T24" fmla="*/ 313 w 339"/>
                <a:gd name="T25" fmla="*/ 133 h 137"/>
                <a:gd name="T26" fmla="*/ 295 w 339"/>
                <a:gd name="T27" fmla="*/ 130 h 137"/>
                <a:gd name="T28" fmla="*/ 85 w 339"/>
                <a:gd name="T29" fmla="*/ 130 h 137"/>
                <a:gd name="T30" fmla="*/ 71 w 339"/>
                <a:gd name="T31" fmla="*/ 133 h 137"/>
                <a:gd name="T32" fmla="*/ 42 w 339"/>
                <a:gd name="T33" fmla="*/ 77 h 137"/>
                <a:gd name="T34" fmla="*/ 0 w 339"/>
                <a:gd name="T35" fmla="*/ 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9" h="137">
                  <a:moveTo>
                    <a:pt x="0" y="5"/>
                  </a:moveTo>
                  <a:cubicBezTo>
                    <a:pt x="58" y="5"/>
                    <a:pt x="116" y="5"/>
                    <a:pt x="174" y="5"/>
                  </a:cubicBezTo>
                  <a:cubicBezTo>
                    <a:pt x="178" y="5"/>
                    <a:pt x="182" y="4"/>
                    <a:pt x="182" y="11"/>
                  </a:cubicBezTo>
                  <a:cubicBezTo>
                    <a:pt x="181" y="15"/>
                    <a:pt x="187" y="15"/>
                    <a:pt x="191" y="13"/>
                  </a:cubicBezTo>
                  <a:cubicBezTo>
                    <a:pt x="194" y="12"/>
                    <a:pt x="197" y="11"/>
                    <a:pt x="193" y="7"/>
                  </a:cubicBezTo>
                  <a:cubicBezTo>
                    <a:pt x="191" y="4"/>
                    <a:pt x="194" y="2"/>
                    <a:pt x="193" y="0"/>
                  </a:cubicBezTo>
                  <a:cubicBezTo>
                    <a:pt x="214" y="13"/>
                    <a:pt x="237" y="22"/>
                    <a:pt x="260" y="30"/>
                  </a:cubicBezTo>
                  <a:cubicBezTo>
                    <a:pt x="269" y="33"/>
                    <a:pt x="277" y="37"/>
                    <a:pt x="283" y="43"/>
                  </a:cubicBezTo>
                  <a:cubicBezTo>
                    <a:pt x="296" y="55"/>
                    <a:pt x="310" y="66"/>
                    <a:pt x="322" y="78"/>
                  </a:cubicBezTo>
                  <a:cubicBezTo>
                    <a:pt x="337" y="93"/>
                    <a:pt x="339" y="111"/>
                    <a:pt x="337" y="133"/>
                  </a:cubicBezTo>
                  <a:cubicBezTo>
                    <a:pt x="323" y="118"/>
                    <a:pt x="314" y="103"/>
                    <a:pt x="306" y="87"/>
                  </a:cubicBezTo>
                  <a:cubicBezTo>
                    <a:pt x="306" y="103"/>
                    <a:pt x="317" y="113"/>
                    <a:pt x="324" y="125"/>
                  </a:cubicBezTo>
                  <a:cubicBezTo>
                    <a:pt x="324" y="136"/>
                    <a:pt x="323" y="137"/>
                    <a:pt x="313" y="133"/>
                  </a:cubicBezTo>
                  <a:cubicBezTo>
                    <a:pt x="308" y="130"/>
                    <a:pt x="301" y="130"/>
                    <a:pt x="295" y="130"/>
                  </a:cubicBezTo>
                  <a:cubicBezTo>
                    <a:pt x="225" y="130"/>
                    <a:pt x="155" y="130"/>
                    <a:pt x="85" y="130"/>
                  </a:cubicBezTo>
                  <a:cubicBezTo>
                    <a:pt x="80" y="130"/>
                    <a:pt x="76" y="133"/>
                    <a:pt x="71" y="133"/>
                  </a:cubicBezTo>
                  <a:cubicBezTo>
                    <a:pt x="59" y="116"/>
                    <a:pt x="49" y="97"/>
                    <a:pt x="42" y="77"/>
                  </a:cubicBezTo>
                  <a:cubicBezTo>
                    <a:pt x="33" y="50"/>
                    <a:pt x="17" y="27"/>
                    <a:pt x="0" y="5"/>
                  </a:cubicBezTo>
                  <a:close/>
                </a:path>
              </a:pathLst>
            </a:custGeom>
            <a:solidFill>
              <a:srgbClr val="F8E6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13">
              <a:extLst>
                <a:ext uri="{FF2B5EF4-FFF2-40B4-BE49-F238E27FC236}">
                  <a16:creationId xmlns:a16="http://schemas.microsoft.com/office/drawing/2014/main" id="{29B36484-BE0C-1BE1-366B-907BCE132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577"/>
              <a:ext cx="719" cy="728"/>
            </a:xfrm>
            <a:custGeom>
              <a:avLst/>
              <a:gdLst>
                <a:gd name="T0" fmla="*/ 71 w 235"/>
                <a:gd name="T1" fmla="*/ 17 h 238"/>
                <a:gd name="T2" fmla="*/ 106 w 235"/>
                <a:gd name="T3" fmla="*/ 3 h 238"/>
                <a:gd name="T4" fmla="*/ 113 w 235"/>
                <a:gd name="T5" fmla="*/ 3 h 238"/>
                <a:gd name="T6" fmla="*/ 131 w 235"/>
                <a:gd name="T7" fmla="*/ 8 h 238"/>
                <a:gd name="T8" fmla="*/ 138 w 235"/>
                <a:gd name="T9" fmla="*/ 12 h 238"/>
                <a:gd name="T10" fmla="*/ 229 w 235"/>
                <a:gd name="T11" fmla="*/ 109 h 238"/>
                <a:gd name="T12" fmla="*/ 228 w 235"/>
                <a:gd name="T13" fmla="*/ 120 h 238"/>
                <a:gd name="T14" fmla="*/ 186 w 235"/>
                <a:gd name="T15" fmla="*/ 147 h 238"/>
                <a:gd name="T16" fmla="*/ 148 w 235"/>
                <a:gd name="T17" fmla="*/ 176 h 238"/>
                <a:gd name="T18" fmla="*/ 145 w 235"/>
                <a:gd name="T19" fmla="*/ 179 h 238"/>
                <a:gd name="T20" fmla="*/ 126 w 235"/>
                <a:gd name="T21" fmla="*/ 190 h 238"/>
                <a:gd name="T22" fmla="*/ 41 w 235"/>
                <a:gd name="T23" fmla="*/ 217 h 238"/>
                <a:gd name="T24" fmla="*/ 11 w 235"/>
                <a:gd name="T25" fmla="*/ 238 h 238"/>
                <a:gd name="T26" fmla="*/ 9 w 235"/>
                <a:gd name="T27" fmla="*/ 232 h 238"/>
                <a:gd name="T28" fmla="*/ 1 w 235"/>
                <a:gd name="T29" fmla="*/ 196 h 238"/>
                <a:gd name="T30" fmla="*/ 10 w 235"/>
                <a:gd name="T31" fmla="*/ 141 h 238"/>
                <a:gd name="T32" fmla="*/ 11 w 235"/>
                <a:gd name="T33" fmla="*/ 131 h 238"/>
                <a:gd name="T34" fmla="*/ 23 w 235"/>
                <a:gd name="T35" fmla="*/ 96 h 238"/>
                <a:gd name="T36" fmla="*/ 27 w 235"/>
                <a:gd name="T37" fmla="*/ 85 h 238"/>
                <a:gd name="T38" fmla="*/ 37 w 235"/>
                <a:gd name="T39" fmla="*/ 67 h 238"/>
                <a:gd name="T40" fmla="*/ 63 w 235"/>
                <a:gd name="T41" fmla="*/ 35 h 238"/>
                <a:gd name="T42" fmla="*/ 71 w 235"/>
                <a:gd name="T43" fmla="*/ 1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5" h="238">
                  <a:moveTo>
                    <a:pt x="71" y="17"/>
                  </a:moveTo>
                  <a:cubicBezTo>
                    <a:pt x="84" y="17"/>
                    <a:pt x="97" y="13"/>
                    <a:pt x="106" y="3"/>
                  </a:cubicBezTo>
                  <a:cubicBezTo>
                    <a:pt x="108" y="0"/>
                    <a:pt x="110" y="2"/>
                    <a:pt x="113" y="3"/>
                  </a:cubicBezTo>
                  <a:cubicBezTo>
                    <a:pt x="119" y="6"/>
                    <a:pt x="124" y="8"/>
                    <a:pt x="131" y="8"/>
                  </a:cubicBezTo>
                  <a:cubicBezTo>
                    <a:pt x="134" y="8"/>
                    <a:pt x="136" y="10"/>
                    <a:pt x="138" y="12"/>
                  </a:cubicBezTo>
                  <a:cubicBezTo>
                    <a:pt x="163" y="49"/>
                    <a:pt x="197" y="78"/>
                    <a:pt x="229" y="109"/>
                  </a:cubicBezTo>
                  <a:cubicBezTo>
                    <a:pt x="235" y="114"/>
                    <a:pt x="235" y="116"/>
                    <a:pt x="228" y="120"/>
                  </a:cubicBezTo>
                  <a:cubicBezTo>
                    <a:pt x="214" y="129"/>
                    <a:pt x="200" y="138"/>
                    <a:pt x="186" y="147"/>
                  </a:cubicBezTo>
                  <a:cubicBezTo>
                    <a:pt x="173" y="156"/>
                    <a:pt x="163" y="169"/>
                    <a:pt x="148" y="176"/>
                  </a:cubicBezTo>
                  <a:cubicBezTo>
                    <a:pt x="147" y="177"/>
                    <a:pt x="145" y="178"/>
                    <a:pt x="145" y="179"/>
                  </a:cubicBezTo>
                  <a:cubicBezTo>
                    <a:pt x="144" y="191"/>
                    <a:pt x="134" y="190"/>
                    <a:pt x="126" y="190"/>
                  </a:cubicBezTo>
                  <a:cubicBezTo>
                    <a:pt x="96" y="193"/>
                    <a:pt x="68" y="203"/>
                    <a:pt x="41" y="217"/>
                  </a:cubicBezTo>
                  <a:cubicBezTo>
                    <a:pt x="30" y="222"/>
                    <a:pt x="21" y="231"/>
                    <a:pt x="11" y="238"/>
                  </a:cubicBezTo>
                  <a:cubicBezTo>
                    <a:pt x="10" y="236"/>
                    <a:pt x="11" y="233"/>
                    <a:pt x="9" y="232"/>
                  </a:cubicBezTo>
                  <a:cubicBezTo>
                    <a:pt x="0" y="221"/>
                    <a:pt x="1" y="209"/>
                    <a:pt x="1" y="196"/>
                  </a:cubicBezTo>
                  <a:cubicBezTo>
                    <a:pt x="1" y="177"/>
                    <a:pt x="0" y="158"/>
                    <a:pt x="10" y="141"/>
                  </a:cubicBezTo>
                  <a:cubicBezTo>
                    <a:pt x="12" y="138"/>
                    <a:pt x="10" y="134"/>
                    <a:pt x="11" y="131"/>
                  </a:cubicBezTo>
                  <a:cubicBezTo>
                    <a:pt x="11" y="118"/>
                    <a:pt x="10" y="105"/>
                    <a:pt x="23" y="96"/>
                  </a:cubicBezTo>
                  <a:cubicBezTo>
                    <a:pt x="27" y="94"/>
                    <a:pt x="27" y="89"/>
                    <a:pt x="27" y="85"/>
                  </a:cubicBezTo>
                  <a:cubicBezTo>
                    <a:pt x="27" y="77"/>
                    <a:pt x="31" y="72"/>
                    <a:pt x="37" y="67"/>
                  </a:cubicBezTo>
                  <a:cubicBezTo>
                    <a:pt x="48" y="59"/>
                    <a:pt x="59" y="49"/>
                    <a:pt x="63" y="35"/>
                  </a:cubicBezTo>
                  <a:cubicBezTo>
                    <a:pt x="65" y="29"/>
                    <a:pt x="71" y="24"/>
                    <a:pt x="71" y="17"/>
                  </a:cubicBezTo>
                  <a:close/>
                </a:path>
              </a:pathLst>
            </a:custGeom>
            <a:solidFill>
              <a:srgbClr val="F8F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43228642-4552-E58D-806C-00E4C1414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78"/>
              <a:ext cx="917" cy="373"/>
            </a:xfrm>
            <a:custGeom>
              <a:avLst/>
              <a:gdLst>
                <a:gd name="T0" fmla="*/ 0 w 300"/>
                <a:gd name="T1" fmla="*/ 8 h 122"/>
                <a:gd name="T2" fmla="*/ 15 w 300"/>
                <a:gd name="T3" fmla="*/ 2 h 122"/>
                <a:gd name="T4" fmla="*/ 221 w 300"/>
                <a:gd name="T5" fmla="*/ 2 h 122"/>
                <a:gd name="T6" fmla="*/ 241 w 300"/>
                <a:gd name="T7" fmla="*/ 3 h 122"/>
                <a:gd name="T8" fmla="*/ 244 w 300"/>
                <a:gd name="T9" fmla="*/ 3 h 122"/>
                <a:gd name="T10" fmla="*/ 253 w 300"/>
                <a:gd name="T11" fmla="*/ 0 h 122"/>
                <a:gd name="T12" fmla="*/ 295 w 300"/>
                <a:gd name="T13" fmla="*/ 69 h 122"/>
                <a:gd name="T14" fmla="*/ 282 w 300"/>
                <a:gd name="T15" fmla="*/ 98 h 122"/>
                <a:gd name="T16" fmla="*/ 248 w 300"/>
                <a:gd name="T17" fmla="*/ 96 h 122"/>
                <a:gd name="T18" fmla="*/ 246 w 300"/>
                <a:gd name="T19" fmla="*/ 91 h 122"/>
                <a:gd name="T20" fmla="*/ 243 w 300"/>
                <a:gd name="T21" fmla="*/ 74 h 122"/>
                <a:gd name="T22" fmla="*/ 246 w 300"/>
                <a:gd name="T23" fmla="*/ 74 h 122"/>
                <a:gd name="T24" fmla="*/ 252 w 300"/>
                <a:gd name="T25" fmla="*/ 80 h 122"/>
                <a:gd name="T26" fmla="*/ 248 w 300"/>
                <a:gd name="T27" fmla="*/ 71 h 122"/>
                <a:gd name="T28" fmla="*/ 226 w 300"/>
                <a:gd name="T29" fmla="*/ 42 h 122"/>
                <a:gd name="T30" fmla="*/ 218 w 300"/>
                <a:gd name="T31" fmla="*/ 36 h 122"/>
                <a:gd name="T32" fmla="*/ 229 w 300"/>
                <a:gd name="T33" fmla="*/ 55 h 122"/>
                <a:gd name="T34" fmla="*/ 240 w 300"/>
                <a:gd name="T35" fmla="*/ 78 h 122"/>
                <a:gd name="T36" fmla="*/ 229 w 300"/>
                <a:gd name="T37" fmla="*/ 106 h 122"/>
                <a:gd name="T38" fmla="*/ 191 w 300"/>
                <a:gd name="T39" fmla="*/ 96 h 122"/>
                <a:gd name="T40" fmla="*/ 177 w 300"/>
                <a:gd name="T41" fmla="*/ 70 h 122"/>
                <a:gd name="T42" fmla="*/ 171 w 300"/>
                <a:gd name="T43" fmla="*/ 61 h 122"/>
                <a:gd name="T44" fmla="*/ 171 w 300"/>
                <a:gd name="T45" fmla="*/ 67 h 122"/>
                <a:gd name="T46" fmla="*/ 188 w 300"/>
                <a:gd name="T47" fmla="*/ 99 h 122"/>
                <a:gd name="T48" fmla="*/ 186 w 300"/>
                <a:gd name="T49" fmla="*/ 110 h 122"/>
                <a:gd name="T50" fmla="*/ 148 w 300"/>
                <a:gd name="T51" fmla="*/ 110 h 122"/>
                <a:gd name="T52" fmla="*/ 132 w 300"/>
                <a:gd name="T53" fmla="*/ 94 h 122"/>
                <a:gd name="T54" fmla="*/ 126 w 300"/>
                <a:gd name="T55" fmla="*/ 91 h 122"/>
                <a:gd name="T56" fmla="*/ 138 w 300"/>
                <a:gd name="T57" fmla="*/ 107 h 122"/>
                <a:gd name="T58" fmla="*/ 137 w 300"/>
                <a:gd name="T59" fmla="*/ 116 h 122"/>
                <a:gd name="T60" fmla="*/ 106 w 300"/>
                <a:gd name="T61" fmla="*/ 118 h 122"/>
                <a:gd name="T62" fmla="*/ 37 w 300"/>
                <a:gd name="T63" fmla="*/ 66 h 122"/>
                <a:gd name="T64" fmla="*/ 0 w 300"/>
                <a:gd name="T65" fmla="*/ 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0" h="122">
                  <a:moveTo>
                    <a:pt x="0" y="8"/>
                  </a:moveTo>
                  <a:cubicBezTo>
                    <a:pt x="2" y="0"/>
                    <a:pt x="9" y="2"/>
                    <a:pt x="15" y="2"/>
                  </a:cubicBezTo>
                  <a:cubicBezTo>
                    <a:pt x="84" y="2"/>
                    <a:pt x="152" y="3"/>
                    <a:pt x="221" y="2"/>
                  </a:cubicBezTo>
                  <a:cubicBezTo>
                    <a:pt x="228" y="2"/>
                    <a:pt x="234" y="4"/>
                    <a:pt x="241" y="3"/>
                  </a:cubicBezTo>
                  <a:cubicBezTo>
                    <a:pt x="242" y="3"/>
                    <a:pt x="243" y="3"/>
                    <a:pt x="244" y="3"/>
                  </a:cubicBezTo>
                  <a:cubicBezTo>
                    <a:pt x="246" y="4"/>
                    <a:pt x="252" y="3"/>
                    <a:pt x="253" y="0"/>
                  </a:cubicBezTo>
                  <a:cubicBezTo>
                    <a:pt x="274" y="19"/>
                    <a:pt x="286" y="43"/>
                    <a:pt x="295" y="69"/>
                  </a:cubicBezTo>
                  <a:cubicBezTo>
                    <a:pt x="300" y="82"/>
                    <a:pt x="295" y="91"/>
                    <a:pt x="282" y="98"/>
                  </a:cubicBezTo>
                  <a:cubicBezTo>
                    <a:pt x="272" y="104"/>
                    <a:pt x="256" y="103"/>
                    <a:pt x="248" y="96"/>
                  </a:cubicBezTo>
                  <a:cubicBezTo>
                    <a:pt x="247" y="94"/>
                    <a:pt x="246" y="93"/>
                    <a:pt x="246" y="91"/>
                  </a:cubicBezTo>
                  <a:cubicBezTo>
                    <a:pt x="247" y="85"/>
                    <a:pt x="245" y="80"/>
                    <a:pt x="243" y="74"/>
                  </a:cubicBezTo>
                  <a:cubicBezTo>
                    <a:pt x="244" y="73"/>
                    <a:pt x="245" y="74"/>
                    <a:pt x="246" y="74"/>
                  </a:cubicBezTo>
                  <a:cubicBezTo>
                    <a:pt x="249" y="76"/>
                    <a:pt x="249" y="83"/>
                    <a:pt x="252" y="80"/>
                  </a:cubicBezTo>
                  <a:cubicBezTo>
                    <a:pt x="256" y="77"/>
                    <a:pt x="251" y="73"/>
                    <a:pt x="248" y="71"/>
                  </a:cubicBezTo>
                  <a:cubicBezTo>
                    <a:pt x="237" y="64"/>
                    <a:pt x="233" y="52"/>
                    <a:pt x="226" y="42"/>
                  </a:cubicBezTo>
                  <a:cubicBezTo>
                    <a:pt x="224" y="39"/>
                    <a:pt x="224" y="36"/>
                    <a:pt x="218" y="36"/>
                  </a:cubicBezTo>
                  <a:cubicBezTo>
                    <a:pt x="222" y="43"/>
                    <a:pt x="226" y="49"/>
                    <a:pt x="229" y="55"/>
                  </a:cubicBezTo>
                  <a:cubicBezTo>
                    <a:pt x="233" y="63"/>
                    <a:pt x="237" y="70"/>
                    <a:pt x="240" y="78"/>
                  </a:cubicBezTo>
                  <a:cubicBezTo>
                    <a:pt x="244" y="91"/>
                    <a:pt x="241" y="99"/>
                    <a:pt x="229" y="106"/>
                  </a:cubicBezTo>
                  <a:cubicBezTo>
                    <a:pt x="212" y="115"/>
                    <a:pt x="201" y="112"/>
                    <a:pt x="191" y="96"/>
                  </a:cubicBezTo>
                  <a:cubicBezTo>
                    <a:pt x="186" y="88"/>
                    <a:pt x="182" y="79"/>
                    <a:pt x="177" y="70"/>
                  </a:cubicBezTo>
                  <a:cubicBezTo>
                    <a:pt x="176" y="67"/>
                    <a:pt x="174" y="63"/>
                    <a:pt x="171" y="61"/>
                  </a:cubicBezTo>
                  <a:cubicBezTo>
                    <a:pt x="168" y="63"/>
                    <a:pt x="170" y="65"/>
                    <a:pt x="171" y="67"/>
                  </a:cubicBezTo>
                  <a:cubicBezTo>
                    <a:pt x="176" y="78"/>
                    <a:pt x="182" y="89"/>
                    <a:pt x="188" y="99"/>
                  </a:cubicBezTo>
                  <a:cubicBezTo>
                    <a:pt x="190" y="104"/>
                    <a:pt x="190" y="107"/>
                    <a:pt x="186" y="110"/>
                  </a:cubicBezTo>
                  <a:cubicBezTo>
                    <a:pt x="175" y="119"/>
                    <a:pt x="159" y="119"/>
                    <a:pt x="148" y="110"/>
                  </a:cubicBezTo>
                  <a:cubicBezTo>
                    <a:pt x="142" y="105"/>
                    <a:pt x="136" y="100"/>
                    <a:pt x="132" y="94"/>
                  </a:cubicBezTo>
                  <a:cubicBezTo>
                    <a:pt x="131" y="92"/>
                    <a:pt x="129" y="90"/>
                    <a:pt x="126" y="91"/>
                  </a:cubicBezTo>
                  <a:cubicBezTo>
                    <a:pt x="128" y="98"/>
                    <a:pt x="133" y="103"/>
                    <a:pt x="138" y="107"/>
                  </a:cubicBezTo>
                  <a:cubicBezTo>
                    <a:pt x="142" y="111"/>
                    <a:pt x="141" y="113"/>
                    <a:pt x="137" y="116"/>
                  </a:cubicBezTo>
                  <a:cubicBezTo>
                    <a:pt x="127" y="121"/>
                    <a:pt x="116" y="122"/>
                    <a:pt x="106" y="118"/>
                  </a:cubicBezTo>
                  <a:cubicBezTo>
                    <a:pt x="79" y="107"/>
                    <a:pt x="55" y="89"/>
                    <a:pt x="37" y="66"/>
                  </a:cubicBezTo>
                  <a:cubicBezTo>
                    <a:pt x="23" y="48"/>
                    <a:pt x="11" y="28"/>
                    <a:pt x="0" y="8"/>
                  </a:cubicBezTo>
                  <a:close/>
                </a:path>
              </a:pathLst>
            </a:custGeom>
            <a:solidFill>
              <a:srgbClr val="F0D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15">
              <a:extLst>
                <a:ext uri="{FF2B5EF4-FFF2-40B4-BE49-F238E27FC236}">
                  <a16:creationId xmlns:a16="http://schemas.microsoft.com/office/drawing/2014/main" id="{D798C173-7336-D4B9-394F-E4EBCE71B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336"/>
              <a:ext cx="755" cy="602"/>
            </a:xfrm>
            <a:custGeom>
              <a:avLst/>
              <a:gdLst>
                <a:gd name="T0" fmla="*/ 0 w 247"/>
                <a:gd name="T1" fmla="*/ 168 h 197"/>
                <a:gd name="T2" fmla="*/ 43 w 247"/>
                <a:gd name="T3" fmla="*/ 130 h 197"/>
                <a:gd name="T4" fmla="*/ 81 w 247"/>
                <a:gd name="T5" fmla="*/ 52 h 197"/>
                <a:gd name="T6" fmla="*/ 83 w 247"/>
                <a:gd name="T7" fmla="*/ 43 h 197"/>
                <a:gd name="T8" fmla="*/ 121 w 247"/>
                <a:gd name="T9" fmla="*/ 44 h 197"/>
                <a:gd name="T10" fmla="*/ 190 w 247"/>
                <a:gd name="T11" fmla="*/ 4 h 197"/>
                <a:gd name="T12" fmla="*/ 199 w 247"/>
                <a:gd name="T13" fmla="*/ 7 h 197"/>
                <a:gd name="T14" fmla="*/ 226 w 247"/>
                <a:gd name="T15" fmla="*/ 91 h 197"/>
                <a:gd name="T16" fmla="*/ 227 w 247"/>
                <a:gd name="T17" fmla="*/ 108 h 197"/>
                <a:gd name="T18" fmla="*/ 246 w 247"/>
                <a:gd name="T19" fmla="*/ 127 h 197"/>
                <a:gd name="T20" fmla="*/ 244 w 247"/>
                <a:gd name="T21" fmla="*/ 132 h 197"/>
                <a:gd name="T22" fmla="*/ 202 w 247"/>
                <a:gd name="T23" fmla="*/ 163 h 197"/>
                <a:gd name="T24" fmla="*/ 73 w 247"/>
                <a:gd name="T25" fmla="*/ 193 h 197"/>
                <a:gd name="T26" fmla="*/ 46 w 247"/>
                <a:gd name="T27" fmla="*/ 187 h 197"/>
                <a:gd name="T28" fmla="*/ 7 w 247"/>
                <a:gd name="T29" fmla="*/ 176 h 197"/>
                <a:gd name="T30" fmla="*/ 0 w 247"/>
                <a:gd name="T31" fmla="*/ 16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7" h="197">
                  <a:moveTo>
                    <a:pt x="0" y="168"/>
                  </a:moveTo>
                  <a:cubicBezTo>
                    <a:pt x="15" y="156"/>
                    <a:pt x="29" y="144"/>
                    <a:pt x="43" y="130"/>
                  </a:cubicBezTo>
                  <a:cubicBezTo>
                    <a:pt x="63" y="108"/>
                    <a:pt x="73" y="80"/>
                    <a:pt x="81" y="52"/>
                  </a:cubicBezTo>
                  <a:cubicBezTo>
                    <a:pt x="82" y="49"/>
                    <a:pt x="82" y="46"/>
                    <a:pt x="83" y="43"/>
                  </a:cubicBezTo>
                  <a:cubicBezTo>
                    <a:pt x="96" y="52"/>
                    <a:pt x="108" y="51"/>
                    <a:pt x="121" y="44"/>
                  </a:cubicBezTo>
                  <a:cubicBezTo>
                    <a:pt x="144" y="30"/>
                    <a:pt x="167" y="17"/>
                    <a:pt x="190" y="4"/>
                  </a:cubicBezTo>
                  <a:cubicBezTo>
                    <a:pt x="196" y="0"/>
                    <a:pt x="198" y="1"/>
                    <a:pt x="199" y="7"/>
                  </a:cubicBezTo>
                  <a:cubicBezTo>
                    <a:pt x="206" y="36"/>
                    <a:pt x="213" y="64"/>
                    <a:pt x="226" y="91"/>
                  </a:cubicBezTo>
                  <a:cubicBezTo>
                    <a:pt x="229" y="96"/>
                    <a:pt x="227" y="102"/>
                    <a:pt x="227" y="108"/>
                  </a:cubicBezTo>
                  <a:cubicBezTo>
                    <a:pt x="228" y="122"/>
                    <a:pt x="232" y="127"/>
                    <a:pt x="246" y="127"/>
                  </a:cubicBezTo>
                  <a:cubicBezTo>
                    <a:pt x="247" y="129"/>
                    <a:pt x="246" y="131"/>
                    <a:pt x="244" y="132"/>
                  </a:cubicBezTo>
                  <a:cubicBezTo>
                    <a:pt x="229" y="140"/>
                    <a:pt x="217" y="155"/>
                    <a:pt x="202" y="163"/>
                  </a:cubicBezTo>
                  <a:cubicBezTo>
                    <a:pt x="161" y="183"/>
                    <a:pt x="119" y="197"/>
                    <a:pt x="73" y="193"/>
                  </a:cubicBezTo>
                  <a:cubicBezTo>
                    <a:pt x="64" y="192"/>
                    <a:pt x="55" y="190"/>
                    <a:pt x="46" y="187"/>
                  </a:cubicBezTo>
                  <a:cubicBezTo>
                    <a:pt x="33" y="184"/>
                    <a:pt x="20" y="180"/>
                    <a:pt x="7" y="176"/>
                  </a:cubicBezTo>
                  <a:cubicBezTo>
                    <a:pt x="3" y="174"/>
                    <a:pt x="0" y="173"/>
                    <a:pt x="0" y="168"/>
                  </a:cubicBezTo>
                  <a:close/>
                </a:path>
              </a:pathLst>
            </a:custGeom>
            <a:solidFill>
              <a:srgbClr val="F8F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A342B3E9-5D99-0409-1509-7BB7FAE00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929"/>
              <a:ext cx="596" cy="492"/>
            </a:xfrm>
            <a:custGeom>
              <a:avLst/>
              <a:gdLst>
                <a:gd name="T0" fmla="*/ 166 w 195"/>
                <a:gd name="T1" fmla="*/ 9 h 161"/>
                <a:gd name="T2" fmla="*/ 190 w 195"/>
                <a:gd name="T3" fmla="*/ 107 h 161"/>
                <a:gd name="T4" fmla="*/ 190 w 195"/>
                <a:gd name="T5" fmla="*/ 139 h 161"/>
                <a:gd name="T6" fmla="*/ 167 w 195"/>
                <a:gd name="T7" fmla="*/ 155 h 161"/>
                <a:gd name="T8" fmla="*/ 63 w 195"/>
                <a:gd name="T9" fmla="*/ 154 h 161"/>
                <a:gd name="T10" fmla="*/ 53 w 195"/>
                <a:gd name="T11" fmla="*/ 157 h 161"/>
                <a:gd name="T12" fmla="*/ 43 w 195"/>
                <a:gd name="T13" fmla="*/ 159 h 161"/>
                <a:gd name="T14" fmla="*/ 11 w 195"/>
                <a:gd name="T15" fmla="*/ 152 h 161"/>
                <a:gd name="T16" fmla="*/ 7 w 195"/>
                <a:gd name="T17" fmla="*/ 149 h 161"/>
                <a:gd name="T18" fmla="*/ 5 w 195"/>
                <a:gd name="T19" fmla="*/ 103 h 161"/>
                <a:gd name="T20" fmla="*/ 6 w 195"/>
                <a:gd name="T21" fmla="*/ 92 h 161"/>
                <a:gd name="T22" fmla="*/ 21 w 195"/>
                <a:gd name="T23" fmla="*/ 56 h 161"/>
                <a:gd name="T24" fmla="*/ 47 w 195"/>
                <a:gd name="T25" fmla="*/ 0 h 161"/>
                <a:gd name="T26" fmla="*/ 51 w 195"/>
                <a:gd name="T27" fmla="*/ 0 h 161"/>
                <a:gd name="T28" fmla="*/ 58 w 195"/>
                <a:gd name="T29" fmla="*/ 7 h 161"/>
                <a:gd name="T30" fmla="*/ 68 w 195"/>
                <a:gd name="T31" fmla="*/ 3 h 161"/>
                <a:gd name="T32" fmla="*/ 143 w 195"/>
                <a:gd name="T33" fmla="*/ 3 h 161"/>
                <a:gd name="T34" fmla="*/ 155 w 195"/>
                <a:gd name="T35" fmla="*/ 7 h 161"/>
                <a:gd name="T36" fmla="*/ 166 w 195"/>
                <a:gd name="T37" fmla="*/ 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5" h="161">
                  <a:moveTo>
                    <a:pt x="166" y="9"/>
                  </a:moveTo>
                  <a:cubicBezTo>
                    <a:pt x="171" y="43"/>
                    <a:pt x="183" y="74"/>
                    <a:pt x="190" y="107"/>
                  </a:cubicBezTo>
                  <a:cubicBezTo>
                    <a:pt x="190" y="118"/>
                    <a:pt x="195" y="128"/>
                    <a:pt x="190" y="139"/>
                  </a:cubicBezTo>
                  <a:cubicBezTo>
                    <a:pt x="186" y="149"/>
                    <a:pt x="179" y="155"/>
                    <a:pt x="167" y="155"/>
                  </a:cubicBezTo>
                  <a:cubicBezTo>
                    <a:pt x="132" y="155"/>
                    <a:pt x="98" y="156"/>
                    <a:pt x="63" y="154"/>
                  </a:cubicBezTo>
                  <a:cubicBezTo>
                    <a:pt x="59" y="154"/>
                    <a:pt x="56" y="155"/>
                    <a:pt x="53" y="157"/>
                  </a:cubicBezTo>
                  <a:cubicBezTo>
                    <a:pt x="50" y="159"/>
                    <a:pt x="46" y="161"/>
                    <a:pt x="43" y="159"/>
                  </a:cubicBezTo>
                  <a:cubicBezTo>
                    <a:pt x="33" y="153"/>
                    <a:pt x="22" y="155"/>
                    <a:pt x="11" y="152"/>
                  </a:cubicBezTo>
                  <a:cubicBezTo>
                    <a:pt x="10" y="151"/>
                    <a:pt x="7" y="151"/>
                    <a:pt x="7" y="149"/>
                  </a:cubicBezTo>
                  <a:cubicBezTo>
                    <a:pt x="7" y="133"/>
                    <a:pt x="0" y="118"/>
                    <a:pt x="5" y="103"/>
                  </a:cubicBezTo>
                  <a:cubicBezTo>
                    <a:pt x="7" y="99"/>
                    <a:pt x="4" y="95"/>
                    <a:pt x="6" y="92"/>
                  </a:cubicBezTo>
                  <a:cubicBezTo>
                    <a:pt x="8" y="79"/>
                    <a:pt x="14" y="67"/>
                    <a:pt x="21" y="56"/>
                  </a:cubicBezTo>
                  <a:cubicBezTo>
                    <a:pt x="32" y="38"/>
                    <a:pt x="40" y="19"/>
                    <a:pt x="47" y="0"/>
                  </a:cubicBezTo>
                  <a:cubicBezTo>
                    <a:pt x="49" y="0"/>
                    <a:pt x="50" y="0"/>
                    <a:pt x="51" y="0"/>
                  </a:cubicBezTo>
                  <a:cubicBezTo>
                    <a:pt x="56" y="0"/>
                    <a:pt x="53" y="8"/>
                    <a:pt x="58" y="7"/>
                  </a:cubicBezTo>
                  <a:cubicBezTo>
                    <a:pt x="61" y="6"/>
                    <a:pt x="64" y="3"/>
                    <a:pt x="68" y="3"/>
                  </a:cubicBezTo>
                  <a:cubicBezTo>
                    <a:pt x="93" y="3"/>
                    <a:pt x="118" y="3"/>
                    <a:pt x="143" y="3"/>
                  </a:cubicBezTo>
                  <a:cubicBezTo>
                    <a:pt x="147" y="3"/>
                    <a:pt x="151" y="5"/>
                    <a:pt x="155" y="7"/>
                  </a:cubicBezTo>
                  <a:cubicBezTo>
                    <a:pt x="158" y="9"/>
                    <a:pt x="162" y="11"/>
                    <a:pt x="166" y="9"/>
                  </a:cubicBezTo>
                  <a:close/>
                </a:path>
              </a:pathLst>
            </a:custGeom>
            <a:solidFill>
              <a:srgbClr val="F2D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17">
              <a:extLst>
                <a:ext uri="{FF2B5EF4-FFF2-40B4-BE49-F238E27FC236}">
                  <a16:creationId xmlns:a16="http://schemas.microsoft.com/office/drawing/2014/main" id="{C43C55F9-3574-FD7A-051D-B4B4289EA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207"/>
              <a:ext cx="467" cy="765"/>
            </a:xfrm>
            <a:custGeom>
              <a:avLst/>
              <a:gdLst>
                <a:gd name="T0" fmla="*/ 152 w 153"/>
                <a:gd name="T1" fmla="*/ 245 h 250"/>
                <a:gd name="T2" fmla="*/ 146 w 153"/>
                <a:gd name="T3" fmla="*/ 248 h 250"/>
                <a:gd name="T4" fmla="*/ 85 w 153"/>
                <a:gd name="T5" fmla="*/ 242 h 250"/>
                <a:gd name="T6" fmla="*/ 63 w 153"/>
                <a:gd name="T7" fmla="*/ 242 h 250"/>
                <a:gd name="T8" fmla="*/ 39 w 153"/>
                <a:gd name="T9" fmla="*/ 247 h 250"/>
                <a:gd name="T10" fmla="*/ 35 w 153"/>
                <a:gd name="T11" fmla="*/ 247 h 250"/>
                <a:gd name="T12" fmla="*/ 33 w 153"/>
                <a:gd name="T13" fmla="*/ 236 h 250"/>
                <a:gd name="T14" fmla="*/ 38 w 153"/>
                <a:gd name="T15" fmla="*/ 221 h 250"/>
                <a:gd name="T16" fmla="*/ 38 w 153"/>
                <a:gd name="T17" fmla="*/ 198 h 250"/>
                <a:gd name="T18" fmla="*/ 0 w 153"/>
                <a:gd name="T19" fmla="*/ 45 h 250"/>
                <a:gd name="T20" fmla="*/ 0 w 153"/>
                <a:gd name="T21" fmla="*/ 42 h 250"/>
                <a:gd name="T22" fmla="*/ 24 w 153"/>
                <a:gd name="T23" fmla="*/ 35 h 250"/>
                <a:gd name="T24" fmla="*/ 109 w 153"/>
                <a:gd name="T25" fmla="*/ 35 h 250"/>
                <a:gd name="T26" fmla="*/ 120 w 153"/>
                <a:gd name="T27" fmla="*/ 45 h 250"/>
                <a:gd name="T28" fmla="*/ 124 w 153"/>
                <a:gd name="T29" fmla="*/ 66 h 250"/>
                <a:gd name="T30" fmla="*/ 126 w 153"/>
                <a:gd name="T31" fmla="*/ 70 h 250"/>
                <a:gd name="T32" fmla="*/ 128 w 153"/>
                <a:gd name="T33" fmla="*/ 65 h 250"/>
                <a:gd name="T34" fmla="*/ 127 w 153"/>
                <a:gd name="T35" fmla="*/ 6 h 250"/>
                <a:gd name="T36" fmla="*/ 128 w 153"/>
                <a:gd name="T37" fmla="*/ 0 h 250"/>
                <a:gd name="T38" fmla="*/ 131 w 153"/>
                <a:gd name="T39" fmla="*/ 69 h 250"/>
                <a:gd name="T40" fmla="*/ 137 w 153"/>
                <a:gd name="T41" fmla="*/ 174 h 250"/>
                <a:gd name="T42" fmla="*/ 148 w 153"/>
                <a:gd name="T43" fmla="*/ 226 h 250"/>
                <a:gd name="T44" fmla="*/ 152 w 153"/>
                <a:gd name="T45" fmla="*/ 244 h 250"/>
                <a:gd name="T46" fmla="*/ 152 w 153"/>
                <a:gd name="T47" fmla="*/ 24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3" h="250">
                  <a:moveTo>
                    <a:pt x="152" y="245"/>
                  </a:moveTo>
                  <a:cubicBezTo>
                    <a:pt x="152" y="249"/>
                    <a:pt x="150" y="250"/>
                    <a:pt x="146" y="248"/>
                  </a:cubicBezTo>
                  <a:cubicBezTo>
                    <a:pt x="127" y="237"/>
                    <a:pt x="105" y="243"/>
                    <a:pt x="85" y="242"/>
                  </a:cubicBezTo>
                  <a:cubicBezTo>
                    <a:pt x="78" y="241"/>
                    <a:pt x="70" y="242"/>
                    <a:pt x="63" y="242"/>
                  </a:cubicBezTo>
                  <a:cubicBezTo>
                    <a:pt x="54" y="240"/>
                    <a:pt x="47" y="244"/>
                    <a:pt x="39" y="247"/>
                  </a:cubicBezTo>
                  <a:cubicBezTo>
                    <a:pt x="38" y="248"/>
                    <a:pt x="37" y="248"/>
                    <a:pt x="35" y="247"/>
                  </a:cubicBezTo>
                  <a:cubicBezTo>
                    <a:pt x="42" y="242"/>
                    <a:pt x="40" y="238"/>
                    <a:pt x="33" y="236"/>
                  </a:cubicBezTo>
                  <a:cubicBezTo>
                    <a:pt x="36" y="231"/>
                    <a:pt x="34" y="225"/>
                    <a:pt x="38" y="221"/>
                  </a:cubicBezTo>
                  <a:cubicBezTo>
                    <a:pt x="39" y="213"/>
                    <a:pt x="39" y="206"/>
                    <a:pt x="38" y="198"/>
                  </a:cubicBezTo>
                  <a:cubicBezTo>
                    <a:pt x="29" y="146"/>
                    <a:pt x="14" y="96"/>
                    <a:pt x="0" y="45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6" y="36"/>
                    <a:pt x="14" y="35"/>
                    <a:pt x="24" y="35"/>
                  </a:cubicBezTo>
                  <a:cubicBezTo>
                    <a:pt x="52" y="35"/>
                    <a:pt x="81" y="35"/>
                    <a:pt x="109" y="35"/>
                  </a:cubicBezTo>
                  <a:cubicBezTo>
                    <a:pt x="116" y="35"/>
                    <a:pt x="120" y="37"/>
                    <a:pt x="120" y="45"/>
                  </a:cubicBezTo>
                  <a:cubicBezTo>
                    <a:pt x="120" y="52"/>
                    <a:pt x="125" y="58"/>
                    <a:pt x="124" y="66"/>
                  </a:cubicBezTo>
                  <a:cubicBezTo>
                    <a:pt x="124" y="67"/>
                    <a:pt x="124" y="70"/>
                    <a:pt x="126" y="70"/>
                  </a:cubicBezTo>
                  <a:cubicBezTo>
                    <a:pt x="129" y="69"/>
                    <a:pt x="128" y="67"/>
                    <a:pt x="128" y="65"/>
                  </a:cubicBezTo>
                  <a:cubicBezTo>
                    <a:pt x="128" y="45"/>
                    <a:pt x="128" y="26"/>
                    <a:pt x="127" y="6"/>
                  </a:cubicBezTo>
                  <a:cubicBezTo>
                    <a:pt x="127" y="4"/>
                    <a:pt x="128" y="2"/>
                    <a:pt x="128" y="0"/>
                  </a:cubicBezTo>
                  <a:cubicBezTo>
                    <a:pt x="130" y="23"/>
                    <a:pt x="130" y="46"/>
                    <a:pt x="131" y="69"/>
                  </a:cubicBezTo>
                  <a:cubicBezTo>
                    <a:pt x="133" y="104"/>
                    <a:pt x="133" y="139"/>
                    <a:pt x="137" y="174"/>
                  </a:cubicBezTo>
                  <a:cubicBezTo>
                    <a:pt x="139" y="192"/>
                    <a:pt x="141" y="210"/>
                    <a:pt x="148" y="226"/>
                  </a:cubicBezTo>
                  <a:cubicBezTo>
                    <a:pt x="150" y="232"/>
                    <a:pt x="145" y="239"/>
                    <a:pt x="152" y="244"/>
                  </a:cubicBezTo>
                  <a:cubicBezTo>
                    <a:pt x="152" y="244"/>
                    <a:pt x="153" y="244"/>
                    <a:pt x="152" y="245"/>
                  </a:cubicBezTo>
                  <a:close/>
                </a:path>
              </a:pathLst>
            </a:custGeom>
            <a:solidFill>
              <a:srgbClr val="F4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18">
              <a:extLst>
                <a:ext uri="{FF2B5EF4-FFF2-40B4-BE49-F238E27FC236}">
                  <a16:creationId xmlns:a16="http://schemas.microsoft.com/office/drawing/2014/main" id="{5D745E10-98B0-F394-768F-BE8E17366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3210"/>
              <a:ext cx="636" cy="508"/>
            </a:xfrm>
            <a:custGeom>
              <a:avLst/>
              <a:gdLst>
                <a:gd name="T0" fmla="*/ 19 w 208"/>
                <a:gd name="T1" fmla="*/ 0 h 166"/>
                <a:gd name="T2" fmla="*/ 18 w 208"/>
                <a:gd name="T3" fmla="*/ 17 h 166"/>
                <a:gd name="T4" fmla="*/ 19 w 208"/>
                <a:gd name="T5" fmla="*/ 43 h 166"/>
                <a:gd name="T6" fmla="*/ 21 w 208"/>
                <a:gd name="T7" fmla="*/ 46 h 166"/>
                <a:gd name="T8" fmla="*/ 22 w 208"/>
                <a:gd name="T9" fmla="*/ 54 h 166"/>
                <a:gd name="T10" fmla="*/ 21 w 208"/>
                <a:gd name="T11" fmla="*/ 58 h 166"/>
                <a:gd name="T12" fmla="*/ 32 w 208"/>
                <a:gd name="T13" fmla="*/ 58 h 166"/>
                <a:gd name="T14" fmla="*/ 59 w 208"/>
                <a:gd name="T15" fmla="*/ 66 h 166"/>
                <a:gd name="T16" fmla="*/ 62 w 208"/>
                <a:gd name="T17" fmla="*/ 65 h 166"/>
                <a:gd name="T18" fmla="*/ 84 w 208"/>
                <a:gd name="T19" fmla="*/ 60 h 166"/>
                <a:gd name="T20" fmla="*/ 182 w 208"/>
                <a:gd name="T21" fmla="*/ 60 h 166"/>
                <a:gd name="T22" fmla="*/ 203 w 208"/>
                <a:gd name="T23" fmla="*/ 32 h 166"/>
                <a:gd name="T24" fmla="*/ 203 w 208"/>
                <a:gd name="T25" fmla="*/ 15 h 166"/>
                <a:gd name="T26" fmla="*/ 205 w 208"/>
                <a:gd name="T27" fmla="*/ 60 h 166"/>
                <a:gd name="T28" fmla="*/ 189 w 208"/>
                <a:gd name="T29" fmla="*/ 116 h 166"/>
                <a:gd name="T30" fmla="*/ 185 w 208"/>
                <a:gd name="T31" fmla="*/ 121 h 166"/>
                <a:gd name="T32" fmla="*/ 183 w 208"/>
                <a:gd name="T33" fmla="*/ 111 h 166"/>
                <a:gd name="T34" fmla="*/ 180 w 208"/>
                <a:gd name="T35" fmla="*/ 106 h 166"/>
                <a:gd name="T36" fmla="*/ 177 w 208"/>
                <a:gd name="T37" fmla="*/ 111 h 166"/>
                <a:gd name="T38" fmla="*/ 176 w 208"/>
                <a:gd name="T39" fmla="*/ 113 h 166"/>
                <a:gd name="T40" fmla="*/ 172 w 208"/>
                <a:gd name="T41" fmla="*/ 120 h 166"/>
                <a:gd name="T42" fmla="*/ 167 w 208"/>
                <a:gd name="T43" fmla="*/ 132 h 166"/>
                <a:gd name="T44" fmla="*/ 156 w 208"/>
                <a:gd name="T45" fmla="*/ 126 h 166"/>
                <a:gd name="T46" fmla="*/ 153 w 208"/>
                <a:gd name="T47" fmla="*/ 127 h 166"/>
                <a:gd name="T48" fmla="*/ 149 w 208"/>
                <a:gd name="T49" fmla="*/ 139 h 166"/>
                <a:gd name="T50" fmla="*/ 141 w 208"/>
                <a:gd name="T51" fmla="*/ 144 h 166"/>
                <a:gd name="T52" fmla="*/ 136 w 208"/>
                <a:gd name="T53" fmla="*/ 148 h 166"/>
                <a:gd name="T54" fmla="*/ 131 w 208"/>
                <a:gd name="T55" fmla="*/ 141 h 166"/>
                <a:gd name="T56" fmla="*/ 128 w 208"/>
                <a:gd name="T57" fmla="*/ 128 h 166"/>
                <a:gd name="T58" fmla="*/ 119 w 208"/>
                <a:gd name="T59" fmla="*/ 138 h 166"/>
                <a:gd name="T60" fmla="*/ 114 w 208"/>
                <a:gd name="T61" fmla="*/ 139 h 166"/>
                <a:gd name="T62" fmla="*/ 110 w 208"/>
                <a:gd name="T63" fmla="*/ 145 h 166"/>
                <a:gd name="T64" fmla="*/ 100 w 208"/>
                <a:gd name="T65" fmla="*/ 153 h 166"/>
                <a:gd name="T66" fmla="*/ 76 w 208"/>
                <a:gd name="T67" fmla="*/ 151 h 166"/>
                <a:gd name="T68" fmla="*/ 58 w 208"/>
                <a:gd name="T69" fmla="*/ 140 h 166"/>
                <a:gd name="T70" fmla="*/ 49 w 208"/>
                <a:gd name="T71" fmla="*/ 134 h 166"/>
                <a:gd name="T72" fmla="*/ 58 w 208"/>
                <a:gd name="T73" fmla="*/ 130 h 166"/>
                <a:gd name="T74" fmla="*/ 70 w 208"/>
                <a:gd name="T75" fmla="*/ 127 h 166"/>
                <a:gd name="T76" fmla="*/ 69 w 208"/>
                <a:gd name="T77" fmla="*/ 91 h 166"/>
                <a:gd name="T78" fmla="*/ 65 w 208"/>
                <a:gd name="T79" fmla="*/ 77 h 166"/>
                <a:gd name="T80" fmla="*/ 58 w 208"/>
                <a:gd name="T81" fmla="*/ 72 h 166"/>
                <a:gd name="T82" fmla="*/ 53 w 208"/>
                <a:gd name="T83" fmla="*/ 79 h 166"/>
                <a:gd name="T84" fmla="*/ 47 w 208"/>
                <a:gd name="T85" fmla="*/ 117 h 166"/>
                <a:gd name="T86" fmla="*/ 23 w 208"/>
                <a:gd name="T87" fmla="*/ 159 h 166"/>
                <a:gd name="T88" fmla="*/ 7 w 208"/>
                <a:gd name="T89" fmla="*/ 163 h 166"/>
                <a:gd name="T90" fmla="*/ 0 w 208"/>
                <a:gd name="T91" fmla="*/ 148 h 166"/>
                <a:gd name="T92" fmla="*/ 4 w 208"/>
                <a:gd name="T93" fmla="*/ 122 h 166"/>
                <a:gd name="T94" fmla="*/ 16 w 208"/>
                <a:gd name="T95" fmla="*/ 23 h 166"/>
                <a:gd name="T96" fmla="*/ 19 w 208"/>
                <a:gd name="T9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8" h="166">
                  <a:moveTo>
                    <a:pt x="19" y="0"/>
                  </a:moveTo>
                  <a:cubicBezTo>
                    <a:pt x="19" y="6"/>
                    <a:pt x="20" y="11"/>
                    <a:pt x="18" y="17"/>
                  </a:cubicBezTo>
                  <a:cubicBezTo>
                    <a:pt x="15" y="25"/>
                    <a:pt x="21" y="34"/>
                    <a:pt x="19" y="43"/>
                  </a:cubicBezTo>
                  <a:cubicBezTo>
                    <a:pt x="19" y="44"/>
                    <a:pt x="20" y="46"/>
                    <a:pt x="21" y="46"/>
                  </a:cubicBezTo>
                  <a:cubicBezTo>
                    <a:pt x="30" y="48"/>
                    <a:pt x="24" y="51"/>
                    <a:pt x="22" y="54"/>
                  </a:cubicBezTo>
                  <a:cubicBezTo>
                    <a:pt x="21" y="55"/>
                    <a:pt x="21" y="56"/>
                    <a:pt x="21" y="58"/>
                  </a:cubicBezTo>
                  <a:cubicBezTo>
                    <a:pt x="25" y="57"/>
                    <a:pt x="28" y="57"/>
                    <a:pt x="32" y="58"/>
                  </a:cubicBezTo>
                  <a:cubicBezTo>
                    <a:pt x="41" y="60"/>
                    <a:pt x="50" y="61"/>
                    <a:pt x="59" y="66"/>
                  </a:cubicBezTo>
                  <a:cubicBezTo>
                    <a:pt x="60" y="66"/>
                    <a:pt x="62" y="66"/>
                    <a:pt x="62" y="65"/>
                  </a:cubicBezTo>
                  <a:cubicBezTo>
                    <a:pt x="68" y="56"/>
                    <a:pt x="76" y="60"/>
                    <a:pt x="84" y="60"/>
                  </a:cubicBezTo>
                  <a:cubicBezTo>
                    <a:pt x="117" y="60"/>
                    <a:pt x="149" y="60"/>
                    <a:pt x="182" y="60"/>
                  </a:cubicBezTo>
                  <a:cubicBezTo>
                    <a:pt x="195" y="60"/>
                    <a:pt x="207" y="45"/>
                    <a:pt x="203" y="32"/>
                  </a:cubicBezTo>
                  <a:cubicBezTo>
                    <a:pt x="202" y="27"/>
                    <a:pt x="204" y="21"/>
                    <a:pt x="203" y="15"/>
                  </a:cubicBezTo>
                  <a:cubicBezTo>
                    <a:pt x="208" y="30"/>
                    <a:pt x="208" y="45"/>
                    <a:pt x="205" y="60"/>
                  </a:cubicBezTo>
                  <a:cubicBezTo>
                    <a:pt x="201" y="79"/>
                    <a:pt x="199" y="99"/>
                    <a:pt x="189" y="116"/>
                  </a:cubicBezTo>
                  <a:cubicBezTo>
                    <a:pt x="188" y="118"/>
                    <a:pt x="187" y="120"/>
                    <a:pt x="185" y="121"/>
                  </a:cubicBezTo>
                  <a:cubicBezTo>
                    <a:pt x="182" y="118"/>
                    <a:pt x="183" y="114"/>
                    <a:pt x="183" y="111"/>
                  </a:cubicBezTo>
                  <a:cubicBezTo>
                    <a:pt x="182" y="109"/>
                    <a:pt x="183" y="106"/>
                    <a:pt x="180" y="106"/>
                  </a:cubicBezTo>
                  <a:cubicBezTo>
                    <a:pt x="175" y="105"/>
                    <a:pt x="178" y="110"/>
                    <a:pt x="177" y="111"/>
                  </a:cubicBezTo>
                  <a:cubicBezTo>
                    <a:pt x="177" y="112"/>
                    <a:pt x="176" y="113"/>
                    <a:pt x="176" y="113"/>
                  </a:cubicBezTo>
                  <a:cubicBezTo>
                    <a:pt x="172" y="114"/>
                    <a:pt x="173" y="118"/>
                    <a:pt x="172" y="120"/>
                  </a:cubicBezTo>
                  <a:cubicBezTo>
                    <a:pt x="171" y="125"/>
                    <a:pt x="173" y="130"/>
                    <a:pt x="167" y="132"/>
                  </a:cubicBezTo>
                  <a:cubicBezTo>
                    <a:pt x="162" y="133"/>
                    <a:pt x="159" y="131"/>
                    <a:pt x="156" y="126"/>
                  </a:cubicBezTo>
                  <a:cubicBezTo>
                    <a:pt x="156" y="125"/>
                    <a:pt x="154" y="125"/>
                    <a:pt x="153" y="127"/>
                  </a:cubicBezTo>
                  <a:cubicBezTo>
                    <a:pt x="151" y="131"/>
                    <a:pt x="150" y="135"/>
                    <a:pt x="149" y="139"/>
                  </a:cubicBezTo>
                  <a:cubicBezTo>
                    <a:pt x="146" y="141"/>
                    <a:pt x="143" y="142"/>
                    <a:pt x="141" y="144"/>
                  </a:cubicBezTo>
                  <a:cubicBezTo>
                    <a:pt x="140" y="145"/>
                    <a:pt x="139" y="150"/>
                    <a:pt x="136" y="148"/>
                  </a:cubicBezTo>
                  <a:cubicBezTo>
                    <a:pt x="133" y="147"/>
                    <a:pt x="132" y="143"/>
                    <a:pt x="131" y="141"/>
                  </a:cubicBezTo>
                  <a:cubicBezTo>
                    <a:pt x="129" y="137"/>
                    <a:pt x="131" y="132"/>
                    <a:pt x="128" y="128"/>
                  </a:cubicBezTo>
                  <a:cubicBezTo>
                    <a:pt x="121" y="128"/>
                    <a:pt x="123" y="135"/>
                    <a:pt x="119" y="138"/>
                  </a:cubicBezTo>
                  <a:cubicBezTo>
                    <a:pt x="118" y="139"/>
                    <a:pt x="116" y="139"/>
                    <a:pt x="114" y="139"/>
                  </a:cubicBezTo>
                  <a:cubicBezTo>
                    <a:pt x="110" y="139"/>
                    <a:pt x="109" y="141"/>
                    <a:pt x="110" y="145"/>
                  </a:cubicBezTo>
                  <a:cubicBezTo>
                    <a:pt x="112" y="155"/>
                    <a:pt x="109" y="157"/>
                    <a:pt x="100" y="153"/>
                  </a:cubicBezTo>
                  <a:cubicBezTo>
                    <a:pt x="93" y="150"/>
                    <a:pt x="84" y="152"/>
                    <a:pt x="76" y="151"/>
                  </a:cubicBezTo>
                  <a:cubicBezTo>
                    <a:pt x="68" y="151"/>
                    <a:pt x="60" y="152"/>
                    <a:pt x="58" y="140"/>
                  </a:cubicBezTo>
                  <a:cubicBezTo>
                    <a:pt x="57" y="136"/>
                    <a:pt x="50" y="138"/>
                    <a:pt x="49" y="134"/>
                  </a:cubicBezTo>
                  <a:cubicBezTo>
                    <a:pt x="50" y="128"/>
                    <a:pt x="54" y="129"/>
                    <a:pt x="58" y="130"/>
                  </a:cubicBezTo>
                  <a:cubicBezTo>
                    <a:pt x="63" y="133"/>
                    <a:pt x="65" y="133"/>
                    <a:pt x="70" y="127"/>
                  </a:cubicBezTo>
                  <a:cubicBezTo>
                    <a:pt x="80" y="114"/>
                    <a:pt x="68" y="103"/>
                    <a:pt x="69" y="91"/>
                  </a:cubicBezTo>
                  <a:cubicBezTo>
                    <a:pt x="69" y="86"/>
                    <a:pt x="67" y="82"/>
                    <a:pt x="65" y="77"/>
                  </a:cubicBezTo>
                  <a:cubicBezTo>
                    <a:pt x="64" y="74"/>
                    <a:pt x="62" y="72"/>
                    <a:pt x="58" y="72"/>
                  </a:cubicBezTo>
                  <a:cubicBezTo>
                    <a:pt x="54" y="73"/>
                    <a:pt x="53" y="76"/>
                    <a:pt x="53" y="79"/>
                  </a:cubicBezTo>
                  <a:cubicBezTo>
                    <a:pt x="52" y="92"/>
                    <a:pt x="50" y="105"/>
                    <a:pt x="47" y="117"/>
                  </a:cubicBezTo>
                  <a:cubicBezTo>
                    <a:pt x="44" y="134"/>
                    <a:pt x="37" y="148"/>
                    <a:pt x="23" y="159"/>
                  </a:cubicBezTo>
                  <a:cubicBezTo>
                    <a:pt x="18" y="163"/>
                    <a:pt x="13" y="166"/>
                    <a:pt x="7" y="163"/>
                  </a:cubicBezTo>
                  <a:cubicBezTo>
                    <a:pt x="1" y="160"/>
                    <a:pt x="0" y="154"/>
                    <a:pt x="0" y="148"/>
                  </a:cubicBezTo>
                  <a:cubicBezTo>
                    <a:pt x="0" y="139"/>
                    <a:pt x="2" y="131"/>
                    <a:pt x="4" y="122"/>
                  </a:cubicBezTo>
                  <a:cubicBezTo>
                    <a:pt x="14" y="90"/>
                    <a:pt x="15" y="56"/>
                    <a:pt x="16" y="23"/>
                  </a:cubicBezTo>
                  <a:cubicBezTo>
                    <a:pt x="16" y="15"/>
                    <a:pt x="16" y="7"/>
                    <a:pt x="19" y="0"/>
                  </a:cubicBezTo>
                  <a:close/>
                </a:path>
              </a:pathLst>
            </a:custGeom>
            <a:solidFill>
              <a:srgbClr val="EEC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19">
              <a:extLst>
                <a:ext uri="{FF2B5EF4-FFF2-40B4-BE49-F238E27FC236}">
                  <a16:creationId xmlns:a16="http://schemas.microsoft.com/office/drawing/2014/main" id="{D6C7DA46-89A0-86AC-791E-1E0B818D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2467"/>
              <a:ext cx="603" cy="373"/>
            </a:xfrm>
            <a:custGeom>
              <a:avLst/>
              <a:gdLst>
                <a:gd name="T0" fmla="*/ 197 w 197"/>
                <a:gd name="T1" fmla="*/ 67 h 122"/>
                <a:gd name="T2" fmla="*/ 149 w 197"/>
                <a:gd name="T3" fmla="*/ 106 h 122"/>
                <a:gd name="T4" fmla="*/ 143 w 197"/>
                <a:gd name="T5" fmla="*/ 108 h 122"/>
                <a:gd name="T6" fmla="*/ 107 w 197"/>
                <a:gd name="T7" fmla="*/ 117 h 122"/>
                <a:gd name="T8" fmla="*/ 88 w 197"/>
                <a:gd name="T9" fmla="*/ 112 h 122"/>
                <a:gd name="T10" fmla="*/ 0 w 197"/>
                <a:gd name="T11" fmla="*/ 12 h 122"/>
                <a:gd name="T12" fmla="*/ 22 w 197"/>
                <a:gd name="T13" fmla="*/ 2 h 122"/>
                <a:gd name="T14" fmla="*/ 32 w 197"/>
                <a:gd name="T15" fmla="*/ 0 h 122"/>
                <a:gd name="T16" fmla="*/ 87 w 197"/>
                <a:gd name="T17" fmla="*/ 0 h 122"/>
                <a:gd name="T18" fmla="*/ 102 w 197"/>
                <a:gd name="T19" fmla="*/ 8 h 122"/>
                <a:gd name="T20" fmla="*/ 111 w 197"/>
                <a:gd name="T21" fmla="*/ 13 h 122"/>
                <a:gd name="T22" fmla="*/ 131 w 197"/>
                <a:gd name="T23" fmla="*/ 14 h 122"/>
                <a:gd name="T24" fmla="*/ 147 w 197"/>
                <a:gd name="T25" fmla="*/ 23 h 122"/>
                <a:gd name="T26" fmla="*/ 158 w 197"/>
                <a:gd name="T27" fmla="*/ 29 h 122"/>
                <a:gd name="T28" fmla="*/ 178 w 197"/>
                <a:gd name="T29" fmla="*/ 40 h 122"/>
                <a:gd name="T30" fmla="*/ 184 w 197"/>
                <a:gd name="T31" fmla="*/ 44 h 122"/>
                <a:gd name="T32" fmla="*/ 191 w 197"/>
                <a:gd name="T33" fmla="*/ 54 h 122"/>
                <a:gd name="T34" fmla="*/ 197 w 197"/>
                <a:gd name="T35" fmla="*/ 6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7" h="122">
                  <a:moveTo>
                    <a:pt x="197" y="67"/>
                  </a:moveTo>
                  <a:cubicBezTo>
                    <a:pt x="181" y="80"/>
                    <a:pt x="165" y="93"/>
                    <a:pt x="149" y="106"/>
                  </a:cubicBezTo>
                  <a:cubicBezTo>
                    <a:pt x="147" y="107"/>
                    <a:pt x="145" y="109"/>
                    <a:pt x="143" y="108"/>
                  </a:cubicBezTo>
                  <a:cubicBezTo>
                    <a:pt x="129" y="102"/>
                    <a:pt x="118" y="110"/>
                    <a:pt x="107" y="117"/>
                  </a:cubicBezTo>
                  <a:cubicBezTo>
                    <a:pt x="98" y="122"/>
                    <a:pt x="94" y="120"/>
                    <a:pt x="88" y="112"/>
                  </a:cubicBezTo>
                  <a:cubicBezTo>
                    <a:pt x="61" y="77"/>
                    <a:pt x="32" y="43"/>
                    <a:pt x="0" y="12"/>
                  </a:cubicBezTo>
                  <a:cubicBezTo>
                    <a:pt x="7" y="9"/>
                    <a:pt x="15" y="7"/>
                    <a:pt x="22" y="2"/>
                  </a:cubicBezTo>
                  <a:cubicBezTo>
                    <a:pt x="25" y="0"/>
                    <a:pt x="28" y="0"/>
                    <a:pt x="32" y="0"/>
                  </a:cubicBezTo>
                  <a:cubicBezTo>
                    <a:pt x="50" y="0"/>
                    <a:pt x="69" y="0"/>
                    <a:pt x="87" y="0"/>
                  </a:cubicBezTo>
                  <a:cubicBezTo>
                    <a:pt x="93" y="0"/>
                    <a:pt x="99" y="1"/>
                    <a:pt x="102" y="8"/>
                  </a:cubicBezTo>
                  <a:cubicBezTo>
                    <a:pt x="103" y="12"/>
                    <a:pt x="107" y="13"/>
                    <a:pt x="111" y="13"/>
                  </a:cubicBezTo>
                  <a:cubicBezTo>
                    <a:pt x="118" y="13"/>
                    <a:pt x="125" y="13"/>
                    <a:pt x="131" y="14"/>
                  </a:cubicBezTo>
                  <a:cubicBezTo>
                    <a:pt x="138" y="15"/>
                    <a:pt x="144" y="17"/>
                    <a:pt x="147" y="23"/>
                  </a:cubicBezTo>
                  <a:cubicBezTo>
                    <a:pt x="149" y="28"/>
                    <a:pt x="154" y="28"/>
                    <a:pt x="158" y="29"/>
                  </a:cubicBezTo>
                  <a:cubicBezTo>
                    <a:pt x="166" y="30"/>
                    <a:pt x="174" y="31"/>
                    <a:pt x="178" y="40"/>
                  </a:cubicBezTo>
                  <a:cubicBezTo>
                    <a:pt x="179" y="43"/>
                    <a:pt x="182" y="43"/>
                    <a:pt x="184" y="44"/>
                  </a:cubicBezTo>
                  <a:cubicBezTo>
                    <a:pt x="188" y="46"/>
                    <a:pt x="191" y="50"/>
                    <a:pt x="191" y="54"/>
                  </a:cubicBezTo>
                  <a:cubicBezTo>
                    <a:pt x="191" y="60"/>
                    <a:pt x="194" y="63"/>
                    <a:pt x="197" y="67"/>
                  </a:cubicBezTo>
                  <a:close/>
                </a:path>
              </a:pathLst>
            </a:custGeom>
            <a:solidFill>
              <a:srgbClr val="F8F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20">
              <a:extLst>
                <a:ext uri="{FF2B5EF4-FFF2-40B4-BE49-F238E27FC236}">
                  <a16:creationId xmlns:a16="http://schemas.microsoft.com/office/drawing/2014/main" id="{895FB8A9-C54C-6448-D35E-0C5C1DDC7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3703"/>
              <a:ext cx="1003" cy="339"/>
            </a:xfrm>
            <a:custGeom>
              <a:avLst/>
              <a:gdLst>
                <a:gd name="T0" fmla="*/ 34 w 328"/>
                <a:gd name="T1" fmla="*/ 48 h 111"/>
                <a:gd name="T2" fmla="*/ 58 w 328"/>
                <a:gd name="T3" fmla="*/ 59 h 111"/>
                <a:gd name="T4" fmla="*/ 98 w 328"/>
                <a:gd name="T5" fmla="*/ 69 h 111"/>
                <a:gd name="T6" fmla="*/ 145 w 328"/>
                <a:gd name="T7" fmla="*/ 70 h 111"/>
                <a:gd name="T8" fmla="*/ 180 w 328"/>
                <a:gd name="T9" fmla="*/ 62 h 111"/>
                <a:gd name="T10" fmla="*/ 219 w 328"/>
                <a:gd name="T11" fmla="*/ 46 h 111"/>
                <a:gd name="T12" fmla="*/ 234 w 328"/>
                <a:gd name="T13" fmla="*/ 41 h 111"/>
                <a:gd name="T14" fmla="*/ 267 w 328"/>
                <a:gd name="T15" fmla="*/ 15 h 111"/>
                <a:gd name="T16" fmla="*/ 280 w 328"/>
                <a:gd name="T17" fmla="*/ 7 h 111"/>
                <a:gd name="T18" fmla="*/ 307 w 328"/>
                <a:gd name="T19" fmla="*/ 9 h 111"/>
                <a:gd name="T20" fmla="*/ 328 w 328"/>
                <a:gd name="T21" fmla="*/ 21 h 111"/>
                <a:gd name="T22" fmla="*/ 326 w 328"/>
                <a:gd name="T23" fmla="*/ 24 h 111"/>
                <a:gd name="T24" fmla="*/ 297 w 328"/>
                <a:gd name="T25" fmla="*/ 41 h 111"/>
                <a:gd name="T26" fmla="*/ 292 w 328"/>
                <a:gd name="T27" fmla="*/ 45 h 111"/>
                <a:gd name="T28" fmla="*/ 271 w 328"/>
                <a:gd name="T29" fmla="*/ 61 h 111"/>
                <a:gd name="T30" fmla="*/ 267 w 328"/>
                <a:gd name="T31" fmla="*/ 63 h 111"/>
                <a:gd name="T32" fmla="*/ 245 w 328"/>
                <a:gd name="T33" fmla="*/ 75 h 111"/>
                <a:gd name="T34" fmla="*/ 233 w 328"/>
                <a:gd name="T35" fmla="*/ 84 h 111"/>
                <a:gd name="T36" fmla="*/ 221 w 328"/>
                <a:gd name="T37" fmla="*/ 89 h 111"/>
                <a:gd name="T38" fmla="*/ 200 w 328"/>
                <a:gd name="T39" fmla="*/ 96 h 111"/>
                <a:gd name="T40" fmla="*/ 195 w 328"/>
                <a:gd name="T41" fmla="*/ 98 h 111"/>
                <a:gd name="T42" fmla="*/ 109 w 328"/>
                <a:gd name="T43" fmla="*/ 106 h 111"/>
                <a:gd name="T44" fmla="*/ 60 w 328"/>
                <a:gd name="T45" fmla="*/ 99 h 111"/>
                <a:gd name="T46" fmla="*/ 11 w 328"/>
                <a:gd name="T47" fmla="*/ 83 h 111"/>
                <a:gd name="T48" fmla="*/ 6 w 328"/>
                <a:gd name="T49" fmla="*/ 80 h 111"/>
                <a:gd name="T50" fmla="*/ 0 w 328"/>
                <a:gd name="T51" fmla="*/ 76 h 111"/>
                <a:gd name="T52" fmla="*/ 34 w 328"/>
                <a:gd name="T53" fmla="*/ 4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8" h="111">
                  <a:moveTo>
                    <a:pt x="34" y="48"/>
                  </a:moveTo>
                  <a:cubicBezTo>
                    <a:pt x="40" y="56"/>
                    <a:pt x="50" y="55"/>
                    <a:pt x="58" y="59"/>
                  </a:cubicBezTo>
                  <a:cubicBezTo>
                    <a:pt x="71" y="64"/>
                    <a:pt x="84" y="67"/>
                    <a:pt x="98" y="69"/>
                  </a:cubicBezTo>
                  <a:cubicBezTo>
                    <a:pt x="114" y="72"/>
                    <a:pt x="129" y="71"/>
                    <a:pt x="145" y="70"/>
                  </a:cubicBezTo>
                  <a:cubicBezTo>
                    <a:pt x="157" y="69"/>
                    <a:pt x="169" y="67"/>
                    <a:pt x="180" y="62"/>
                  </a:cubicBezTo>
                  <a:cubicBezTo>
                    <a:pt x="193" y="57"/>
                    <a:pt x="208" y="56"/>
                    <a:pt x="219" y="46"/>
                  </a:cubicBezTo>
                  <a:cubicBezTo>
                    <a:pt x="223" y="43"/>
                    <a:pt x="229" y="44"/>
                    <a:pt x="234" y="41"/>
                  </a:cubicBezTo>
                  <a:cubicBezTo>
                    <a:pt x="246" y="34"/>
                    <a:pt x="256" y="24"/>
                    <a:pt x="267" y="15"/>
                  </a:cubicBezTo>
                  <a:cubicBezTo>
                    <a:pt x="271" y="12"/>
                    <a:pt x="278" y="13"/>
                    <a:pt x="280" y="7"/>
                  </a:cubicBezTo>
                  <a:cubicBezTo>
                    <a:pt x="290" y="0"/>
                    <a:pt x="298" y="2"/>
                    <a:pt x="307" y="9"/>
                  </a:cubicBezTo>
                  <a:cubicBezTo>
                    <a:pt x="313" y="14"/>
                    <a:pt x="321" y="17"/>
                    <a:pt x="328" y="21"/>
                  </a:cubicBezTo>
                  <a:cubicBezTo>
                    <a:pt x="327" y="22"/>
                    <a:pt x="326" y="24"/>
                    <a:pt x="326" y="24"/>
                  </a:cubicBezTo>
                  <a:cubicBezTo>
                    <a:pt x="314" y="26"/>
                    <a:pt x="308" y="38"/>
                    <a:pt x="297" y="41"/>
                  </a:cubicBezTo>
                  <a:cubicBezTo>
                    <a:pt x="295" y="41"/>
                    <a:pt x="292" y="43"/>
                    <a:pt x="292" y="45"/>
                  </a:cubicBezTo>
                  <a:cubicBezTo>
                    <a:pt x="288" y="56"/>
                    <a:pt x="279" y="58"/>
                    <a:pt x="271" y="61"/>
                  </a:cubicBezTo>
                  <a:cubicBezTo>
                    <a:pt x="269" y="62"/>
                    <a:pt x="267" y="62"/>
                    <a:pt x="267" y="63"/>
                  </a:cubicBezTo>
                  <a:cubicBezTo>
                    <a:pt x="263" y="73"/>
                    <a:pt x="254" y="74"/>
                    <a:pt x="245" y="75"/>
                  </a:cubicBezTo>
                  <a:cubicBezTo>
                    <a:pt x="240" y="76"/>
                    <a:pt x="235" y="77"/>
                    <a:pt x="233" y="84"/>
                  </a:cubicBezTo>
                  <a:cubicBezTo>
                    <a:pt x="232" y="89"/>
                    <a:pt x="225" y="89"/>
                    <a:pt x="221" y="89"/>
                  </a:cubicBezTo>
                  <a:cubicBezTo>
                    <a:pt x="214" y="90"/>
                    <a:pt x="206" y="90"/>
                    <a:pt x="200" y="96"/>
                  </a:cubicBezTo>
                  <a:cubicBezTo>
                    <a:pt x="199" y="97"/>
                    <a:pt x="197" y="98"/>
                    <a:pt x="195" y="98"/>
                  </a:cubicBezTo>
                  <a:cubicBezTo>
                    <a:pt x="167" y="103"/>
                    <a:pt x="138" y="111"/>
                    <a:pt x="109" y="106"/>
                  </a:cubicBezTo>
                  <a:cubicBezTo>
                    <a:pt x="93" y="102"/>
                    <a:pt x="75" y="106"/>
                    <a:pt x="60" y="99"/>
                  </a:cubicBezTo>
                  <a:cubicBezTo>
                    <a:pt x="44" y="91"/>
                    <a:pt x="27" y="88"/>
                    <a:pt x="11" y="83"/>
                  </a:cubicBezTo>
                  <a:cubicBezTo>
                    <a:pt x="9" y="83"/>
                    <a:pt x="6" y="82"/>
                    <a:pt x="6" y="80"/>
                  </a:cubicBezTo>
                  <a:cubicBezTo>
                    <a:pt x="7" y="72"/>
                    <a:pt x="3" y="77"/>
                    <a:pt x="0" y="76"/>
                  </a:cubicBezTo>
                  <a:cubicBezTo>
                    <a:pt x="10" y="65"/>
                    <a:pt x="20" y="54"/>
                    <a:pt x="34" y="48"/>
                  </a:cubicBezTo>
                  <a:close/>
                </a:path>
              </a:pathLst>
            </a:custGeom>
            <a:solidFill>
              <a:srgbClr val="FDF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21">
              <a:extLst>
                <a:ext uri="{FF2B5EF4-FFF2-40B4-BE49-F238E27FC236}">
                  <a16:creationId xmlns:a16="http://schemas.microsoft.com/office/drawing/2014/main" id="{9E1C019B-FD0D-F1EB-370C-CB0DF543F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608"/>
              <a:ext cx="349" cy="792"/>
            </a:xfrm>
            <a:custGeom>
              <a:avLst/>
              <a:gdLst>
                <a:gd name="T0" fmla="*/ 108 w 114"/>
                <a:gd name="T1" fmla="*/ 7 h 259"/>
                <a:gd name="T2" fmla="*/ 106 w 114"/>
                <a:gd name="T3" fmla="*/ 19 h 259"/>
                <a:gd name="T4" fmla="*/ 97 w 114"/>
                <a:gd name="T5" fmla="*/ 37 h 259"/>
                <a:gd name="T6" fmla="*/ 76 w 114"/>
                <a:gd name="T7" fmla="*/ 59 h 259"/>
                <a:gd name="T8" fmla="*/ 67 w 114"/>
                <a:gd name="T9" fmla="*/ 75 h 259"/>
                <a:gd name="T10" fmla="*/ 59 w 114"/>
                <a:gd name="T11" fmla="*/ 91 h 259"/>
                <a:gd name="T12" fmla="*/ 50 w 114"/>
                <a:gd name="T13" fmla="*/ 124 h 259"/>
                <a:gd name="T14" fmla="*/ 48 w 114"/>
                <a:gd name="T15" fmla="*/ 135 h 259"/>
                <a:gd name="T16" fmla="*/ 40 w 114"/>
                <a:gd name="T17" fmla="*/ 161 h 259"/>
                <a:gd name="T18" fmla="*/ 40 w 114"/>
                <a:gd name="T19" fmla="*/ 192 h 259"/>
                <a:gd name="T20" fmla="*/ 49 w 114"/>
                <a:gd name="T21" fmla="*/ 221 h 259"/>
                <a:gd name="T22" fmla="*/ 48 w 114"/>
                <a:gd name="T23" fmla="*/ 228 h 259"/>
                <a:gd name="T24" fmla="*/ 8 w 114"/>
                <a:gd name="T25" fmla="*/ 259 h 259"/>
                <a:gd name="T26" fmla="*/ 9 w 114"/>
                <a:gd name="T27" fmla="*/ 238 h 259"/>
                <a:gd name="T28" fmla="*/ 10 w 114"/>
                <a:gd name="T29" fmla="*/ 235 h 259"/>
                <a:gd name="T30" fmla="*/ 3 w 114"/>
                <a:gd name="T31" fmla="*/ 197 h 259"/>
                <a:gd name="T32" fmla="*/ 2 w 114"/>
                <a:gd name="T33" fmla="*/ 170 h 259"/>
                <a:gd name="T34" fmla="*/ 5 w 114"/>
                <a:gd name="T35" fmla="*/ 151 h 259"/>
                <a:gd name="T36" fmla="*/ 8 w 114"/>
                <a:gd name="T37" fmla="*/ 113 h 259"/>
                <a:gd name="T38" fmla="*/ 18 w 114"/>
                <a:gd name="T39" fmla="*/ 94 h 259"/>
                <a:gd name="T40" fmla="*/ 20 w 114"/>
                <a:gd name="T41" fmla="*/ 84 h 259"/>
                <a:gd name="T42" fmla="*/ 29 w 114"/>
                <a:gd name="T43" fmla="*/ 70 h 259"/>
                <a:gd name="T44" fmla="*/ 35 w 114"/>
                <a:gd name="T45" fmla="*/ 55 h 259"/>
                <a:gd name="T46" fmla="*/ 44 w 114"/>
                <a:gd name="T47" fmla="*/ 40 h 259"/>
                <a:gd name="T48" fmla="*/ 45 w 114"/>
                <a:gd name="T49" fmla="*/ 38 h 259"/>
                <a:gd name="T50" fmla="*/ 59 w 114"/>
                <a:gd name="T51" fmla="*/ 17 h 259"/>
                <a:gd name="T52" fmla="*/ 57 w 114"/>
                <a:gd name="T53" fmla="*/ 13 h 259"/>
                <a:gd name="T54" fmla="*/ 93 w 114"/>
                <a:gd name="T55" fmla="*/ 2 h 259"/>
                <a:gd name="T56" fmla="*/ 97 w 114"/>
                <a:gd name="T57" fmla="*/ 3 h 259"/>
                <a:gd name="T58" fmla="*/ 108 w 114"/>
                <a:gd name="T59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4" h="259">
                  <a:moveTo>
                    <a:pt x="108" y="7"/>
                  </a:moveTo>
                  <a:cubicBezTo>
                    <a:pt x="110" y="11"/>
                    <a:pt x="114" y="14"/>
                    <a:pt x="106" y="19"/>
                  </a:cubicBezTo>
                  <a:cubicBezTo>
                    <a:pt x="100" y="22"/>
                    <a:pt x="102" y="32"/>
                    <a:pt x="97" y="37"/>
                  </a:cubicBezTo>
                  <a:cubicBezTo>
                    <a:pt x="90" y="45"/>
                    <a:pt x="85" y="54"/>
                    <a:pt x="76" y="59"/>
                  </a:cubicBezTo>
                  <a:cubicBezTo>
                    <a:pt x="70" y="63"/>
                    <a:pt x="66" y="68"/>
                    <a:pt x="67" y="75"/>
                  </a:cubicBezTo>
                  <a:cubicBezTo>
                    <a:pt x="68" y="82"/>
                    <a:pt x="65" y="87"/>
                    <a:pt x="59" y="91"/>
                  </a:cubicBezTo>
                  <a:cubicBezTo>
                    <a:pt x="47" y="99"/>
                    <a:pt x="50" y="112"/>
                    <a:pt x="50" y="124"/>
                  </a:cubicBezTo>
                  <a:cubicBezTo>
                    <a:pt x="51" y="128"/>
                    <a:pt x="51" y="131"/>
                    <a:pt x="48" y="135"/>
                  </a:cubicBezTo>
                  <a:cubicBezTo>
                    <a:pt x="44" y="143"/>
                    <a:pt x="41" y="152"/>
                    <a:pt x="40" y="161"/>
                  </a:cubicBezTo>
                  <a:cubicBezTo>
                    <a:pt x="40" y="171"/>
                    <a:pt x="41" y="181"/>
                    <a:pt x="40" y="192"/>
                  </a:cubicBezTo>
                  <a:cubicBezTo>
                    <a:pt x="39" y="203"/>
                    <a:pt x="41" y="213"/>
                    <a:pt x="49" y="221"/>
                  </a:cubicBezTo>
                  <a:cubicBezTo>
                    <a:pt x="52" y="224"/>
                    <a:pt x="48" y="225"/>
                    <a:pt x="48" y="228"/>
                  </a:cubicBezTo>
                  <a:cubicBezTo>
                    <a:pt x="36" y="239"/>
                    <a:pt x="22" y="250"/>
                    <a:pt x="8" y="259"/>
                  </a:cubicBezTo>
                  <a:cubicBezTo>
                    <a:pt x="6" y="252"/>
                    <a:pt x="7" y="245"/>
                    <a:pt x="9" y="238"/>
                  </a:cubicBezTo>
                  <a:cubicBezTo>
                    <a:pt x="10" y="237"/>
                    <a:pt x="11" y="235"/>
                    <a:pt x="10" y="235"/>
                  </a:cubicBezTo>
                  <a:cubicBezTo>
                    <a:pt x="3" y="223"/>
                    <a:pt x="6" y="209"/>
                    <a:pt x="3" y="197"/>
                  </a:cubicBezTo>
                  <a:cubicBezTo>
                    <a:pt x="0" y="188"/>
                    <a:pt x="0" y="178"/>
                    <a:pt x="2" y="170"/>
                  </a:cubicBezTo>
                  <a:cubicBezTo>
                    <a:pt x="4" y="163"/>
                    <a:pt x="5" y="157"/>
                    <a:pt x="5" y="151"/>
                  </a:cubicBezTo>
                  <a:cubicBezTo>
                    <a:pt x="4" y="138"/>
                    <a:pt x="5" y="126"/>
                    <a:pt x="8" y="113"/>
                  </a:cubicBezTo>
                  <a:cubicBezTo>
                    <a:pt x="10" y="107"/>
                    <a:pt x="17" y="102"/>
                    <a:pt x="18" y="94"/>
                  </a:cubicBezTo>
                  <a:cubicBezTo>
                    <a:pt x="18" y="91"/>
                    <a:pt x="19" y="87"/>
                    <a:pt x="20" y="84"/>
                  </a:cubicBezTo>
                  <a:cubicBezTo>
                    <a:pt x="22" y="79"/>
                    <a:pt x="20" y="72"/>
                    <a:pt x="29" y="70"/>
                  </a:cubicBezTo>
                  <a:cubicBezTo>
                    <a:pt x="33" y="68"/>
                    <a:pt x="34" y="60"/>
                    <a:pt x="35" y="55"/>
                  </a:cubicBezTo>
                  <a:cubicBezTo>
                    <a:pt x="35" y="48"/>
                    <a:pt x="34" y="41"/>
                    <a:pt x="44" y="40"/>
                  </a:cubicBezTo>
                  <a:cubicBezTo>
                    <a:pt x="44" y="40"/>
                    <a:pt x="45" y="39"/>
                    <a:pt x="45" y="38"/>
                  </a:cubicBezTo>
                  <a:cubicBezTo>
                    <a:pt x="45" y="28"/>
                    <a:pt x="52" y="23"/>
                    <a:pt x="59" y="17"/>
                  </a:cubicBezTo>
                  <a:cubicBezTo>
                    <a:pt x="61" y="15"/>
                    <a:pt x="57" y="14"/>
                    <a:pt x="57" y="13"/>
                  </a:cubicBezTo>
                  <a:cubicBezTo>
                    <a:pt x="70" y="13"/>
                    <a:pt x="83" y="12"/>
                    <a:pt x="93" y="2"/>
                  </a:cubicBezTo>
                  <a:cubicBezTo>
                    <a:pt x="95" y="0"/>
                    <a:pt x="96" y="2"/>
                    <a:pt x="97" y="3"/>
                  </a:cubicBezTo>
                  <a:cubicBezTo>
                    <a:pt x="100" y="7"/>
                    <a:pt x="104" y="7"/>
                    <a:pt x="108" y="7"/>
                  </a:cubicBezTo>
                  <a:close/>
                </a:path>
              </a:pathLst>
            </a:custGeom>
            <a:solidFill>
              <a:srgbClr val="FCF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22">
              <a:extLst>
                <a:ext uri="{FF2B5EF4-FFF2-40B4-BE49-F238E27FC236}">
                  <a16:creationId xmlns:a16="http://schemas.microsoft.com/office/drawing/2014/main" id="{6437E05F-24B2-8F8F-8730-6F56D0958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3152"/>
              <a:ext cx="410" cy="700"/>
            </a:xfrm>
            <a:custGeom>
              <a:avLst/>
              <a:gdLst>
                <a:gd name="T0" fmla="*/ 0 w 134"/>
                <a:gd name="T1" fmla="*/ 12 h 229"/>
                <a:gd name="T2" fmla="*/ 49 w 134"/>
                <a:gd name="T3" fmla="*/ 2 h 229"/>
                <a:gd name="T4" fmla="*/ 58 w 134"/>
                <a:gd name="T5" fmla="*/ 6 h 229"/>
                <a:gd name="T6" fmla="*/ 130 w 134"/>
                <a:gd name="T7" fmla="*/ 86 h 229"/>
                <a:gd name="T8" fmla="*/ 132 w 134"/>
                <a:gd name="T9" fmla="*/ 100 h 229"/>
                <a:gd name="T10" fmla="*/ 123 w 134"/>
                <a:gd name="T11" fmla="*/ 133 h 229"/>
                <a:gd name="T12" fmla="*/ 43 w 134"/>
                <a:gd name="T13" fmla="*/ 229 h 229"/>
                <a:gd name="T14" fmla="*/ 40 w 134"/>
                <a:gd name="T15" fmla="*/ 229 h 229"/>
                <a:gd name="T16" fmla="*/ 32 w 134"/>
                <a:gd name="T17" fmla="*/ 201 h 229"/>
                <a:gd name="T18" fmla="*/ 36 w 134"/>
                <a:gd name="T19" fmla="*/ 190 h 229"/>
                <a:gd name="T20" fmla="*/ 55 w 134"/>
                <a:gd name="T21" fmla="*/ 186 h 229"/>
                <a:gd name="T22" fmla="*/ 76 w 134"/>
                <a:gd name="T23" fmla="*/ 145 h 229"/>
                <a:gd name="T24" fmla="*/ 74 w 134"/>
                <a:gd name="T25" fmla="*/ 86 h 229"/>
                <a:gd name="T26" fmla="*/ 69 w 134"/>
                <a:gd name="T27" fmla="*/ 69 h 229"/>
                <a:gd name="T28" fmla="*/ 61 w 134"/>
                <a:gd name="T29" fmla="*/ 54 h 229"/>
                <a:gd name="T30" fmla="*/ 37 w 134"/>
                <a:gd name="T31" fmla="*/ 29 h 229"/>
                <a:gd name="T32" fmla="*/ 11 w 134"/>
                <a:gd name="T33" fmla="*/ 18 h 229"/>
                <a:gd name="T34" fmla="*/ 0 w 134"/>
                <a:gd name="T35" fmla="*/ 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4" h="229">
                  <a:moveTo>
                    <a:pt x="0" y="12"/>
                  </a:moveTo>
                  <a:cubicBezTo>
                    <a:pt x="16" y="7"/>
                    <a:pt x="33" y="8"/>
                    <a:pt x="49" y="2"/>
                  </a:cubicBezTo>
                  <a:cubicBezTo>
                    <a:pt x="52" y="0"/>
                    <a:pt x="56" y="4"/>
                    <a:pt x="58" y="6"/>
                  </a:cubicBezTo>
                  <a:cubicBezTo>
                    <a:pt x="85" y="30"/>
                    <a:pt x="110" y="56"/>
                    <a:pt x="130" y="86"/>
                  </a:cubicBezTo>
                  <a:cubicBezTo>
                    <a:pt x="133" y="91"/>
                    <a:pt x="134" y="95"/>
                    <a:pt x="132" y="100"/>
                  </a:cubicBezTo>
                  <a:cubicBezTo>
                    <a:pt x="129" y="111"/>
                    <a:pt x="126" y="122"/>
                    <a:pt x="123" y="133"/>
                  </a:cubicBezTo>
                  <a:cubicBezTo>
                    <a:pt x="110" y="176"/>
                    <a:pt x="79" y="205"/>
                    <a:pt x="43" y="229"/>
                  </a:cubicBezTo>
                  <a:cubicBezTo>
                    <a:pt x="42" y="229"/>
                    <a:pt x="41" y="229"/>
                    <a:pt x="40" y="229"/>
                  </a:cubicBezTo>
                  <a:cubicBezTo>
                    <a:pt x="42" y="219"/>
                    <a:pt x="44" y="208"/>
                    <a:pt x="32" y="201"/>
                  </a:cubicBezTo>
                  <a:cubicBezTo>
                    <a:pt x="28" y="199"/>
                    <a:pt x="34" y="194"/>
                    <a:pt x="36" y="190"/>
                  </a:cubicBezTo>
                  <a:cubicBezTo>
                    <a:pt x="46" y="196"/>
                    <a:pt x="47" y="195"/>
                    <a:pt x="55" y="186"/>
                  </a:cubicBezTo>
                  <a:cubicBezTo>
                    <a:pt x="65" y="174"/>
                    <a:pt x="70" y="159"/>
                    <a:pt x="76" y="145"/>
                  </a:cubicBezTo>
                  <a:cubicBezTo>
                    <a:pt x="83" y="125"/>
                    <a:pt x="84" y="105"/>
                    <a:pt x="74" y="86"/>
                  </a:cubicBezTo>
                  <a:cubicBezTo>
                    <a:pt x="72" y="80"/>
                    <a:pt x="70" y="75"/>
                    <a:pt x="69" y="69"/>
                  </a:cubicBezTo>
                  <a:cubicBezTo>
                    <a:pt x="69" y="63"/>
                    <a:pt x="66" y="58"/>
                    <a:pt x="61" y="54"/>
                  </a:cubicBezTo>
                  <a:cubicBezTo>
                    <a:pt x="53" y="46"/>
                    <a:pt x="45" y="38"/>
                    <a:pt x="37" y="29"/>
                  </a:cubicBezTo>
                  <a:cubicBezTo>
                    <a:pt x="30" y="22"/>
                    <a:pt x="20" y="21"/>
                    <a:pt x="11" y="18"/>
                  </a:cubicBezTo>
                  <a:cubicBezTo>
                    <a:pt x="7" y="17"/>
                    <a:pt x="2" y="17"/>
                    <a:pt x="0" y="12"/>
                  </a:cubicBezTo>
                  <a:close/>
                </a:path>
              </a:pathLst>
            </a:custGeom>
            <a:solidFill>
              <a:srgbClr val="EEC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23">
              <a:extLst>
                <a:ext uri="{FF2B5EF4-FFF2-40B4-BE49-F238E27FC236}">
                  <a16:creationId xmlns:a16="http://schemas.microsoft.com/office/drawing/2014/main" id="{942552A5-5E8A-080A-DAC8-9452EB64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3275"/>
              <a:ext cx="450" cy="391"/>
            </a:xfrm>
            <a:custGeom>
              <a:avLst/>
              <a:gdLst>
                <a:gd name="T0" fmla="*/ 110 w 147"/>
                <a:gd name="T1" fmla="*/ 72 h 128"/>
                <a:gd name="T2" fmla="*/ 121 w 147"/>
                <a:gd name="T3" fmla="*/ 67 h 128"/>
                <a:gd name="T4" fmla="*/ 109 w 147"/>
                <a:gd name="T5" fmla="*/ 67 h 128"/>
                <a:gd name="T6" fmla="*/ 62 w 147"/>
                <a:gd name="T7" fmla="*/ 65 h 128"/>
                <a:gd name="T8" fmla="*/ 31 w 147"/>
                <a:gd name="T9" fmla="*/ 70 h 128"/>
                <a:gd name="T10" fmla="*/ 10 w 147"/>
                <a:gd name="T11" fmla="*/ 81 h 128"/>
                <a:gd name="T12" fmla="*/ 1 w 147"/>
                <a:gd name="T13" fmla="*/ 74 h 128"/>
                <a:gd name="T14" fmla="*/ 0 w 147"/>
                <a:gd name="T15" fmla="*/ 52 h 128"/>
                <a:gd name="T16" fmla="*/ 20 w 147"/>
                <a:gd name="T17" fmla="*/ 22 h 128"/>
                <a:gd name="T18" fmla="*/ 32 w 147"/>
                <a:gd name="T19" fmla="*/ 9 h 128"/>
                <a:gd name="T20" fmla="*/ 50 w 147"/>
                <a:gd name="T21" fmla="*/ 3 h 128"/>
                <a:gd name="T22" fmla="*/ 65 w 147"/>
                <a:gd name="T23" fmla="*/ 4 h 128"/>
                <a:gd name="T24" fmla="*/ 103 w 147"/>
                <a:gd name="T25" fmla="*/ 6 h 128"/>
                <a:gd name="T26" fmla="*/ 121 w 147"/>
                <a:gd name="T27" fmla="*/ 19 h 128"/>
                <a:gd name="T28" fmla="*/ 145 w 147"/>
                <a:gd name="T29" fmla="*/ 82 h 128"/>
                <a:gd name="T30" fmla="*/ 144 w 147"/>
                <a:gd name="T31" fmla="*/ 96 h 128"/>
                <a:gd name="T32" fmla="*/ 130 w 147"/>
                <a:gd name="T33" fmla="*/ 128 h 128"/>
                <a:gd name="T34" fmla="*/ 114 w 147"/>
                <a:gd name="T35" fmla="*/ 124 h 128"/>
                <a:gd name="T36" fmla="*/ 105 w 147"/>
                <a:gd name="T37" fmla="*/ 118 h 128"/>
                <a:gd name="T38" fmla="*/ 103 w 147"/>
                <a:gd name="T39" fmla="*/ 113 h 128"/>
                <a:gd name="T40" fmla="*/ 102 w 147"/>
                <a:gd name="T41" fmla="*/ 111 h 128"/>
                <a:gd name="T42" fmla="*/ 106 w 147"/>
                <a:gd name="T43" fmla="*/ 97 h 128"/>
                <a:gd name="T44" fmla="*/ 108 w 147"/>
                <a:gd name="T45" fmla="*/ 74 h 128"/>
                <a:gd name="T46" fmla="*/ 110 w 147"/>
                <a:gd name="T47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7" h="128">
                  <a:moveTo>
                    <a:pt x="110" y="72"/>
                  </a:moveTo>
                  <a:cubicBezTo>
                    <a:pt x="114" y="70"/>
                    <a:pt x="122" y="70"/>
                    <a:pt x="121" y="67"/>
                  </a:cubicBezTo>
                  <a:cubicBezTo>
                    <a:pt x="119" y="61"/>
                    <a:pt x="114" y="67"/>
                    <a:pt x="109" y="67"/>
                  </a:cubicBezTo>
                  <a:cubicBezTo>
                    <a:pt x="93" y="69"/>
                    <a:pt x="77" y="68"/>
                    <a:pt x="62" y="65"/>
                  </a:cubicBezTo>
                  <a:cubicBezTo>
                    <a:pt x="51" y="63"/>
                    <a:pt x="41" y="64"/>
                    <a:pt x="31" y="70"/>
                  </a:cubicBezTo>
                  <a:cubicBezTo>
                    <a:pt x="25" y="74"/>
                    <a:pt x="17" y="77"/>
                    <a:pt x="10" y="81"/>
                  </a:cubicBezTo>
                  <a:cubicBezTo>
                    <a:pt x="4" y="83"/>
                    <a:pt x="1" y="80"/>
                    <a:pt x="1" y="74"/>
                  </a:cubicBezTo>
                  <a:cubicBezTo>
                    <a:pt x="0" y="67"/>
                    <a:pt x="0" y="59"/>
                    <a:pt x="0" y="52"/>
                  </a:cubicBezTo>
                  <a:cubicBezTo>
                    <a:pt x="0" y="38"/>
                    <a:pt x="12" y="31"/>
                    <a:pt x="20" y="22"/>
                  </a:cubicBezTo>
                  <a:cubicBezTo>
                    <a:pt x="24" y="18"/>
                    <a:pt x="29" y="14"/>
                    <a:pt x="32" y="9"/>
                  </a:cubicBezTo>
                  <a:cubicBezTo>
                    <a:pt x="37" y="3"/>
                    <a:pt x="43" y="0"/>
                    <a:pt x="50" y="3"/>
                  </a:cubicBezTo>
                  <a:cubicBezTo>
                    <a:pt x="55" y="5"/>
                    <a:pt x="60" y="4"/>
                    <a:pt x="65" y="4"/>
                  </a:cubicBezTo>
                  <a:cubicBezTo>
                    <a:pt x="78" y="2"/>
                    <a:pt x="90" y="5"/>
                    <a:pt x="103" y="6"/>
                  </a:cubicBezTo>
                  <a:cubicBezTo>
                    <a:pt x="111" y="8"/>
                    <a:pt x="115" y="15"/>
                    <a:pt x="121" y="19"/>
                  </a:cubicBezTo>
                  <a:cubicBezTo>
                    <a:pt x="143" y="35"/>
                    <a:pt x="147" y="58"/>
                    <a:pt x="145" y="82"/>
                  </a:cubicBezTo>
                  <a:cubicBezTo>
                    <a:pt x="145" y="87"/>
                    <a:pt x="144" y="92"/>
                    <a:pt x="144" y="96"/>
                  </a:cubicBezTo>
                  <a:cubicBezTo>
                    <a:pt x="145" y="109"/>
                    <a:pt x="138" y="119"/>
                    <a:pt x="130" y="128"/>
                  </a:cubicBezTo>
                  <a:cubicBezTo>
                    <a:pt x="125" y="127"/>
                    <a:pt x="120" y="124"/>
                    <a:pt x="114" y="124"/>
                  </a:cubicBezTo>
                  <a:cubicBezTo>
                    <a:pt x="108" y="126"/>
                    <a:pt x="106" y="123"/>
                    <a:pt x="105" y="118"/>
                  </a:cubicBezTo>
                  <a:cubicBezTo>
                    <a:pt x="105" y="117"/>
                    <a:pt x="106" y="114"/>
                    <a:pt x="103" y="113"/>
                  </a:cubicBezTo>
                  <a:cubicBezTo>
                    <a:pt x="103" y="112"/>
                    <a:pt x="103" y="111"/>
                    <a:pt x="102" y="111"/>
                  </a:cubicBezTo>
                  <a:cubicBezTo>
                    <a:pt x="103" y="106"/>
                    <a:pt x="103" y="101"/>
                    <a:pt x="106" y="97"/>
                  </a:cubicBezTo>
                  <a:cubicBezTo>
                    <a:pt x="113" y="90"/>
                    <a:pt x="115" y="82"/>
                    <a:pt x="108" y="74"/>
                  </a:cubicBezTo>
                  <a:cubicBezTo>
                    <a:pt x="109" y="73"/>
                    <a:pt x="109" y="72"/>
                    <a:pt x="110" y="72"/>
                  </a:cubicBezTo>
                  <a:close/>
                </a:path>
              </a:pathLst>
            </a:custGeom>
            <a:solidFill>
              <a:srgbClr val="F4D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24">
              <a:extLst>
                <a:ext uri="{FF2B5EF4-FFF2-40B4-BE49-F238E27FC236}">
                  <a16:creationId xmlns:a16="http://schemas.microsoft.com/office/drawing/2014/main" id="{C37ADA9E-E098-82E4-8A90-1E4CB643C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357"/>
              <a:ext cx="786" cy="315"/>
            </a:xfrm>
            <a:custGeom>
              <a:avLst/>
              <a:gdLst>
                <a:gd name="T0" fmla="*/ 222 w 257"/>
                <a:gd name="T1" fmla="*/ 103 h 103"/>
                <a:gd name="T2" fmla="*/ 214 w 257"/>
                <a:gd name="T3" fmla="*/ 95 h 103"/>
                <a:gd name="T4" fmla="*/ 204 w 257"/>
                <a:gd name="T5" fmla="*/ 82 h 103"/>
                <a:gd name="T6" fmla="*/ 201 w 257"/>
                <a:gd name="T7" fmla="*/ 80 h 103"/>
                <a:gd name="T8" fmla="*/ 179 w 257"/>
                <a:gd name="T9" fmla="*/ 67 h 103"/>
                <a:gd name="T10" fmla="*/ 169 w 257"/>
                <a:gd name="T11" fmla="*/ 59 h 103"/>
                <a:gd name="T12" fmla="*/ 160 w 257"/>
                <a:gd name="T13" fmla="*/ 53 h 103"/>
                <a:gd name="T14" fmla="*/ 132 w 257"/>
                <a:gd name="T15" fmla="*/ 52 h 103"/>
                <a:gd name="T16" fmla="*/ 124 w 257"/>
                <a:gd name="T17" fmla="*/ 45 h 103"/>
                <a:gd name="T18" fmla="*/ 116 w 257"/>
                <a:gd name="T19" fmla="*/ 39 h 103"/>
                <a:gd name="T20" fmla="*/ 54 w 257"/>
                <a:gd name="T21" fmla="*/ 39 h 103"/>
                <a:gd name="T22" fmla="*/ 35 w 257"/>
                <a:gd name="T23" fmla="*/ 48 h 103"/>
                <a:gd name="T24" fmla="*/ 25 w 257"/>
                <a:gd name="T25" fmla="*/ 48 h 103"/>
                <a:gd name="T26" fmla="*/ 0 w 257"/>
                <a:gd name="T27" fmla="*/ 18 h 103"/>
                <a:gd name="T28" fmla="*/ 1 w 257"/>
                <a:gd name="T29" fmla="*/ 17 h 103"/>
                <a:gd name="T30" fmla="*/ 46 w 257"/>
                <a:gd name="T31" fmla="*/ 4 h 103"/>
                <a:gd name="T32" fmla="*/ 77 w 257"/>
                <a:gd name="T33" fmla="*/ 4 h 103"/>
                <a:gd name="T34" fmla="*/ 94 w 257"/>
                <a:gd name="T35" fmla="*/ 4 h 103"/>
                <a:gd name="T36" fmla="*/ 130 w 257"/>
                <a:gd name="T37" fmla="*/ 12 h 103"/>
                <a:gd name="T38" fmla="*/ 158 w 257"/>
                <a:gd name="T39" fmla="*/ 19 h 103"/>
                <a:gd name="T40" fmla="*/ 169 w 257"/>
                <a:gd name="T41" fmla="*/ 17 h 103"/>
                <a:gd name="T42" fmla="*/ 185 w 257"/>
                <a:gd name="T43" fmla="*/ 27 h 103"/>
                <a:gd name="T44" fmla="*/ 198 w 257"/>
                <a:gd name="T45" fmla="*/ 33 h 103"/>
                <a:gd name="T46" fmla="*/ 215 w 257"/>
                <a:gd name="T47" fmla="*/ 42 h 103"/>
                <a:gd name="T48" fmla="*/ 220 w 257"/>
                <a:gd name="T49" fmla="*/ 47 h 103"/>
                <a:gd name="T50" fmla="*/ 254 w 257"/>
                <a:gd name="T51" fmla="*/ 71 h 103"/>
                <a:gd name="T52" fmla="*/ 257 w 257"/>
                <a:gd name="T53" fmla="*/ 74 h 103"/>
                <a:gd name="T54" fmla="*/ 239 w 257"/>
                <a:gd name="T55" fmla="*/ 89 h 103"/>
                <a:gd name="T56" fmla="*/ 233 w 257"/>
                <a:gd name="T57" fmla="*/ 94 h 103"/>
                <a:gd name="T58" fmla="*/ 222 w 257"/>
                <a:gd name="T5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7" h="103">
                  <a:moveTo>
                    <a:pt x="222" y="103"/>
                  </a:moveTo>
                  <a:cubicBezTo>
                    <a:pt x="216" y="103"/>
                    <a:pt x="214" y="100"/>
                    <a:pt x="214" y="95"/>
                  </a:cubicBezTo>
                  <a:cubicBezTo>
                    <a:pt x="215" y="88"/>
                    <a:pt x="212" y="83"/>
                    <a:pt x="204" y="82"/>
                  </a:cubicBezTo>
                  <a:cubicBezTo>
                    <a:pt x="203" y="81"/>
                    <a:pt x="201" y="80"/>
                    <a:pt x="201" y="80"/>
                  </a:cubicBezTo>
                  <a:cubicBezTo>
                    <a:pt x="199" y="66"/>
                    <a:pt x="187" y="69"/>
                    <a:pt x="179" y="67"/>
                  </a:cubicBezTo>
                  <a:cubicBezTo>
                    <a:pt x="174" y="66"/>
                    <a:pt x="169" y="66"/>
                    <a:pt x="169" y="59"/>
                  </a:cubicBezTo>
                  <a:cubicBezTo>
                    <a:pt x="168" y="55"/>
                    <a:pt x="164" y="54"/>
                    <a:pt x="160" y="53"/>
                  </a:cubicBezTo>
                  <a:cubicBezTo>
                    <a:pt x="151" y="52"/>
                    <a:pt x="142" y="52"/>
                    <a:pt x="132" y="52"/>
                  </a:cubicBezTo>
                  <a:cubicBezTo>
                    <a:pt x="128" y="52"/>
                    <a:pt x="124" y="51"/>
                    <a:pt x="124" y="45"/>
                  </a:cubicBezTo>
                  <a:cubicBezTo>
                    <a:pt x="124" y="40"/>
                    <a:pt x="120" y="39"/>
                    <a:pt x="116" y="39"/>
                  </a:cubicBezTo>
                  <a:cubicBezTo>
                    <a:pt x="95" y="38"/>
                    <a:pt x="74" y="38"/>
                    <a:pt x="54" y="39"/>
                  </a:cubicBezTo>
                  <a:cubicBezTo>
                    <a:pt x="46" y="39"/>
                    <a:pt x="41" y="45"/>
                    <a:pt x="35" y="48"/>
                  </a:cubicBezTo>
                  <a:cubicBezTo>
                    <a:pt x="30" y="50"/>
                    <a:pt x="28" y="48"/>
                    <a:pt x="25" y="48"/>
                  </a:cubicBezTo>
                  <a:cubicBezTo>
                    <a:pt x="14" y="39"/>
                    <a:pt x="3" y="33"/>
                    <a:pt x="0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8" y="19"/>
                    <a:pt x="30" y="6"/>
                    <a:pt x="46" y="4"/>
                  </a:cubicBezTo>
                  <a:cubicBezTo>
                    <a:pt x="56" y="2"/>
                    <a:pt x="67" y="1"/>
                    <a:pt x="77" y="4"/>
                  </a:cubicBezTo>
                  <a:cubicBezTo>
                    <a:pt x="83" y="6"/>
                    <a:pt x="88" y="5"/>
                    <a:pt x="94" y="4"/>
                  </a:cubicBezTo>
                  <a:cubicBezTo>
                    <a:pt x="107" y="1"/>
                    <a:pt x="120" y="0"/>
                    <a:pt x="130" y="12"/>
                  </a:cubicBezTo>
                  <a:cubicBezTo>
                    <a:pt x="137" y="20"/>
                    <a:pt x="148" y="19"/>
                    <a:pt x="158" y="19"/>
                  </a:cubicBezTo>
                  <a:cubicBezTo>
                    <a:pt x="162" y="19"/>
                    <a:pt x="165" y="18"/>
                    <a:pt x="169" y="17"/>
                  </a:cubicBezTo>
                  <a:cubicBezTo>
                    <a:pt x="176" y="17"/>
                    <a:pt x="182" y="19"/>
                    <a:pt x="185" y="27"/>
                  </a:cubicBezTo>
                  <a:cubicBezTo>
                    <a:pt x="187" y="33"/>
                    <a:pt x="191" y="35"/>
                    <a:pt x="198" y="33"/>
                  </a:cubicBezTo>
                  <a:cubicBezTo>
                    <a:pt x="207" y="31"/>
                    <a:pt x="210" y="33"/>
                    <a:pt x="215" y="42"/>
                  </a:cubicBezTo>
                  <a:cubicBezTo>
                    <a:pt x="216" y="44"/>
                    <a:pt x="217" y="47"/>
                    <a:pt x="220" y="47"/>
                  </a:cubicBezTo>
                  <a:cubicBezTo>
                    <a:pt x="233" y="52"/>
                    <a:pt x="241" y="66"/>
                    <a:pt x="254" y="71"/>
                  </a:cubicBezTo>
                  <a:cubicBezTo>
                    <a:pt x="255" y="72"/>
                    <a:pt x="257" y="73"/>
                    <a:pt x="257" y="74"/>
                  </a:cubicBezTo>
                  <a:cubicBezTo>
                    <a:pt x="252" y="80"/>
                    <a:pt x="246" y="85"/>
                    <a:pt x="239" y="89"/>
                  </a:cubicBezTo>
                  <a:cubicBezTo>
                    <a:pt x="237" y="91"/>
                    <a:pt x="233" y="91"/>
                    <a:pt x="233" y="94"/>
                  </a:cubicBezTo>
                  <a:cubicBezTo>
                    <a:pt x="228" y="96"/>
                    <a:pt x="226" y="100"/>
                    <a:pt x="222" y="103"/>
                  </a:cubicBezTo>
                  <a:close/>
                </a:path>
              </a:pathLst>
            </a:custGeom>
            <a:solidFill>
              <a:srgbClr val="FAF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8745DAF8-EE5E-BC8E-29EA-88762FC41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094"/>
              <a:ext cx="147" cy="768"/>
            </a:xfrm>
            <a:custGeom>
              <a:avLst/>
              <a:gdLst>
                <a:gd name="T0" fmla="*/ 46 w 48"/>
                <a:gd name="T1" fmla="*/ 232 h 251"/>
                <a:gd name="T2" fmla="*/ 24 w 48"/>
                <a:gd name="T3" fmla="*/ 247 h 251"/>
                <a:gd name="T4" fmla="*/ 14 w 48"/>
                <a:gd name="T5" fmla="*/ 243 h 251"/>
                <a:gd name="T6" fmla="*/ 6 w 48"/>
                <a:gd name="T7" fmla="*/ 192 h 251"/>
                <a:gd name="T8" fmla="*/ 0 w 48"/>
                <a:gd name="T9" fmla="*/ 57 h 251"/>
                <a:gd name="T10" fmla="*/ 4 w 48"/>
                <a:gd name="T11" fmla="*/ 43 h 251"/>
                <a:gd name="T12" fmla="*/ 47 w 48"/>
                <a:gd name="T13" fmla="*/ 0 h 251"/>
                <a:gd name="T14" fmla="*/ 48 w 48"/>
                <a:gd name="T15" fmla="*/ 2 h 251"/>
                <a:gd name="T16" fmla="*/ 44 w 48"/>
                <a:gd name="T17" fmla="*/ 43 h 251"/>
                <a:gd name="T18" fmla="*/ 44 w 48"/>
                <a:gd name="T19" fmla="*/ 219 h 251"/>
                <a:gd name="T20" fmla="*/ 46 w 48"/>
                <a:gd name="T21" fmla="*/ 23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51">
                  <a:moveTo>
                    <a:pt x="46" y="232"/>
                  </a:moveTo>
                  <a:cubicBezTo>
                    <a:pt x="39" y="238"/>
                    <a:pt x="31" y="241"/>
                    <a:pt x="24" y="247"/>
                  </a:cubicBezTo>
                  <a:cubicBezTo>
                    <a:pt x="18" y="251"/>
                    <a:pt x="15" y="250"/>
                    <a:pt x="14" y="243"/>
                  </a:cubicBezTo>
                  <a:cubicBezTo>
                    <a:pt x="11" y="226"/>
                    <a:pt x="7" y="209"/>
                    <a:pt x="6" y="192"/>
                  </a:cubicBezTo>
                  <a:cubicBezTo>
                    <a:pt x="4" y="147"/>
                    <a:pt x="2" y="102"/>
                    <a:pt x="0" y="57"/>
                  </a:cubicBezTo>
                  <a:cubicBezTo>
                    <a:pt x="0" y="52"/>
                    <a:pt x="1" y="47"/>
                    <a:pt x="4" y="43"/>
                  </a:cubicBezTo>
                  <a:cubicBezTo>
                    <a:pt x="17" y="27"/>
                    <a:pt x="31" y="13"/>
                    <a:pt x="47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2" y="15"/>
                    <a:pt x="44" y="29"/>
                    <a:pt x="44" y="43"/>
                  </a:cubicBezTo>
                  <a:cubicBezTo>
                    <a:pt x="44" y="102"/>
                    <a:pt x="45" y="160"/>
                    <a:pt x="44" y="219"/>
                  </a:cubicBezTo>
                  <a:cubicBezTo>
                    <a:pt x="44" y="223"/>
                    <a:pt x="45" y="228"/>
                    <a:pt x="46" y="232"/>
                  </a:cubicBezTo>
                  <a:close/>
                </a:path>
              </a:pathLst>
            </a:custGeom>
            <a:solidFill>
              <a:srgbClr val="F0D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26">
              <a:extLst>
                <a:ext uri="{FF2B5EF4-FFF2-40B4-BE49-F238E27FC236}">
                  <a16:creationId xmlns:a16="http://schemas.microsoft.com/office/drawing/2014/main" id="{288F1F28-861B-A839-4E53-BC363551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2036"/>
              <a:ext cx="116" cy="771"/>
            </a:xfrm>
            <a:custGeom>
              <a:avLst/>
              <a:gdLst>
                <a:gd name="T0" fmla="*/ 6 w 38"/>
                <a:gd name="T1" fmla="*/ 251 h 252"/>
                <a:gd name="T2" fmla="*/ 1 w 38"/>
                <a:gd name="T3" fmla="*/ 247 h 252"/>
                <a:gd name="T4" fmla="*/ 1 w 38"/>
                <a:gd name="T5" fmla="*/ 49 h 252"/>
                <a:gd name="T6" fmla="*/ 7 w 38"/>
                <a:gd name="T7" fmla="*/ 19 h 252"/>
                <a:gd name="T8" fmla="*/ 28 w 38"/>
                <a:gd name="T9" fmla="*/ 0 h 252"/>
                <a:gd name="T10" fmla="*/ 34 w 38"/>
                <a:gd name="T11" fmla="*/ 18 h 252"/>
                <a:gd name="T12" fmla="*/ 34 w 38"/>
                <a:gd name="T13" fmla="*/ 204 h 252"/>
                <a:gd name="T14" fmla="*/ 33 w 38"/>
                <a:gd name="T15" fmla="*/ 226 h 252"/>
                <a:gd name="T16" fmla="*/ 36 w 38"/>
                <a:gd name="T17" fmla="*/ 230 h 252"/>
                <a:gd name="T18" fmla="*/ 6 w 38"/>
                <a:gd name="T19" fmla="*/ 25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252">
                  <a:moveTo>
                    <a:pt x="6" y="251"/>
                  </a:moveTo>
                  <a:cubicBezTo>
                    <a:pt x="3" y="250"/>
                    <a:pt x="0" y="252"/>
                    <a:pt x="1" y="247"/>
                  </a:cubicBezTo>
                  <a:cubicBezTo>
                    <a:pt x="3" y="181"/>
                    <a:pt x="1" y="115"/>
                    <a:pt x="1" y="49"/>
                  </a:cubicBezTo>
                  <a:cubicBezTo>
                    <a:pt x="1" y="38"/>
                    <a:pt x="1" y="28"/>
                    <a:pt x="7" y="19"/>
                  </a:cubicBezTo>
                  <a:cubicBezTo>
                    <a:pt x="13" y="12"/>
                    <a:pt x="20" y="5"/>
                    <a:pt x="28" y="0"/>
                  </a:cubicBezTo>
                  <a:cubicBezTo>
                    <a:pt x="33" y="5"/>
                    <a:pt x="34" y="11"/>
                    <a:pt x="34" y="18"/>
                  </a:cubicBezTo>
                  <a:cubicBezTo>
                    <a:pt x="33" y="80"/>
                    <a:pt x="33" y="142"/>
                    <a:pt x="34" y="204"/>
                  </a:cubicBezTo>
                  <a:cubicBezTo>
                    <a:pt x="34" y="212"/>
                    <a:pt x="38" y="219"/>
                    <a:pt x="33" y="226"/>
                  </a:cubicBezTo>
                  <a:cubicBezTo>
                    <a:pt x="32" y="227"/>
                    <a:pt x="34" y="229"/>
                    <a:pt x="36" y="230"/>
                  </a:cubicBezTo>
                  <a:cubicBezTo>
                    <a:pt x="27" y="238"/>
                    <a:pt x="16" y="245"/>
                    <a:pt x="6" y="251"/>
                  </a:cubicBezTo>
                  <a:close/>
                </a:path>
              </a:pathLst>
            </a:custGeom>
            <a:solidFill>
              <a:srgbClr val="F6E1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27">
              <a:extLst>
                <a:ext uri="{FF2B5EF4-FFF2-40B4-BE49-F238E27FC236}">
                  <a16:creationId xmlns:a16="http://schemas.microsoft.com/office/drawing/2014/main" id="{674C66E0-E13A-2BF7-C278-EAE17D04B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216"/>
              <a:ext cx="654" cy="487"/>
            </a:xfrm>
            <a:custGeom>
              <a:avLst/>
              <a:gdLst>
                <a:gd name="T0" fmla="*/ 176 w 214"/>
                <a:gd name="T1" fmla="*/ 147 h 159"/>
                <a:gd name="T2" fmla="*/ 179 w 214"/>
                <a:gd name="T3" fmla="*/ 138 h 159"/>
                <a:gd name="T4" fmla="*/ 187 w 214"/>
                <a:gd name="T5" fmla="*/ 124 h 159"/>
                <a:gd name="T6" fmla="*/ 187 w 214"/>
                <a:gd name="T7" fmla="*/ 69 h 159"/>
                <a:gd name="T8" fmla="*/ 169 w 214"/>
                <a:gd name="T9" fmla="*/ 43 h 159"/>
                <a:gd name="T10" fmla="*/ 108 w 214"/>
                <a:gd name="T11" fmla="*/ 26 h 159"/>
                <a:gd name="T12" fmla="*/ 96 w 214"/>
                <a:gd name="T13" fmla="*/ 25 h 159"/>
                <a:gd name="T14" fmla="*/ 81 w 214"/>
                <a:gd name="T15" fmla="*/ 29 h 159"/>
                <a:gd name="T16" fmla="*/ 58 w 214"/>
                <a:gd name="T17" fmla="*/ 52 h 159"/>
                <a:gd name="T18" fmla="*/ 48 w 214"/>
                <a:gd name="T19" fmla="*/ 77 h 159"/>
                <a:gd name="T20" fmla="*/ 48 w 214"/>
                <a:gd name="T21" fmla="*/ 94 h 159"/>
                <a:gd name="T22" fmla="*/ 56 w 214"/>
                <a:gd name="T23" fmla="*/ 100 h 159"/>
                <a:gd name="T24" fmla="*/ 9 w 214"/>
                <a:gd name="T25" fmla="*/ 123 h 159"/>
                <a:gd name="T26" fmla="*/ 5 w 214"/>
                <a:gd name="T27" fmla="*/ 114 h 159"/>
                <a:gd name="T28" fmla="*/ 2 w 214"/>
                <a:gd name="T29" fmla="*/ 86 h 159"/>
                <a:gd name="T30" fmla="*/ 4 w 214"/>
                <a:gd name="T31" fmla="*/ 78 h 159"/>
                <a:gd name="T32" fmla="*/ 11 w 214"/>
                <a:gd name="T33" fmla="*/ 71 h 159"/>
                <a:gd name="T34" fmla="*/ 71 w 214"/>
                <a:gd name="T35" fmla="*/ 22 h 159"/>
                <a:gd name="T36" fmla="*/ 110 w 214"/>
                <a:gd name="T37" fmla="*/ 2 h 159"/>
                <a:gd name="T38" fmla="*/ 117 w 214"/>
                <a:gd name="T39" fmla="*/ 3 h 159"/>
                <a:gd name="T40" fmla="*/ 139 w 214"/>
                <a:gd name="T41" fmla="*/ 7 h 159"/>
                <a:gd name="T42" fmla="*/ 142 w 214"/>
                <a:gd name="T43" fmla="*/ 7 h 159"/>
                <a:gd name="T44" fmla="*/ 188 w 214"/>
                <a:gd name="T45" fmla="*/ 31 h 159"/>
                <a:gd name="T46" fmla="*/ 205 w 214"/>
                <a:gd name="T47" fmla="*/ 64 h 159"/>
                <a:gd name="T48" fmla="*/ 208 w 214"/>
                <a:gd name="T49" fmla="*/ 107 h 159"/>
                <a:gd name="T50" fmla="*/ 207 w 214"/>
                <a:gd name="T51" fmla="*/ 115 h 159"/>
                <a:gd name="T52" fmla="*/ 197 w 214"/>
                <a:gd name="T53" fmla="*/ 140 h 159"/>
                <a:gd name="T54" fmla="*/ 192 w 214"/>
                <a:gd name="T55" fmla="*/ 150 h 159"/>
                <a:gd name="T56" fmla="*/ 184 w 214"/>
                <a:gd name="T57" fmla="*/ 159 h 159"/>
                <a:gd name="T58" fmla="*/ 180 w 214"/>
                <a:gd name="T59" fmla="*/ 154 h 159"/>
                <a:gd name="T60" fmla="*/ 176 w 214"/>
                <a:gd name="T61" fmla="*/ 14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4" h="159">
                  <a:moveTo>
                    <a:pt x="176" y="147"/>
                  </a:moveTo>
                  <a:cubicBezTo>
                    <a:pt x="176" y="143"/>
                    <a:pt x="176" y="139"/>
                    <a:pt x="179" y="138"/>
                  </a:cubicBezTo>
                  <a:cubicBezTo>
                    <a:pt x="185" y="135"/>
                    <a:pt x="186" y="129"/>
                    <a:pt x="187" y="124"/>
                  </a:cubicBezTo>
                  <a:cubicBezTo>
                    <a:pt x="189" y="105"/>
                    <a:pt x="189" y="87"/>
                    <a:pt x="187" y="69"/>
                  </a:cubicBezTo>
                  <a:cubicBezTo>
                    <a:pt x="186" y="57"/>
                    <a:pt x="175" y="51"/>
                    <a:pt x="169" y="43"/>
                  </a:cubicBezTo>
                  <a:cubicBezTo>
                    <a:pt x="153" y="23"/>
                    <a:pt x="130" y="24"/>
                    <a:pt x="108" y="26"/>
                  </a:cubicBezTo>
                  <a:cubicBezTo>
                    <a:pt x="104" y="27"/>
                    <a:pt x="100" y="27"/>
                    <a:pt x="96" y="25"/>
                  </a:cubicBezTo>
                  <a:cubicBezTo>
                    <a:pt x="90" y="21"/>
                    <a:pt x="83" y="24"/>
                    <a:pt x="81" y="29"/>
                  </a:cubicBezTo>
                  <a:cubicBezTo>
                    <a:pt x="75" y="39"/>
                    <a:pt x="66" y="45"/>
                    <a:pt x="58" y="52"/>
                  </a:cubicBezTo>
                  <a:cubicBezTo>
                    <a:pt x="51" y="60"/>
                    <a:pt x="49" y="67"/>
                    <a:pt x="48" y="77"/>
                  </a:cubicBezTo>
                  <a:cubicBezTo>
                    <a:pt x="48" y="82"/>
                    <a:pt x="49" y="88"/>
                    <a:pt x="48" y="94"/>
                  </a:cubicBezTo>
                  <a:cubicBezTo>
                    <a:pt x="48" y="99"/>
                    <a:pt x="52" y="100"/>
                    <a:pt x="56" y="100"/>
                  </a:cubicBezTo>
                  <a:cubicBezTo>
                    <a:pt x="41" y="108"/>
                    <a:pt x="24" y="113"/>
                    <a:pt x="9" y="123"/>
                  </a:cubicBezTo>
                  <a:cubicBezTo>
                    <a:pt x="3" y="122"/>
                    <a:pt x="5" y="117"/>
                    <a:pt x="5" y="114"/>
                  </a:cubicBezTo>
                  <a:cubicBezTo>
                    <a:pt x="6" y="104"/>
                    <a:pt x="5" y="95"/>
                    <a:pt x="2" y="86"/>
                  </a:cubicBezTo>
                  <a:cubicBezTo>
                    <a:pt x="0" y="82"/>
                    <a:pt x="1" y="80"/>
                    <a:pt x="4" y="78"/>
                  </a:cubicBezTo>
                  <a:cubicBezTo>
                    <a:pt x="7" y="76"/>
                    <a:pt x="10" y="74"/>
                    <a:pt x="11" y="71"/>
                  </a:cubicBezTo>
                  <a:cubicBezTo>
                    <a:pt x="31" y="55"/>
                    <a:pt x="51" y="39"/>
                    <a:pt x="71" y="22"/>
                  </a:cubicBezTo>
                  <a:cubicBezTo>
                    <a:pt x="83" y="13"/>
                    <a:pt x="96" y="6"/>
                    <a:pt x="110" y="2"/>
                  </a:cubicBezTo>
                  <a:cubicBezTo>
                    <a:pt x="113" y="0"/>
                    <a:pt x="115" y="1"/>
                    <a:pt x="117" y="3"/>
                  </a:cubicBezTo>
                  <a:cubicBezTo>
                    <a:pt x="124" y="6"/>
                    <a:pt x="131" y="7"/>
                    <a:pt x="139" y="7"/>
                  </a:cubicBezTo>
                  <a:cubicBezTo>
                    <a:pt x="140" y="7"/>
                    <a:pt x="141" y="7"/>
                    <a:pt x="142" y="7"/>
                  </a:cubicBezTo>
                  <a:cubicBezTo>
                    <a:pt x="159" y="11"/>
                    <a:pt x="172" y="23"/>
                    <a:pt x="188" y="31"/>
                  </a:cubicBezTo>
                  <a:cubicBezTo>
                    <a:pt x="192" y="43"/>
                    <a:pt x="201" y="53"/>
                    <a:pt x="205" y="64"/>
                  </a:cubicBezTo>
                  <a:cubicBezTo>
                    <a:pt x="209" y="77"/>
                    <a:pt x="214" y="92"/>
                    <a:pt x="208" y="107"/>
                  </a:cubicBezTo>
                  <a:cubicBezTo>
                    <a:pt x="207" y="109"/>
                    <a:pt x="207" y="112"/>
                    <a:pt x="207" y="115"/>
                  </a:cubicBezTo>
                  <a:cubicBezTo>
                    <a:pt x="208" y="125"/>
                    <a:pt x="205" y="134"/>
                    <a:pt x="197" y="140"/>
                  </a:cubicBezTo>
                  <a:cubicBezTo>
                    <a:pt x="194" y="142"/>
                    <a:pt x="192" y="146"/>
                    <a:pt x="192" y="150"/>
                  </a:cubicBezTo>
                  <a:cubicBezTo>
                    <a:pt x="191" y="154"/>
                    <a:pt x="189" y="158"/>
                    <a:pt x="184" y="159"/>
                  </a:cubicBezTo>
                  <a:cubicBezTo>
                    <a:pt x="180" y="159"/>
                    <a:pt x="182" y="156"/>
                    <a:pt x="180" y="154"/>
                  </a:cubicBezTo>
                  <a:cubicBezTo>
                    <a:pt x="179" y="152"/>
                    <a:pt x="176" y="150"/>
                    <a:pt x="176" y="147"/>
                  </a:cubicBezTo>
                  <a:close/>
                </a:path>
              </a:pathLst>
            </a:custGeom>
            <a:solidFill>
              <a:srgbClr val="F1D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28">
              <a:extLst>
                <a:ext uri="{FF2B5EF4-FFF2-40B4-BE49-F238E27FC236}">
                  <a16:creationId xmlns:a16="http://schemas.microsoft.com/office/drawing/2014/main" id="{698CA45F-6BC8-B676-6436-E544BF92E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3088"/>
              <a:ext cx="333" cy="343"/>
            </a:xfrm>
            <a:custGeom>
              <a:avLst/>
              <a:gdLst>
                <a:gd name="T0" fmla="*/ 46 w 109"/>
                <a:gd name="T1" fmla="*/ 0 h 112"/>
                <a:gd name="T2" fmla="*/ 49 w 109"/>
                <a:gd name="T3" fmla="*/ 1 h 112"/>
                <a:gd name="T4" fmla="*/ 67 w 109"/>
                <a:gd name="T5" fmla="*/ 3 h 112"/>
                <a:gd name="T6" fmla="*/ 53 w 109"/>
                <a:gd name="T7" fmla="*/ 6 h 112"/>
                <a:gd name="T8" fmla="*/ 69 w 109"/>
                <a:gd name="T9" fmla="*/ 6 h 112"/>
                <a:gd name="T10" fmla="*/ 75 w 109"/>
                <a:gd name="T11" fmla="*/ 7 h 112"/>
                <a:gd name="T12" fmla="*/ 99 w 109"/>
                <a:gd name="T13" fmla="*/ 33 h 112"/>
                <a:gd name="T14" fmla="*/ 107 w 109"/>
                <a:gd name="T15" fmla="*/ 52 h 112"/>
                <a:gd name="T16" fmla="*/ 108 w 109"/>
                <a:gd name="T17" fmla="*/ 59 h 112"/>
                <a:gd name="T18" fmla="*/ 89 w 109"/>
                <a:gd name="T19" fmla="*/ 99 h 112"/>
                <a:gd name="T20" fmla="*/ 63 w 109"/>
                <a:gd name="T21" fmla="*/ 112 h 112"/>
                <a:gd name="T22" fmla="*/ 0 w 109"/>
                <a:gd name="T23" fmla="*/ 37 h 112"/>
                <a:gd name="T24" fmla="*/ 13 w 109"/>
                <a:gd name="T25" fmla="*/ 15 h 112"/>
                <a:gd name="T26" fmla="*/ 27 w 109"/>
                <a:gd name="T27" fmla="*/ 16 h 112"/>
                <a:gd name="T28" fmla="*/ 72 w 109"/>
                <a:gd name="T29" fmla="*/ 65 h 112"/>
                <a:gd name="T30" fmla="*/ 37 w 109"/>
                <a:gd name="T31" fmla="*/ 26 h 112"/>
                <a:gd name="T32" fmla="*/ 29 w 109"/>
                <a:gd name="T33" fmla="*/ 13 h 112"/>
                <a:gd name="T34" fmla="*/ 46 w 109"/>
                <a:gd name="T3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112">
                  <a:moveTo>
                    <a:pt x="46" y="0"/>
                  </a:moveTo>
                  <a:cubicBezTo>
                    <a:pt x="47" y="1"/>
                    <a:pt x="48" y="1"/>
                    <a:pt x="49" y="1"/>
                  </a:cubicBezTo>
                  <a:cubicBezTo>
                    <a:pt x="55" y="3"/>
                    <a:pt x="61" y="0"/>
                    <a:pt x="67" y="3"/>
                  </a:cubicBezTo>
                  <a:cubicBezTo>
                    <a:pt x="62" y="8"/>
                    <a:pt x="57" y="5"/>
                    <a:pt x="53" y="6"/>
                  </a:cubicBezTo>
                  <a:cubicBezTo>
                    <a:pt x="58" y="6"/>
                    <a:pt x="63" y="6"/>
                    <a:pt x="69" y="6"/>
                  </a:cubicBezTo>
                  <a:cubicBezTo>
                    <a:pt x="71" y="6"/>
                    <a:pt x="73" y="6"/>
                    <a:pt x="75" y="7"/>
                  </a:cubicBezTo>
                  <a:cubicBezTo>
                    <a:pt x="83" y="16"/>
                    <a:pt x="95" y="21"/>
                    <a:pt x="99" y="33"/>
                  </a:cubicBezTo>
                  <a:cubicBezTo>
                    <a:pt x="101" y="40"/>
                    <a:pt x="103" y="46"/>
                    <a:pt x="107" y="52"/>
                  </a:cubicBezTo>
                  <a:cubicBezTo>
                    <a:pt x="108" y="54"/>
                    <a:pt x="109" y="56"/>
                    <a:pt x="108" y="59"/>
                  </a:cubicBezTo>
                  <a:cubicBezTo>
                    <a:pt x="103" y="73"/>
                    <a:pt x="100" y="88"/>
                    <a:pt x="89" y="99"/>
                  </a:cubicBezTo>
                  <a:cubicBezTo>
                    <a:pt x="82" y="106"/>
                    <a:pt x="73" y="110"/>
                    <a:pt x="63" y="112"/>
                  </a:cubicBezTo>
                  <a:cubicBezTo>
                    <a:pt x="46" y="84"/>
                    <a:pt x="24" y="60"/>
                    <a:pt x="0" y="37"/>
                  </a:cubicBezTo>
                  <a:cubicBezTo>
                    <a:pt x="1" y="27"/>
                    <a:pt x="8" y="22"/>
                    <a:pt x="13" y="15"/>
                  </a:cubicBezTo>
                  <a:cubicBezTo>
                    <a:pt x="17" y="11"/>
                    <a:pt x="23" y="13"/>
                    <a:pt x="27" y="16"/>
                  </a:cubicBezTo>
                  <a:cubicBezTo>
                    <a:pt x="44" y="31"/>
                    <a:pt x="57" y="49"/>
                    <a:pt x="72" y="65"/>
                  </a:cubicBezTo>
                  <a:cubicBezTo>
                    <a:pt x="60" y="53"/>
                    <a:pt x="50" y="39"/>
                    <a:pt x="37" y="26"/>
                  </a:cubicBezTo>
                  <a:cubicBezTo>
                    <a:pt x="34" y="22"/>
                    <a:pt x="30" y="18"/>
                    <a:pt x="29" y="13"/>
                  </a:cubicBezTo>
                  <a:cubicBezTo>
                    <a:pt x="33" y="3"/>
                    <a:pt x="37" y="0"/>
                    <a:pt x="46" y="0"/>
                  </a:cubicBezTo>
                  <a:close/>
                </a:path>
              </a:pathLst>
            </a:custGeom>
            <a:solidFill>
              <a:srgbClr val="F5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29">
              <a:extLst>
                <a:ext uri="{FF2B5EF4-FFF2-40B4-BE49-F238E27FC236}">
                  <a16:creationId xmlns:a16="http://schemas.microsoft.com/office/drawing/2014/main" id="{D0F9C662-EFCB-D9D2-86B9-5F480866C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645"/>
              <a:ext cx="349" cy="489"/>
            </a:xfrm>
            <a:custGeom>
              <a:avLst/>
              <a:gdLst>
                <a:gd name="T0" fmla="*/ 109 w 114"/>
                <a:gd name="T1" fmla="*/ 40 h 160"/>
                <a:gd name="T2" fmla="*/ 109 w 114"/>
                <a:gd name="T3" fmla="*/ 86 h 160"/>
                <a:gd name="T4" fmla="*/ 75 w 114"/>
                <a:gd name="T5" fmla="*/ 160 h 160"/>
                <a:gd name="T6" fmla="*/ 45 w 114"/>
                <a:gd name="T7" fmla="*/ 104 h 160"/>
                <a:gd name="T8" fmla="*/ 58 w 114"/>
                <a:gd name="T9" fmla="*/ 100 h 160"/>
                <a:gd name="T10" fmla="*/ 75 w 114"/>
                <a:gd name="T11" fmla="*/ 94 h 160"/>
                <a:gd name="T12" fmla="*/ 86 w 114"/>
                <a:gd name="T13" fmla="*/ 74 h 160"/>
                <a:gd name="T14" fmla="*/ 79 w 114"/>
                <a:gd name="T15" fmla="*/ 47 h 160"/>
                <a:gd name="T16" fmla="*/ 63 w 114"/>
                <a:gd name="T17" fmla="*/ 37 h 160"/>
                <a:gd name="T18" fmla="*/ 56 w 114"/>
                <a:gd name="T19" fmla="*/ 37 h 160"/>
                <a:gd name="T20" fmla="*/ 22 w 114"/>
                <a:gd name="T21" fmla="*/ 65 h 160"/>
                <a:gd name="T22" fmla="*/ 19 w 114"/>
                <a:gd name="T23" fmla="*/ 72 h 160"/>
                <a:gd name="T24" fmla="*/ 0 w 114"/>
                <a:gd name="T25" fmla="*/ 51 h 160"/>
                <a:gd name="T26" fmla="*/ 54 w 114"/>
                <a:gd name="T27" fmla="*/ 8 h 160"/>
                <a:gd name="T28" fmla="*/ 85 w 114"/>
                <a:gd name="T29" fmla="*/ 8 h 160"/>
                <a:gd name="T30" fmla="*/ 86 w 114"/>
                <a:gd name="T31" fmla="*/ 8 h 160"/>
                <a:gd name="T32" fmla="*/ 106 w 114"/>
                <a:gd name="T33" fmla="*/ 35 h 160"/>
                <a:gd name="T34" fmla="*/ 109 w 114"/>
                <a:gd name="T35" fmla="*/ 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60">
                  <a:moveTo>
                    <a:pt x="109" y="40"/>
                  </a:moveTo>
                  <a:cubicBezTo>
                    <a:pt x="113" y="56"/>
                    <a:pt x="114" y="71"/>
                    <a:pt x="109" y="86"/>
                  </a:cubicBezTo>
                  <a:cubicBezTo>
                    <a:pt x="102" y="112"/>
                    <a:pt x="89" y="135"/>
                    <a:pt x="75" y="160"/>
                  </a:cubicBezTo>
                  <a:cubicBezTo>
                    <a:pt x="67" y="139"/>
                    <a:pt x="55" y="122"/>
                    <a:pt x="45" y="104"/>
                  </a:cubicBezTo>
                  <a:cubicBezTo>
                    <a:pt x="48" y="101"/>
                    <a:pt x="53" y="100"/>
                    <a:pt x="58" y="100"/>
                  </a:cubicBezTo>
                  <a:cubicBezTo>
                    <a:pt x="64" y="100"/>
                    <a:pt x="69" y="97"/>
                    <a:pt x="75" y="94"/>
                  </a:cubicBezTo>
                  <a:cubicBezTo>
                    <a:pt x="83" y="89"/>
                    <a:pt x="86" y="83"/>
                    <a:pt x="86" y="74"/>
                  </a:cubicBezTo>
                  <a:cubicBezTo>
                    <a:pt x="87" y="64"/>
                    <a:pt x="86" y="55"/>
                    <a:pt x="79" y="47"/>
                  </a:cubicBezTo>
                  <a:cubicBezTo>
                    <a:pt x="75" y="41"/>
                    <a:pt x="70" y="37"/>
                    <a:pt x="63" y="37"/>
                  </a:cubicBezTo>
                  <a:cubicBezTo>
                    <a:pt x="61" y="37"/>
                    <a:pt x="58" y="37"/>
                    <a:pt x="56" y="37"/>
                  </a:cubicBezTo>
                  <a:cubicBezTo>
                    <a:pt x="36" y="36"/>
                    <a:pt x="25" y="45"/>
                    <a:pt x="22" y="65"/>
                  </a:cubicBezTo>
                  <a:cubicBezTo>
                    <a:pt x="22" y="68"/>
                    <a:pt x="21" y="71"/>
                    <a:pt x="19" y="72"/>
                  </a:cubicBezTo>
                  <a:cubicBezTo>
                    <a:pt x="12" y="65"/>
                    <a:pt x="6" y="58"/>
                    <a:pt x="0" y="51"/>
                  </a:cubicBezTo>
                  <a:cubicBezTo>
                    <a:pt x="17" y="37"/>
                    <a:pt x="36" y="23"/>
                    <a:pt x="54" y="8"/>
                  </a:cubicBezTo>
                  <a:cubicBezTo>
                    <a:pt x="66" y="0"/>
                    <a:pt x="73" y="0"/>
                    <a:pt x="85" y="8"/>
                  </a:cubicBezTo>
                  <a:cubicBezTo>
                    <a:pt x="86" y="9"/>
                    <a:pt x="84" y="8"/>
                    <a:pt x="86" y="8"/>
                  </a:cubicBezTo>
                  <a:cubicBezTo>
                    <a:pt x="97" y="14"/>
                    <a:pt x="106" y="20"/>
                    <a:pt x="106" y="35"/>
                  </a:cubicBezTo>
                  <a:cubicBezTo>
                    <a:pt x="105" y="37"/>
                    <a:pt x="107" y="39"/>
                    <a:pt x="109" y="40"/>
                  </a:cubicBezTo>
                  <a:close/>
                </a:path>
              </a:pathLst>
            </a:custGeom>
            <a:solidFill>
              <a:srgbClr val="F1D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30">
              <a:extLst>
                <a:ext uri="{FF2B5EF4-FFF2-40B4-BE49-F238E27FC236}">
                  <a16:creationId xmlns:a16="http://schemas.microsoft.com/office/drawing/2014/main" id="{4F592DA2-1CCD-8AB0-AD49-F753602BF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330"/>
              <a:ext cx="846" cy="254"/>
            </a:xfrm>
            <a:custGeom>
              <a:avLst/>
              <a:gdLst>
                <a:gd name="T0" fmla="*/ 263 w 277"/>
                <a:gd name="T1" fmla="*/ 83 h 83"/>
                <a:gd name="T2" fmla="*/ 241 w 277"/>
                <a:gd name="T3" fmla="*/ 71 h 83"/>
                <a:gd name="T4" fmla="*/ 225 w 277"/>
                <a:gd name="T5" fmla="*/ 59 h 83"/>
                <a:gd name="T6" fmla="*/ 219 w 277"/>
                <a:gd name="T7" fmla="*/ 53 h 83"/>
                <a:gd name="T8" fmla="*/ 202 w 277"/>
                <a:gd name="T9" fmla="*/ 46 h 83"/>
                <a:gd name="T10" fmla="*/ 189 w 277"/>
                <a:gd name="T11" fmla="*/ 40 h 83"/>
                <a:gd name="T12" fmla="*/ 170 w 277"/>
                <a:gd name="T13" fmla="*/ 29 h 83"/>
                <a:gd name="T14" fmla="*/ 145 w 277"/>
                <a:gd name="T15" fmla="*/ 29 h 83"/>
                <a:gd name="T16" fmla="*/ 131 w 277"/>
                <a:gd name="T17" fmla="*/ 20 h 83"/>
                <a:gd name="T18" fmla="*/ 101 w 277"/>
                <a:gd name="T19" fmla="*/ 15 h 83"/>
                <a:gd name="T20" fmla="*/ 80 w 277"/>
                <a:gd name="T21" fmla="*/ 15 h 83"/>
                <a:gd name="T22" fmla="*/ 32 w 277"/>
                <a:gd name="T23" fmla="*/ 24 h 83"/>
                <a:gd name="T24" fmla="*/ 18 w 277"/>
                <a:gd name="T25" fmla="*/ 28 h 83"/>
                <a:gd name="T26" fmla="*/ 6 w 277"/>
                <a:gd name="T27" fmla="*/ 27 h 83"/>
                <a:gd name="T28" fmla="*/ 0 w 277"/>
                <a:gd name="T29" fmla="*/ 16 h 83"/>
                <a:gd name="T30" fmla="*/ 25 w 277"/>
                <a:gd name="T31" fmla="*/ 8 h 83"/>
                <a:gd name="T32" fmla="*/ 77 w 277"/>
                <a:gd name="T33" fmla="*/ 2 h 83"/>
                <a:gd name="T34" fmla="*/ 130 w 277"/>
                <a:gd name="T35" fmla="*/ 1 h 83"/>
                <a:gd name="T36" fmla="*/ 143 w 277"/>
                <a:gd name="T37" fmla="*/ 4 h 83"/>
                <a:gd name="T38" fmla="*/ 161 w 277"/>
                <a:gd name="T39" fmla="*/ 9 h 83"/>
                <a:gd name="T40" fmla="*/ 188 w 277"/>
                <a:gd name="T41" fmla="*/ 19 h 83"/>
                <a:gd name="T42" fmla="*/ 204 w 277"/>
                <a:gd name="T43" fmla="*/ 25 h 83"/>
                <a:gd name="T44" fmla="*/ 250 w 277"/>
                <a:gd name="T45" fmla="*/ 54 h 83"/>
                <a:gd name="T46" fmla="*/ 266 w 277"/>
                <a:gd name="T47" fmla="*/ 62 h 83"/>
                <a:gd name="T48" fmla="*/ 271 w 277"/>
                <a:gd name="T49" fmla="*/ 58 h 83"/>
                <a:gd name="T50" fmla="*/ 263 w 277"/>
                <a:gd name="T5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7" h="83">
                  <a:moveTo>
                    <a:pt x="263" y="83"/>
                  </a:moveTo>
                  <a:cubicBezTo>
                    <a:pt x="255" y="81"/>
                    <a:pt x="247" y="77"/>
                    <a:pt x="241" y="71"/>
                  </a:cubicBezTo>
                  <a:cubicBezTo>
                    <a:pt x="237" y="65"/>
                    <a:pt x="232" y="61"/>
                    <a:pt x="225" y="59"/>
                  </a:cubicBezTo>
                  <a:cubicBezTo>
                    <a:pt x="221" y="58"/>
                    <a:pt x="220" y="56"/>
                    <a:pt x="219" y="53"/>
                  </a:cubicBezTo>
                  <a:cubicBezTo>
                    <a:pt x="215" y="43"/>
                    <a:pt x="212" y="41"/>
                    <a:pt x="202" y="46"/>
                  </a:cubicBezTo>
                  <a:cubicBezTo>
                    <a:pt x="195" y="49"/>
                    <a:pt x="192" y="46"/>
                    <a:pt x="189" y="40"/>
                  </a:cubicBezTo>
                  <a:cubicBezTo>
                    <a:pt x="184" y="28"/>
                    <a:pt x="182" y="27"/>
                    <a:pt x="170" y="29"/>
                  </a:cubicBezTo>
                  <a:cubicBezTo>
                    <a:pt x="161" y="31"/>
                    <a:pt x="153" y="31"/>
                    <a:pt x="145" y="29"/>
                  </a:cubicBezTo>
                  <a:cubicBezTo>
                    <a:pt x="139" y="27"/>
                    <a:pt x="135" y="25"/>
                    <a:pt x="131" y="20"/>
                  </a:cubicBezTo>
                  <a:cubicBezTo>
                    <a:pt x="126" y="13"/>
                    <a:pt x="112" y="11"/>
                    <a:pt x="101" y="15"/>
                  </a:cubicBezTo>
                  <a:cubicBezTo>
                    <a:pt x="94" y="18"/>
                    <a:pt x="88" y="17"/>
                    <a:pt x="80" y="15"/>
                  </a:cubicBezTo>
                  <a:cubicBezTo>
                    <a:pt x="63" y="12"/>
                    <a:pt x="46" y="12"/>
                    <a:pt x="32" y="24"/>
                  </a:cubicBezTo>
                  <a:cubicBezTo>
                    <a:pt x="28" y="28"/>
                    <a:pt x="24" y="29"/>
                    <a:pt x="18" y="28"/>
                  </a:cubicBezTo>
                  <a:cubicBezTo>
                    <a:pt x="14" y="26"/>
                    <a:pt x="10" y="27"/>
                    <a:pt x="6" y="27"/>
                  </a:cubicBezTo>
                  <a:cubicBezTo>
                    <a:pt x="4" y="23"/>
                    <a:pt x="1" y="20"/>
                    <a:pt x="0" y="16"/>
                  </a:cubicBezTo>
                  <a:cubicBezTo>
                    <a:pt x="8" y="11"/>
                    <a:pt x="17" y="11"/>
                    <a:pt x="25" y="8"/>
                  </a:cubicBezTo>
                  <a:cubicBezTo>
                    <a:pt x="42" y="1"/>
                    <a:pt x="59" y="1"/>
                    <a:pt x="77" y="2"/>
                  </a:cubicBezTo>
                  <a:cubicBezTo>
                    <a:pt x="94" y="2"/>
                    <a:pt x="112" y="2"/>
                    <a:pt x="130" y="1"/>
                  </a:cubicBezTo>
                  <a:cubicBezTo>
                    <a:pt x="134" y="0"/>
                    <a:pt x="139" y="1"/>
                    <a:pt x="143" y="4"/>
                  </a:cubicBezTo>
                  <a:cubicBezTo>
                    <a:pt x="148" y="9"/>
                    <a:pt x="155" y="9"/>
                    <a:pt x="161" y="9"/>
                  </a:cubicBezTo>
                  <a:cubicBezTo>
                    <a:pt x="171" y="11"/>
                    <a:pt x="180" y="14"/>
                    <a:pt x="188" y="19"/>
                  </a:cubicBezTo>
                  <a:cubicBezTo>
                    <a:pt x="193" y="22"/>
                    <a:pt x="199" y="22"/>
                    <a:pt x="204" y="25"/>
                  </a:cubicBezTo>
                  <a:cubicBezTo>
                    <a:pt x="220" y="34"/>
                    <a:pt x="237" y="40"/>
                    <a:pt x="250" y="54"/>
                  </a:cubicBezTo>
                  <a:cubicBezTo>
                    <a:pt x="254" y="59"/>
                    <a:pt x="262" y="56"/>
                    <a:pt x="266" y="62"/>
                  </a:cubicBezTo>
                  <a:cubicBezTo>
                    <a:pt x="267" y="64"/>
                    <a:pt x="270" y="60"/>
                    <a:pt x="271" y="58"/>
                  </a:cubicBezTo>
                  <a:cubicBezTo>
                    <a:pt x="277" y="73"/>
                    <a:pt x="277" y="73"/>
                    <a:pt x="263" y="83"/>
                  </a:cubicBezTo>
                  <a:close/>
                </a:path>
              </a:pathLst>
            </a:custGeom>
            <a:solidFill>
              <a:srgbClr val="FDF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31">
              <a:extLst>
                <a:ext uri="{FF2B5EF4-FFF2-40B4-BE49-F238E27FC236}">
                  <a16:creationId xmlns:a16="http://schemas.microsoft.com/office/drawing/2014/main" id="{B0B5E9E2-50D0-CBE3-03B1-4A28953F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3189"/>
              <a:ext cx="373" cy="578"/>
            </a:xfrm>
            <a:custGeom>
              <a:avLst/>
              <a:gdLst>
                <a:gd name="T0" fmla="*/ 72 w 122"/>
                <a:gd name="T1" fmla="*/ 167 h 189"/>
                <a:gd name="T2" fmla="*/ 78 w 122"/>
                <a:gd name="T3" fmla="*/ 162 h 189"/>
                <a:gd name="T4" fmla="*/ 92 w 122"/>
                <a:gd name="T5" fmla="*/ 140 h 189"/>
                <a:gd name="T6" fmla="*/ 95 w 122"/>
                <a:gd name="T7" fmla="*/ 130 h 189"/>
                <a:gd name="T8" fmla="*/ 97 w 122"/>
                <a:gd name="T9" fmla="*/ 109 h 189"/>
                <a:gd name="T10" fmla="*/ 92 w 122"/>
                <a:gd name="T11" fmla="*/ 70 h 189"/>
                <a:gd name="T12" fmla="*/ 85 w 122"/>
                <a:gd name="T13" fmla="*/ 63 h 189"/>
                <a:gd name="T14" fmla="*/ 79 w 122"/>
                <a:gd name="T15" fmla="*/ 52 h 189"/>
                <a:gd name="T16" fmla="*/ 61 w 122"/>
                <a:gd name="T17" fmla="*/ 34 h 189"/>
                <a:gd name="T18" fmla="*/ 50 w 122"/>
                <a:gd name="T19" fmla="*/ 28 h 189"/>
                <a:gd name="T20" fmla="*/ 29 w 122"/>
                <a:gd name="T21" fmla="*/ 18 h 189"/>
                <a:gd name="T22" fmla="*/ 0 w 122"/>
                <a:gd name="T23" fmla="*/ 11 h 189"/>
                <a:gd name="T24" fmla="*/ 34 w 122"/>
                <a:gd name="T25" fmla="*/ 0 h 189"/>
                <a:gd name="T26" fmla="*/ 43 w 122"/>
                <a:gd name="T27" fmla="*/ 4 h 189"/>
                <a:gd name="T28" fmla="*/ 87 w 122"/>
                <a:gd name="T29" fmla="*/ 30 h 189"/>
                <a:gd name="T30" fmla="*/ 97 w 122"/>
                <a:gd name="T31" fmla="*/ 40 h 189"/>
                <a:gd name="T32" fmla="*/ 103 w 122"/>
                <a:gd name="T33" fmla="*/ 47 h 189"/>
                <a:gd name="T34" fmla="*/ 117 w 122"/>
                <a:gd name="T35" fmla="*/ 119 h 189"/>
                <a:gd name="T36" fmla="*/ 112 w 122"/>
                <a:gd name="T37" fmla="*/ 134 h 189"/>
                <a:gd name="T38" fmla="*/ 89 w 122"/>
                <a:gd name="T39" fmla="*/ 178 h 189"/>
                <a:gd name="T40" fmla="*/ 70 w 122"/>
                <a:gd name="T41" fmla="*/ 178 h 189"/>
                <a:gd name="T42" fmla="*/ 70 w 122"/>
                <a:gd name="T43" fmla="*/ 178 h 189"/>
                <a:gd name="T44" fmla="*/ 72 w 122"/>
                <a:gd name="T45" fmla="*/ 16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89">
                  <a:moveTo>
                    <a:pt x="72" y="167"/>
                  </a:moveTo>
                  <a:cubicBezTo>
                    <a:pt x="74" y="166"/>
                    <a:pt x="78" y="165"/>
                    <a:pt x="78" y="162"/>
                  </a:cubicBezTo>
                  <a:cubicBezTo>
                    <a:pt x="78" y="152"/>
                    <a:pt x="86" y="147"/>
                    <a:pt x="92" y="140"/>
                  </a:cubicBezTo>
                  <a:cubicBezTo>
                    <a:pt x="94" y="137"/>
                    <a:pt x="95" y="134"/>
                    <a:pt x="95" y="130"/>
                  </a:cubicBezTo>
                  <a:cubicBezTo>
                    <a:pt x="94" y="123"/>
                    <a:pt x="97" y="116"/>
                    <a:pt x="97" y="109"/>
                  </a:cubicBezTo>
                  <a:cubicBezTo>
                    <a:pt x="98" y="96"/>
                    <a:pt x="94" y="83"/>
                    <a:pt x="92" y="70"/>
                  </a:cubicBezTo>
                  <a:cubicBezTo>
                    <a:pt x="91" y="67"/>
                    <a:pt x="88" y="65"/>
                    <a:pt x="85" y="63"/>
                  </a:cubicBezTo>
                  <a:cubicBezTo>
                    <a:pt x="81" y="60"/>
                    <a:pt x="80" y="56"/>
                    <a:pt x="79" y="52"/>
                  </a:cubicBezTo>
                  <a:cubicBezTo>
                    <a:pt x="79" y="41"/>
                    <a:pt x="72" y="34"/>
                    <a:pt x="61" y="34"/>
                  </a:cubicBezTo>
                  <a:cubicBezTo>
                    <a:pt x="56" y="33"/>
                    <a:pt x="53" y="32"/>
                    <a:pt x="50" y="28"/>
                  </a:cubicBezTo>
                  <a:cubicBezTo>
                    <a:pt x="45" y="21"/>
                    <a:pt x="38" y="17"/>
                    <a:pt x="29" y="18"/>
                  </a:cubicBezTo>
                  <a:cubicBezTo>
                    <a:pt x="18" y="20"/>
                    <a:pt x="9" y="16"/>
                    <a:pt x="0" y="11"/>
                  </a:cubicBezTo>
                  <a:cubicBezTo>
                    <a:pt x="11" y="5"/>
                    <a:pt x="22" y="1"/>
                    <a:pt x="34" y="0"/>
                  </a:cubicBezTo>
                  <a:cubicBezTo>
                    <a:pt x="37" y="1"/>
                    <a:pt x="40" y="3"/>
                    <a:pt x="43" y="4"/>
                  </a:cubicBezTo>
                  <a:cubicBezTo>
                    <a:pt x="62" y="5"/>
                    <a:pt x="75" y="17"/>
                    <a:pt x="87" y="30"/>
                  </a:cubicBezTo>
                  <a:cubicBezTo>
                    <a:pt x="90" y="33"/>
                    <a:pt x="93" y="37"/>
                    <a:pt x="97" y="40"/>
                  </a:cubicBezTo>
                  <a:cubicBezTo>
                    <a:pt x="100" y="42"/>
                    <a:pt x="102" y="45"/>
                    <a:pt x="103" y="47"/>
                  </a:cubicBezTo>
                  <a:cubicBezTo>
                    <a:pt x="108" y="71"/>
                    <a:pt x="122" y="94"/>
                    <a:pt x="117" y="119"/>
                  </a:cubicBezTo>
                  <a:cubicBezTo>
                    <a:pt x="116" y="124"/>
                    <a:pt x="114" y="129"/>
                    <a:pt x="112" y="134"/>
                  </a:cubicBezTo>
                  <a:cubicBezTo>
                    <a:pt x="107" y="150"/>
                    <a:pt x="99" y="164"/>
                    <a:pt x="89" y="178"/>
                  </a:cubicBezTo>
                  <a:cubicBezTo>
                    <a:pt x="81" y="188"/>
                    <a:pt x="77" y="189"/>
                    <a:pt x="70" y="178"/>
                  </a:cubicBezTo>
                  <a:cubicBezTo>
                    <a:pt x="70" y="178"/>
                    <a:pt x="70" y="178"/>
                    <a:pt x="70" y="178"/>
                  </a:cubicBezTo>
                  <a:cubicBezTo>
                    <a:pt x="73" y="175"/>
                    <a:pt x="71" y="171"/>
                    <a:pt x="72" y="167"/>
                  </a:cubicBezTo>
                  <a:close/>
                </a:path>
              </a:pathLst>
            </a:custGeom>
            <a:solidFill>
              <a:srgbClr val="F1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32">
              <a:extLst>
                <a:ext uri="{FF2B5EF4-FFF2-40B4-BE49-F238E27FC236}">
                  <a16:creationId xmlns:a16="http://schemas.microsoft.com/office/drawing/2014/main" id="{9FA8B95A-92EA-3270-8BA5-BF8A6C235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856"/>
              <a:ext cx="297" cy="309"/>
            </a:xfrm>
            <a:custGeom>
              <a:avLst/>
              <a:gdLst>
                <a:gd name="T0" fmla="*/ 72 w 97"/>
                <a:gd name="T1" fmla="*/ 98 h 101"/>
                <a:gd name="T2" fmla="*/ 57 w 97"/>
                <a:gd name="T3" fmla="*/ 79 h 101"/>
                <a:gd name="T4" fmla="*/ 35 w 97"/>
                <a:gd name="T5" fmla="*/ 68 h 101"/>
                <a:gd name="T6" fmla="*/ 27 w 97"/>
                <a:gd name="T7" fmla="*/ 65 h 101"/>
                <a:gd name="T8" fmla="*/ 2 w 97"/>
                <a:gd name="T9" fmla="*/ 28 h 101"/>
                <a:gd name="T10" fmla="*/ 10 w 97"/>
                <a:gd name="T11" fmla="*/ 11 h 101"/>
                <a:gd name="T12" fmla="*/ 40 w 97"/>
                <a:gd name="T13" fmla="*/ 0 h 101"/>
                <a:gd name="T14" fmla="*/ 97 w 97"/>
                <a:gd name="T15" fmla="*/ 78 h 101"/>
                <a:gd name="T16" fmla="*/ 83 w 97"/>
                <a:gd name="T17" fmla="*/ 94 h 101"/>
                <a:gd name="T18" fmla="*/ 32 w 97"/>
                <a:gd name="T19" fmla="*/ 27 h 101"/>
                <a:gd name="T20" fmla="*/ 78 w 97"/>
                <a:gd name="T21" fmla="*/ 96 h 101"/>
                <a:gd name="T22" fmla="*/ 77 w 97"/>
                <a:gd name="T23" fmla="*/ 100 h 101"/>
                <a:gd name="T24" fmla="*/ 72 w 97"/>
                <a:gd name="T25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01">
                  <a:moveTo>
                    <a:pt x="72" y="98"/>
                  </a:moveTo>
                  <a:cubicBezTo>
                    <a:pt x="65" y="92"/>
                    <a:pt x="61" y="86"/>
                    <a:pt x="57" y="79"/>
                  </a:cubicBezTo>
                  <a:cubicBezTo>
                    <a:pt x="53" y="71"/>
                    <a:pt x="45" y="66"/>
                    <a:pt x="35" y="68"/>
                  </a:cubicBezTo>
                  <a:cubicBezTo>
                    <a:pt x="32" y="69"/>
                    <a:pt x="29" y="69"/>
                    <a:pt x="27" y="65"/>
                  </a:cubicBezTo>
                  <a:cubicBezTo>
                    <a:pt x="19" y="52"/>
                    <a:pt x="11" y="40"/>
                    <a:pt x="2" y="28"/>
                  </a:cubicBezTo>
                  <a:cubicBezTo>
                    <a:pt x="0" y="20"/>
                    <a:pt x="2" y="14"/>
                    <a:pt x="10" y="11"/>
                  </a:cubicBezTo>
                  <a:cubicBezTo>
                    <a:pt x="20" y="7"/>
                    <a:pt x="30" y="3"/>
                    <a:pt x="40" y="0"/>
                  </a:cubicBezTo>
                  <a:cubicBezTo>
                    <a:pt x="64" y="22"/>
                    <a:pt x="83" y="48"/>
                    <a:pt x="97" y="78"/>
                  </a:cubicBezTo>
                  <a:cubicBezTo>
                    <a:pt x="94" y="85"/>
                    <a:pt x="92" y="92"/>
                    <a:pt x="83" y="94"/>
                  </a:cubicBezTo>
                  <a:cubicBezTo>
                    <a:pt x="70" y="69"/>
                    <a:pt x="50" y="49"/>
                    <a:pt x="32" y="27"/>
                  </a:cubicBezTo>
                  <a:cubicBezTo>
                    <a:pt x="44" y="52"/>
                    <a:pt x="68" y="70"/>
                    <a:pt x="78" y="96"/>
                  </a:cubicBezTo>
                  <a:cubicBezTo>
                    <a:pt x="79" y="97"/>
                    <a:pt x="79" y="99"/>
                    <a:pt x="77" y="100"/>
                  </a:cubicBezTo>
                  <a:cubicBezTo>
                    <a:pt x="75" y="101"/>
                    <a:pt x="73" y="99"/>
                    <a:pt x="72" y="98"/>
                  </a:cubicBezTo>
                  <a:close/>
                </a:path>
              </a:pathLst>
            </a:custGeom>
            <a:solidFill>
              <a:srgbClr val="F4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33">
              <a:extLst>
                <a:ext uri="{FF2B5EF4-FFF2-40B4-BE49-F238E27FC236}">
                  <a16:creationId xmlns:a16="http://schemas.microsoft.com/office/drawing/2014/main" id="{9EC3B050-5F21-DD89-50D6-CEE950A4C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522"/>
              <a:ext cx="278" cy="285"/>
            </a:xfrm>
            <a:custGeom>
              <a:avLst/>
              <a:gdLst>
                <a:gd name="T0" fmla="*/ 69 w 91"/>
                <a:gd name="T1" fmla="*/ 15 h 93"/>
                <a:gd name="T2" fmla="*/ 36 w 91"/>
                <a:gd name="T3" fmla="*/ 33 h 93"/>
                <a:gd name="T4" fmla="*/ 33 w 91"/>
                <a:gd name="T5" fmla="*/ 37 h 93"/>
                <a:gd name="T6" fmla="*/ 38 w 91"/>
                <a:gd name="T7" fmla="*/ 36 h 93"/>
                <a:gd name="T8" fmla="*/ 67 w 91"/>
                <a:gd name="T9" fmla="*/ 22 h 93"/>
                <a:gd name="T10" fmla="*/ 65 w 91"/>
                <a:gd name="T11" fmla="*/ 35 h 93"/>
                <a:gd name="T12" fmla="*/ 77 w 91"/>
                <a:gd name="T13" fmla="*/ 47 h 93"/>
                <a:gd name="T14" fmla="*/ 90 w 91"/>
                <a:gd name="T15" fmla="*/ 53 h 93"/>
                <a:gd name="T16" fmla="*/ 91 w 91"/>
                <a:gd name="T17" fmla="*/ 54 h 93"/>
                <a:gd name="T18" fmla="*/ 29 w 91"/>
                <a:gd name="T19" fmla="*/ 88 h 93"/>
                <a:gd name="T20" fmla="*/ 2 w 91"/>
                <a:gd name="T21" fmla="*/ 68 h 93"/>
                <a:gd name="T22" fmla="*/ 31 w 91"/>
                <a:gd name="T23" fmla="*/ 16 h 93"/>
                <a:gd name="T24" fmla="*/ 67 w 91"/>
                <a:gd name="T25" fmla="*/ 0 h 93"/>
                <a:gd name="T26" fmla="*/ 61 w 91"/>
                <a:gd name="T27" fmla="*/ 10 h 93"/>
                <a:gd name="T28" fmla="*/ 69 w 91"/>
                <a:gd name="T29" fmla="*/ 1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" h="93">
                  <a:moveTo>
                    <a:pt x="69" y="15"/>
                  </a:moveTo>
                  <a:cubicBezTo>
                    <a:pt x="58" y="21"/>
                    <a:pt x="47" y="27"/>
                    <a:pt x="36" y="33"/>
                  </a:cubicBezTo>
                  <a:cubicBezTo>
                    <a:pt x="34" y="34"/>
                    <a:pt x="31" y="34"/>
                    <a:pt x="33" y="37"/>
                  </a:cubicBezTo>
                  <a:cubicBezTo>
                    <a:pt x="34" y="40"/>
                    <a:pt x="36" y="37"/>
                    <a:pt x="38" y="36"/>
                  </a:cubicBezTo>
                  <a:cubicBezTo>
                    <a:pt x="48" y="31"/>
                    <a:pt x="57" y="25"/>
                    <a:pt x="67" y="22"/>
                  </a:cubicBezTo>
                  <a:cubicBezTo>
                    <a:pt x="69" y="27"/>
                    <a:pt x="60" y="30"/>
                    <a:pt x="65" y="35"/>
                  </a:cubicBezTo>
                  <a:cubicBezTo>
                    <a:pt x="69" y="39"/>
                    <a:pt x="70" y="46"/>
                    <a:pt x="77" y="47"/>
                  </a:cubicBezTo>
                  <a:cubicBezTo>
                    <a:pt x="82" y="48"/>
                    <a:pt x="86" y="51"/>
                    <a:pt x="90" y="53"/>
                  </a:cubicBezTo>
                  <a:cubicBezTo>
                    <a:pt x="91" y="53"/>
                    <a:pt x="91" y="54"/>
                    <a:pt x="91" y="54"/>
                  </a:cubicBezTo>
                  <a:cubicBezTo>
                    <a:pt x="72" y="68"/>
                    <a:pt x="51" y="78"/>
                    <a:pt x="29" y="88"/>
                  </a:cubicBezTo>
                  <a:cubicBezTo>
                    <a:pt x="17" y="93"/>
                    <a:pt x="3" y="82"/>
                    <a:pt x="2" y="68"/>
                  </a:cubicBezTo>
                  <a:cubicBezTo>
                    <a:pt x="0" y="46"/>
                    <a:pt x="11" y="25"/>
                    <a:pt x="31" y="16"/>
                  </a:cubicBezTo>
                  <a:cubicBezTo>
                    <a:pt x="43" y="11"/>
                    <a:pt x="55" y="5"/>
                    <a:pt x="67" y="0"/>
                  </a:cubicBezTo>
                  <a:cubicBezTo>
                    <a:pt x="68" y="5"/>
                    <a:pt x="63" y="7"/>
                    <a:pt x="61" y="10"/>
                  </a:cubicBezTo>
                  <a:cubicBezTo>
                    <a:pt x="63" y="12"/>
                    <a:pt x="68" y="11"/>
                    <a:pt x="69" y="15"/>
                  </a:cubicBezTo>
                  <a:close/>
                </a:path>
              </a:pathLst>
            </a:custGeom>
            <a:solidFill>
              <a:srgbClr val="F0D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34">
              <a:extLst>
                <a:ext uri="{FF2B5EF4-FFF2-40B4-BE49-F238E27FC236}">
                  <a16:creationId xmlns:a16="http://schemas.microsoft.com/office/drawing/2014/main" id="{3214E6F0-EE38-1A00-32A4-D9C91EFAA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611"/>
              <a:ext cx="363" cy="385"/>
            </a:xfrm>
            <a:custGeom>
              <a:avLst/>
              <a:gdLst>
                <a:gd name="T0" fmla="*/ 99 w 119"/>
                <a:gd name="T1" fmla="*/ 123 h 126"/>
                <a:gd name="T2" fmla="*/ 3 w 119"/>
                <a:gd name="T3" fmla="*/ 31 h 126"/>
                <a:gd name="T4" fmla="*/ 1 w 119"/>
                <a:gd name="T5" fmla="*/ 27 h 126"/>
                <a:gd name="T6" fmla="*/ 5 w 119"/>
                <a:gd name="T7" fmla="*/ 16 h 126"/>
                <a:gd name="T8" fmla="*/ 12 w 119"/>
                <a:gd name="T9" fmla="*/ 6 h 126"/>
                <a:gd name="T10" fmla="*/ 22 w 119"/>
                <a:gd name="T11" fmla="*/ 3 h 126"/>
                <a:gd name="T12" fmla="*/ 111 w 119"/>
                <a:gd name="T13" fmla="*/ 101 h 126"/>
                <a:gd name="T14" fmla="*/ 119 w 119"/>
                <a:gd name="T15" fmla="*/ 114 h 126"/>
                <a:gd name="T16" fmla="*/ 99 w 119"/>
                <a:gd name="T17" fmla="*/ 12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26">
                  <a:moveTo>
                    <a:pt x="99" y="123"/>
                  </a:moveTo>
                  <a:cubicBezTo>
                    <a:pt x="66" y="94"/>
                    <a:pt x="34" y="63"/>
                    <a:pt x="3" y="31"/>
                  </a:cubicBezTo>
                  <a:cubicBezTo>
                    <a:pt x="2" y="30"/>
                    <a:pt x="2" y="29"/>
                    <a:pt x="1" y="27"/>
                  </a:cubicBezTo>
                  <a:cubicBezTo>
                    <a:pt x="0" y="23"/>
                    <a:pt x="1" y="19"/>
                    <a:pt x="5" y="16"/>
                  </a:cubicBezTo>
                  <a:cubicBezTo>
                    <a:pt x="8" y="13"/>
                    <a:pt x="10" y="9"/>
                    <a:pt x="12" y="6"/>
                  </a:cubicBezTo>
                  <a:cubicBezTo>
                    <a:pt x="15" y="2"/>
                    <a:pt x="18" y="0"/>
                    <a:pt x="22" y="3"/>
                  </a:cubicBezTo>
                  <a:cubicBezTo>
                    <a:pt x="53" y="34"/>
                    <a:pt x="82" y="68"/>
                    <a:pt x="111" y="101"/>
                  </a:cubicBezTo>
                  <a:cubicBezTo>
                    <a:pt x="114" y="105"/>
                    <a:pt x="118" y="109"/>
                    <a:pt x="119" y="114"/>
                  </a:cubicBezTo>
                  <a:cubicBezTo>
                    <a:pt x="115" y="125"/>
                    <a:pt x="112" y="126"/>
                    <a:pt x="99" y="123"/>
                  </a:cubicBezTo>
                  <a:close/>
                </a:path>
              </a:pathLst>
            </a:custGeom>
            <a:solidFill>
              <a:srgbClr val="F5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35">
              <a:extLst>
                <a:ext uri="{FF2B5EF4-FFF2-40B4-BE49-F238E27FC236}">
                  <a16:creationId xmlns:a16="http://schemas.microsoft.com/office/drawing/2014/main" id="{C9E0290F-B0FD-4DC1-0342-73296DE32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739"/>
              <a:ext cx="226" cy="224"/>
            </a:xfrm>
            <a:custGeom>
              <a:avLst/>
              <a:gdLst>
                <a:gd name="T0" fmla="*/ 1 w 74"/>
                <a:gd name="T1" fmla="*/ 41 h 73"/>
                <a:gd name="T2" fmla="*/ 17 w 74"/>
                <a:gd name="T3" fmla="*/ 7 h 73"/>
                <a:gd name="T4" fmla="*/ 32 w 74"/>
                <a:gd name="T5" fmla="*/ 3 h 73"/>
                <a:gd name="T6" fmla="*/ 45 w 74"/>
                <a:gd name="T7" fmla="*/ 4 h 73"/>
                <a:gd name="T8" fmla="*/ 63 w 74"/>
                <a:gd name="T9" fmla="*/ 15 h 73"/>
                <a:gd name="T10" fmla="*/ 66 w 74"/>
                <a:gd name="T11" fmla="*/ 20 h 73"/>
                <a:gd name="T12" fmla="*/ 70 w 74"/>
                <a:gd name="T13" fmla="*/ 23 h 73"/>
                <a:gd name="T14" fmla="*/ 64 w 74"/>
                <a:gd name="T15" fmla="*/ 61 h 73"/>
                <a:gd name="T16" fmla="*/ 27 w 74"/>
                <a:gd name="T17" fmla="*/ 73 h 73"/>
                <a:gd name="T18" fmla="*/ 1 w 74"/>
                <a:gd name="T19" fmla="*/ 4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73">
                  <a:moveTo>
                    <a:pt x="1" y="41"/>
                  </a:moveTo>
                  <a:cubicBezTo>
                    <a:pt x="0" y="27"/>
                    <a:pt x="6" y="16"/>
                    <a:pt x="17" y="7"/>
                  </a:cubicBezTo>
                  <a:cubicBezTo>
                    <a:pt x="22" y="3"/>
                    <a:pt x="26" y="0"/>
                    <a:pt x="32" y="3"/>
                  </a:cubicBezTo>
                  <a:cubicBezTo>
                    <a:pt x="36" y="4"/>
                    <a:pt x="41" y="4"/>
                    <a:pt x="45" y="4"/>
                  </a:cubicBezTo>
                  <a:cubicBezTo>
                    <a:pt x="53" y="4"/>
                    <a:pt x="61" y="5"/>
                    <a:pt x="63" y="15"/>
                  </a:cubicBezTo>
                  <a:cubicBezTo>
                    <a:pt x="63" y="17"/>
                    <a:pt x="65" y="18"/>
                    <a:pt x="66" y="20"/>
                  </a:cubicBezTo>
                  <a:cubicBezTo>
                    <a:pt x="67" y="21"/>
                    <a:pt x="69" y="22"/>
                    <a:pt x="70" y="23"/>
                  </a:cubicBezTo>
                  <a:cubicBezTo>
                    <a:pt x="74" y="29"/>
                    <a:pt x="70" y="56"/>
                    <a:pt x="64" y="61"/>
                  </a:cubicBezTo>
                  <a:cubicBezTo>
                    <a:pt x="53" y="71"/>
                    <a:pt x="40" y="72"/>
                    <a:pt x="27" y="73"/>
                  </a:cubicBezTo>
                  <a:cubicBezTo>
                    <a:pt x="18" y="63"/>
                    <a:pt x="9" y="52"/>
                    <a:pt x="1" y="41"/>
                  </a:cubicBezTo>
                  <a:close/>
                </a:path>
              </a:pathLst>
            </a:custGeom>
            <a:solidFill>
              <a:srgbClr val="F8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36">
              <a:extLst>
                <a:ext uri="{FF2B5EF4-FFF2-40B4-BE49-F238E27FC236}">
                  <a16:creationId xmlns:a16="http://schemas.microsoft.com/office/drawing/2014/main" id="{6AC59E65-6851-79A5-44BE-32B913BD5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3207"/>
              <a:ext cx="210" cy="239"/>
            </a:xfrm>
            <a:custGeom>
              <a:avLst/>
              <a:gdLst>
                <a:gd name="T0" fmla="*/ 0 w 69"/>
                <a:gd name="T1" fmla="*/ 69 h 78"/>
                <a:gd name="T2" fmla="*/ 30 w 69"/>
                <a:gd name="T3" fmla="*/ 0 h 78"/>
                <a:gd name="T4" fmla="*/ 47 w 69"/>
                <a:gd name="T5" fmla="*/ 9 h 78"/>
                <a:gd name="T6" fmla="*/ 67 w 69"/>
                <a:gd name="T7" fmla="*/ 34 h 78"/>
                <a:gd name="T8" fmla="*/ 64 w 69"/>
                <a:gd name="T9" fmla="*/ 46 h 78"/>
                <a:gd name="T10" fmla="*/ 11 w 69"/>
                <a:gd name="T11" fmla="*/ 76 h 78"/>
                <a:gd name="T12" fmla="*/ 5 w 69"/>
                <a:gd name="T13" fmla="*/ 76 h 78"/>
                <a:gd name="T14" fmla="*/ 6 w 69"/>
                <a:gd name="T15" fmla="*/ 69 h 78"/>
                <a:gd name="T16" fmla="*/ 0 w 69"/>
                <a:gd name="T17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78">
                  <a:moveTo>
                    <a:pt x="0" y="69"/>
                  </a:moveTo>
                  <a:cubicBezTo>
                    <a:pt x="12" y="47"/>
                    <a:pt x="22" y="24"/>
                    <a:pt x="30" y="0"/>
                  </a:cubicBezTo>
                  <a:cubicBezTo>
                    <a:pt x="35" y="5"/>
                    <a:pt x="41" y="6"/>
                    <a:pt x="47" y="9"/>
                  </a:cubicBezTo>
                  <a:cubicBezTo>
                    <a:pt x="58" y="14"/>
                    <a:pt x="63" y="24"/>
                    <a:pt x="67" y="34"/>
                  </a:cubicBezTo>
                  <a:cubicBezTo>
                    <a:pt x="69" y="38"/>
                    <a:pt x="69" y="44"/>
                    <a:pt x="64" y="46"/>
                  </a:cubicBezTo>
                  <a:cubicBezTo>
                    <a:pt x="47" y="57"/>
                    <a:pt x="29" y="67"/>
                    <a:pt x="11" y="76"/>
                  </a:cubicBezTo>
                  <a:cubicBezTo>
                    <a:pt x="9" y="78"/>
                    <a:pt x="7" y="78"/>
                    <a:pt x="5" y="76"/>
                  </a:cubicBezTo>
                  <a:cubicBezTo>
                    <a:pt x="3" y="73"/>
                    <a:pt x="5" y="71"/>
                    <a:pt x="6" y="69"/>
                  </a:cubicBezTo>
                  <a:cubicBezTo>
                    <a:pt x="4" y="70"/>
                    <a:pt x="2" y="75"/>
                    <a:pt x="0" y="69"/>
                  </a:cubicBezTo>
                  <a:close/>
                </a:path>
              </a:pathLst>
            </a:custGeom>
            <a:solidFill>
              <a:srgbClr val="F5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37">
              <a:extLst>
                <a:ext uri="{FF2B5EF4-FFF2-40B4-BE49-F238E27FC236}">
                  <a16:creationId xmlns:a16="http://schemas.microsoft.com/office/drawing/2014/main" id="{0B0BBC14-75B1-F024-0530-AD00265B3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3479"/>
              <a:ext cx="327" cy="135"/>
            </a:xfrm>
            <a:custGeom>
              <a:avLst/>
              <a:gdLst>
                <a:gd name="T0" fmla="*/ 13 w 107"/>
                <a:gd name="T1" fmla="*/ 29 h 44"/>
                <a:gd name="T2" fmla="*/ 0 w 107"/>
                <a:gd name="T3" fmla="*/ 28 h 44"/>
                <a:gd name="T4" fmla="*/ 11 w 107"/>
                <a:gd name="T5" fmla="*/ 14 h 44"/>
                <a:gd name="T6" fmla="*/ 70 w 107"/>
                <a:gd name="T7" fmla="*/ 5 h 44"/>
                <a:gd name="T8" fmla="*/ 100 w 107"/>
                <a:gd name="T9" fmla="*/ 6 h 44"/>
                <a:gd name="T10" fmla="*/ 99 w 107"/>
                <a:gd name="T11" fmla="*/ 31 h 44"/>
                <a:gd name="T12" fmla="*/ 92 w 107"/>
                <a:gd name="T13" fmla="*/ 44 h 44"/>
                <a:gd name="T14" fmla="*/ 68 w 107"/>
                <a:gd name="T15" fmla="*/ 36 h 44"/>
                <a:gd name="T16" fmla="*/ 60 w 107"/>
                <a:gd name="T17" fmla="*/ 35 h 44"/>
                <a:gd name="T18" fmla="*/ 27 w 107"/>
                <a:gd name="T19" fmla="*/ 24 h 44"/>
                <a:gd name="T20" fmla="*/ 13 w 107"/>
                <a:gd name="T21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44">
                  <a:moveTo>
                    <a:pt x="13" y="29"/>
                  </a:moveTo>
                  <a:cubicBezTo>
                    <a:pt x="9" y="28"/>
                    <a:pt x="5" y="26"/>
                    <a:pt x="0" y="28"/>
                  </a:cubicBezTo>
                  <a:cubicBezTo>
                    <a:pt x="2" y="21"/>
                    <a:pt x="9" y="19"/>
                    <a:pt x="11" y="14"/>
                  </a:cubicBezTo>
                  <a:cubicBezTo>
                    <a:pt x="29" y="0"/>
                    <a:pt x="49" y="0"/>
                    <a:pt x="70" y="5"/>
                  </a:cubicBezTo>
                  <a:cubicBezTo>
                    <a:pt x="79" y="7"/>
                    <a:pt x="90" y="4"/>
                    <a:pt x="100" y="6"/>
                  </a:cubicBezTo>
                  <a:cubicBezTo>
                    <a:pt x="107" y="16"/>
                    <a:pt x="107" y="20"/>
                    <a:pt x="99" y="31"/>
                  </a:cubicBezTo>
                  <a:cubicBezTo>
                    <a:pt x="95" y="35"/>
                    <a:pt x="97" y="41"/>
                    <a:pt x="92" y="44"/>
                  </a:cubicBezTo>
                  <a:cubicBezTo>
                    <a:pt x="86" y="35"/>
                    <a:pt x="78" y="33"/>
                    <a:pt x="68" y="36"/>
                  </a:cubicBezTo>
                  <a:cubicBezTo>
                    <a:pt x="65" y="37"/>
                    <a:pt x="63" y="39"/>
                    <a:pt x="60" y="35"/>
                  </a:cubicBezTo>
                  <a:cubicBezTo>
                    <a:pt x="50" y="21"/>
                    <a:pt x="44" y="19"/>
                    <a:pt x="27" y="24"/>
                  </a:cubicBezTo>
                  <a:cubicBezTo>
                    <a:pt x="22" y="26"/>
                    <a:pt x="18" y="27"/>
                    <a:pt x="13" y="29"/>
                  </a:cubicBezTo>
                  <a:close/>
                </a:path>
              </a:pathLst>
            </a:custGeom>
            <a:solidFill>
              <a:srgbClr val="F9E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38">
              <a:extLst>
                <a:ext uri="{FF2B5EF4-FFF2-40B4-BE49-F238E27FC236}">
                  <a16:creationId xmlns:a16="http://schemas.microsoft.com/office/drawing/2014/main" id="{209E832B-C1BA-12C0-8AF4-63FD4A6B5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3091"/>
              <a:ext cx="247" cy="382"/>
            </a:xfrm>
            <a:custGeom>
              <a:avLst/>
              <a:gdLst>
                <a:gd name="T0" fmla="*/ 20 w 81"/>
                <a:gd name="T1" fmla="*/ 111 h 125"/>
                <a:gd name="T2" fmla="*/ 39 w 81"/>
                <a:gd name="T3" fmla="*/ 101 h 125"/>
                <a:gd name="T4" fmla="*/ 52 w 81"/>
                <a:gd name="T5" fmla="*/ 85 h 125"/>
                <a:gd name="T6" fmla="*/ 59 w 81"/>
                <a:gd name="T7" fmla="*/ 69 h 125"/>
                <a:gd name="T8" fmla="*/ 63 w 81"/>
                <a:gd name="T9" fmla="*/ 54 h 125"/>
                <a:gd name="T10" fmla="*/ 44 w 81"/>
                <a:gd name="T11" fmla="*/ 20 h 125"/>
                <a:gd name="T12" fmla="*/ 35 w 81"/>
                <a:gd name="T13" fmla="*/ 12 h 125"/>
                <a:gd name="T14" fmla="*/ 25 w 81"/>
                <a:gd name="T15" fmla="*/ 7 h 125"/>
                <a:gd name="T16" fmla="*/ 0 w 81"/>
                <a:gd name="T17" fmla="*/ 5 h 125"/>
                <a:gd name="T18" fmla="*/ 22 w 81"/>
                <a:gd name="T19" fmla="*/ 3 h 125"/>
                <a:gd name="T20" fmla="*/ 6 w 81"/>
                <a:gd name="T21" fmla="*/ 0 h 125"/>
                <a:gd name="T22" fmla="*/ 76 w 81"/>
                <a:gd name="T23" fmla="*/ 5 h 125"/>
                <a:gd name="T24" fmla="*/ 81 w 81"/>
                <a:gd name="T25" fmla="*/ 9 h 125"/>
                <a:gd name="T26" fmla="*/ 45 w 81"/>
                <a:gd name="T27" fmla="*/ 108 h 125"/>
                <a:gd name="T28" fmla="*/ 41 w 81"/>
                <a:gd name="T29" fmla="*/ 113 h 125"/>
                <a:gd name="T30" fmla="*/ 20 w 81"/>
                <a:gd name="T31" fmla="*/ 11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125">
                  <a:moveTo>
                    <a:pt x="20" y="111"/>
                  </a:moveTo>
                  <a:cubicBezTo>
                    <a:pt x="25" y="106"/>
                    <a:pt x="32" y="104"/>
                    <a:pt x="39" y="101"/>
                  </a:cubicBezTo>
                  <a:cubicBezTo>
                    <a:pt x="46" y="98"/>
                    <a:pt x="48" y="90"/>
                    <a:pt x="52" y="85"/>
                  </a:cubicBezTo>
                  <a:cubicBezTo>
                    <a:pt x="55" y="81"/>
                    <a:pt x="57" y="74"/>
                    <a:pt x="59" y="69"/>
                  </a:cubicBezTo>
                  <a:cubicBezTo>
                    <a:pt x="60" y="64"/>
                    <a:pt x="66" y="58"/>
                    <a:pt x="63" y="54"/>
                  </a:cubicBezTo>
                  <a:cubicBezTo>
                    <a:pt x="55" y="44"/>
                    <a:pt x="57" y="28"/>
                    <a:pt x="44" y="20"/>
                  </a:cubicBezTo>
                  <a:cubicBezTo>
                    <a:pt x="40" y="18"/>
                    <a:pt x="37" y="15"/>
                    <a:pt x="35" y="12"/>
                  </a:cubicBezTo>
                  <a:cubicBezTo>
                    <a:pt x="32" y="8"/>
                    <a:pt x="29" y="7"/>
                    <a:pt x="25" y="7"/>
                  </a:cubicBezTo>
                  <a:cubicBezTo>
                    <a:pt x="16" y="7"/>
                    <a:pt x="8" y="8"/>
                    <a:pt x="0" y="5"/>
                  </a:cubicBezTo>
                  <a:cubicBezTo>
                    <a:pt x="7" y="2"/>
                    <a:pt x="14" y="5"/>
                    <a:pt x="22" y="3"/>
                  </a:cubicBezTo>
                  <a:cubicBezTo>
                    <a:pt x="17" y="0"/>
                    <a:pt x="11" y="4"/>
                    <a:pt x="6" y="0"/>
                  </a:cubicBezTo>
                  <a:cubicBezTo>
                    <a:pt x="30" y="0"/>
                    <a:pt x="53" y="3"/>
                    <a:pt x="76" y="5"/>
                  </a:cubicBezTo>
                  <a:cubicBezTo>
                    <a:pt x="79" y="6"/>
                    <a:pt x="81" y="5"/>
                    <a:pt x="81" y="9"/>
                  </a:cubicBezTo>
                  <a:cubicBezTo>
                    <a:pt x="81" y="47"/>
                    <a:pt x="63" y="77"/>
                    <a:pt x="45" y="108"/>
                  </a:cubicBezTo>
                  <a:cubicBezTo>
                    <a:pt x="44" y="110"/>
                    <a:pt x="43" y="112"/>
                    <a:pt x="41" y="113"/>
                  </a:cubicBezTo>
                  <a:cubicBezTo>
                    <a:pt x="31" y="125"/>
                    <a:pt x="28" y="125"/>
                    <a:pt x="20" y="111"/>
                  </a:cubicBezTo>
                  <a:close/>
                </a:path>
              </a:pathLst>
            </a:custGeom>
            <a:solidFill>
              <a:srgbClr val="D7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39">
              <a:extLst>
                <a:ext uri="{FF2B5EF4-FFF2-40B4-BE49-F238E27FC236}">
                  <a16:creationId xmlns:a16="http://schemas.microsoft.com/office/drawing/2014/main" id="{504D2E01-657F-E8B7-0794-2F5D9B2EF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941"/>
              <a:ext cx="232" cy="144"/>
            </a:xfrm>
            <a:custGeom>
              <a:avLst/>
              <a:gdLst>
                <a:gd name="T0" fmla="*/ 65 w 76"/>
                <a:gd name="T1" fmla="*/ 47 h 47"/>
                <a:gd name="T2" fmla="*/ 14 w 76"/>
                <a:gd name="T3" fmla="*/ 43 h 47"/>
                <a:gd name="T4" fmla="*/ 1 w 76"/>
                <a:gd name="T5" fmla="*/ 35 h 47"/>
                <a:gd name="T6" fmla="*/ 5 w 76"/>
                <a:gd name="T7" fmla="*/ 22 h 47"/>
                <a:gd name="T8" fmla="*/ 37 w 76"/>
                <a:gd name="T9" fmla="*/ 2 h 47"/>
                <a:gd name="T10" fmla="*/ 45 w 76"/>
                <a:gd name="T11" fmla="*/ 3 h 47"/>
                <a:gd name="T12" fmla="*/ 72 w 76"/>
                <a:gd name="T13" fmla="*/ 28 h 47"/>
                <a:gd name="T14" fmla="*/ 72 w 76"/>
                <a:gd name="T15" fmla="*/ 40 h 47"/>
                <a:gd name="T16" fmla="*/ 65 w 76"/>
                <a:gd name="T1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47">
                  <a:moveTo>
                    <a:pt x="65" y="47"/>
                  </a:moveTo>
                  <a:cubicBezTo>
                    <a:pt x="48" y="45"/>
                    <a:pt x="31" y="44"/>
                    <a:pt x="14" y="43"/>
                  </a:cubicBezTo>
                  <a:cubicBezTo>
                    <a:pt x="9" y="42"/>
                    <a:pt x="3" y="42"/>
                    <a:pt x="1" y="35"/>
                  </a:cubicBezTo>
                  <a:cubicBezTo>
                    <a:pt x="0" y="30"/>
                    <a:pt x="0" y="26"/>
                    <a:pt x="5" y="22"/>
                  </a:cubicBezTo>
                  <a:cubicBezTo>
                    <a:pt x="16" y="15"/>
                    <a:pt x="26" y="9"/>
                    <a:pt x="37" y="2"/>
                  </a:cubicBezTo>
                  <a:cubicBezTo>
                    <a:pt x="40" y="0"/>
                    <a:pt x="43" y="1"/>
                    <a:pt x="45" y="3"/>
                  </a:cubicBezTo>
                  <a:cubicBezTo>
                    <a:pt x="54" y="11"/>
                    <a:pt x="63" y="20"/>
                    <a:pt x="72" y="28"/>
                  </a:cubicBezTo>
                  <a:cubicBezTo>
                    <a:pt x="76" y="32"/>
                    <a:pt x="75" y="36"/>
                    <a:pt x="72" y="40"/>
                  </a:cubicBezTo>
                  <a:cubicBezTo>
                    <a:pt x="70" y="42"/>
                    <a:pt x="67" y="44"/>
                    <a:pt x="65" y="47"/>
                  </a:cubicBezTo>
                  <a:close/>
                </a:path>
              </a:pathLst>
            </a:custGeom>
            <a:solidFill>
              <a:srgbClr val="F6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40">
              <a:extLst>
                <a:ext uri="{FF2B5EF4-FFF2-40B4-BE49-F238E27FC236}">
                  <a16:creationId xmlns:a16="http://schemas.microsoft.com/office/drawing/2014/main" id="{8F4423D1-B5D0-EC9B-8A89-EC49EA9B7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715"/>
              <a:ext cx="202" cy="196"/>
            </a:xfrm>
            <a:custGeom>
              <a:avLst/>
              <a:gdLst>
                <a:gd name="T0" fmla="*/ 65 w 66"/>
                <a:gd name="T1" fmla="*/ 23 h 64"/>
                <a:gd name="T2" fmla="*/ 28 w 66"/>
                <a:gd name="T3" fmla="*/ 61 h 64"/>
                <a:gd name="T4" fmla="*/ 0 w 66"/>
                <a:gd name="T5" fmla="*/ 44 h 64"/>
                <a:gd name="T6" fmla="*/ 5 w 66"/>
                <a:gd name="T7" fmla="*/ 36 h 64"/>
                <a:gd name="T8" fmla="*/ 31 w 66"/>
                <a:gd name="T9" fmla="*/ 12 h 64"/>
                <a:gd name="T10" fmla="*/ 59 w 66"/>
                <a:gd name="T11" fmla="*/ 14 h 64"/>
                <a:gd name="T12" fmla="*/ 65 w 66"/>
                <a:gd name="T13" fmla="*/ 2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4">
                  <a:moveTo>
                    <a:pt x="65" y="23"/>
                  </a:moveTo>
                  <a:cubicBezTo>
                    <a:pt x="55" y="38"/>
                    <a:pt x="42" y="50"/>
                    <a:pt x="28" y="61"/>
                  </a:cubicBezTo>
                  <a:cubicBezTo>
                    <a:pt x="18" y="64"/>
                    <a:pt x="2" y="54"/>
                    <a:pt x="0" y="44"/>
                  </a:cubicBezTo>
                  <a:cubicBezTo>
                    <a:pt x="0" y="40"/>
                    <a:pt x="3" y="38"/>
                    <a:pt x="5" y="36"/>
                  </a:cubicBezTo>
                  <a:cubicBezTo>
                    <a:pt x="14" y="28"/>
                    <a:pt x="23" y="20"/>
                    <a:pt x="31" y="12"/>
                  </a:cubicBezTo>
                  <a:cubicBezTo>
                    <a:pt x="46" y="0"/>
                    <a:pt x="46" y="0"/>
                    <a:pt x="59" y="14"/>
                  </a:cubicBezTo>
                  <a:cubicBezTo>
                    <a:pt x="61" y="16"/>
                    <a:pt x="66" y="18"/>
                    <a:pt x="65" y="23"/>
                  </a:cubicBezTo>
                  <a:close/>
                </a:path>
              </a:pathLst>
            </a:custGeom>
            <a:solidFill>
              <a:srgbClr val="F6E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8" name="Freeform 41">
              <a:extLst>
                <a:ext uri="{FF2B5EF4-FFF2-40B4-BE49-F238E27FC236}">
                  <a16:creationId xmlns:a16="http://schemas.microsoft.com/office/drawing/2014/main" id="{3B1AB990-0BD0-7537-2660-609B6132C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290"/>
              <a:ext cx="144" cy="241"/>
            </a:xfrm>
            <a:custGeom>
              <a:avLst/>
              <a:gdLst>
                <a:gd name="T0" fmla="*/ 31 w 47"/>
                <a:gd name="T1" fmla="*/ 2 h 79"/>
                <a:gd name="T2" fmla="*/ 38 w 47"/>
                <a:gd name="T3" fmla="*/ 54 h 79"/>
                <a:gd name="T4" fmla="*/ 14 w 47"/>
                <a:gd name="T5" fmla="*/ 7 h 79"/>
                <a:gd name="T6" fmla="*/ 14 w 47"/>
                <a:gd name="T7" fmla="*/ 16 h 79"/>
                <a:gd name="T8" fmla="*/ 35 w 47"/>
                <a:gd name="T9" fmla="*/ 61 h 79"/>
                <a:gd name="T10" fmla="*/ 36 w 47"/>
                <a:gd name="T11" fmla="*/ 72 h 79"/>
                <a:gd name="T12" fmla="*/ 19 w 47"/>
                <a:gd name="T13" fmla="*/ 79 h 79"/>
                <a:gd name="T14" fmla="*/ 0 w 47"/>
                <a:gd name="T15" fmla="*/ 10 h 79"/>
                <a:gd name="T16" fmla="*/ 10 w 47"/>
                <a:gd name="T17" fmla="*/ 4 h 79"/>
                <a:gd name="T18" fmla="*/ 31 w 47"/>
                <a:gd name="T19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79">
                  <a:moveTo>
                    <a:pt x="31" y="2"/>
                  </a:moveTo>
                  <a:cubicBezTo>
                    <a:pt x="47" y="18"/>
                    <a:pt x="37" y="37"/>
                    <a:pt x="38" y="54"/>
                  </a:cubicBezTo>
                  <a:cubicBezTo>
                    <a:pt x="29" y="39"/>
                    <a:pt x="24" y="22"/>
                    <a:pt x="14" y="7"/>
                  </a:cubicBezTo>
                  <a:cubicBezTo>
                    <a:pt x="10" y="12"/>
                    <a:pt x="13" y="14"/>
                    <a:pt x="14" y="16"/>
                  </a:cubicBezTo>
                  <a:cubicBezTo>
                    <a:pt x="21" y="31"/>
                    <a:pt x="28" y="46"/>
                    <a:pt x="35" y="61"/>
                  </a:cubicBezTo>
                  <a:cubicBezTo>
                    <a:pt x="36" y="65"/>
                    <a:pt x="37" y="68"/>
                    <a:pt x="36" y="72"/>
                  </a:cubicBezTo>
                  <a:cubicBezTo>
                    <a:pt x="32" y="79"/>
                    <a:pt x="26" y="79"/>
                    <a:pt x="19" y="79"/>
                  </a:cubicBezTo>
                  <a:cubicBezTo>
                    <a:pt x="11" y="57"/>
                    <a:pt x="4" y="34"/>
                    <a:pt x="0" y="10"/>
                  </a:cubicBezTo>
                  <a:cubicBezTo>
                    <a:pt x="1" y="4"/>
                    <a:pt x="6" y="5"/>
                    <a:pt x="10" y="4"/>
                  </a:cubicBezTo>
                  <a:cubicBezTo>
                    <a:pt x="16" y="2"/>
                    <a:pt x="24" y="0"/>
                    <a:pt x="31" y="2"/>
                  </a:cubicBezTo>
                  <a:close/>
                </a:path>
              </a:pathLst>
            </a:custGeom>
            <a:solidFill>
              <a:srgbClr val="F5F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9" name="Freeform 42">
              <a:extLst>
                <a:ext uri="{FF2B5EF4-FFF2-40B4-BE49-F238E27FC236}">
                  <a16:creationId xmlns:a16="http://schemas.microsoft.com/office/drawing/2014/main" id="{CF7F45E4-5028-D064-6AC2-D1407CB86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3434"/>
              <a:ext cx="171" cy="192"/>
            </a:xfrm>
            <a:custGeom>
              <a:avLst/>
              <a:gdLst>
                <a:gd name="T0" fmla="*/ 56 w 56"/>
                <a:gd name="T1" fmla="*/ 0 h 63"/>
                <a:gd name="T2" fmla="*/ 56 w 56"/>
                <a:gd name="T3" fmla="*/ 1 h 63"/>
                <a:gd name="T4" fmla="*/ 53 w 56"/>
                <a:gd name="T5" fmla="*/ 31 h 63"/>
                <a:gd name="T6" fmla="*/ 52 w 56"/>
                <a:gd name="T7" fmla="*/ 42 h 63"/>
                <a:gd name="T8" fmla="*/ 54 w 56"/>
                <a:gd name="T9" fmla="*/ 52 h 63"/>
                <a:gd name="T10" fmla="*/ 18 w 56"/>
                <a:gd name="T11" fmla="*/ 62 h 63"/>
                <a:gd name="T12" fmla="*/ 6 w 56"/>
                <a:gd name="T13" fmla="*/ 42 h 63"/>
                <a:gd name="T14" fmla="*/ 22 w 56"/>
                <a:gd name="T15" fmla="*/ 23 h 63"/>
                <a:gd name="T16" fmla="*/ 56 w 56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63">
                  <a:moveTo>
                    <a:pt x="56" y="0"/>
                  </a:moveTo>
                  <a:cubicBezTo>
                    <a:pt x="56" y="0"/>
                    <a:pt x="56" y="1"/>
                    <a:pt x="56" y="1"/>
                  </a:cubicBezTo>
                  <a:cubicBezTo>
                    <a:pt x="44" y="10"/>
                    <a:pt x="52" y="21"/>
                    <a:pt x="53" y="31"/>
                  </a:cubicBezTo>
                  <a:cubicBezTo>
                    <a:pt x="54" y="35"/>
                    <a:pt x="53" y="38"/>
                    <a:pt x="52" y="42"/>
                  </a:cubicBezTo>
                  <a:cubicBezTo>
                    <a:pt x="52" y="45"/>
                    <a:pt x="51" y="49"/>
                    <a:pt x="54" y="52"/>
                  </a:cubicBezTo>
                  <a:cubicBezTo>
                    <a:pt x="43" y="60"/>
                    <a:pt x="31" y="63"/>
                    <a:pt x="18" y="62"/>
                  </a:cubicBezTo>
                  <a:cubicBezTo>
                    <a:pt x="4" y="61"/>
                    <a:pt x="0" y="54"/>
                    <a:pt x="6" y="42"/>
                  </a:cubicBezTo>
                  <a:cubicBezTo>
                    <a:pt x="10" y="34"/>
                    <a:pt x="15" y="28"/>
                    <a:pt x="22" y="23"/>
                  </a:cubicBezTo>
                  <a:cubicBezTo>
                    <a:pt x="33" y="15"/>
                    <a:pt x="44" y="8"/>
                    <a:pt x="56" y="0"/>
                  </a:cubicBezTo>
                  <a:close/>
                </a:path>
              </a:pathLst>
            </a:custGeom>
            <a:solidFill>
              <a:srgbClr val="ED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0" name="Freeform 43">
              <a:extLst>
                <a:ext uri="{FF2B5EF4-FFF2-40B4-BE49-F238E27FC236}">
                  <a16:creationId xmlns:a16="http://schemas.microsoft.com/office/drawing/2014/main" id="{65F252BD-C302-A7DC-11EE-89D2CA993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617"/>
              <a:ext cx="263" cy="150"/>
            </a:xfrm>
            <a:custGeom>
              <a:avLst/>
              <a:gdLst>
                <a:gd name="T0" fmla="*/ 16 w 86"/>
                <a:gd name="T1" fmla="*/ 1 h 49"/>
                <a:gd name="T2" fmla="*/ 22 w 86"/>
                <a:gd name="T3" fmla="*/ 2 h 49"/>
                <a:gd name="T4" fmla="*/ 28 w 86"/>
                <a:gd name="T5" fmla="*/ 7 h 49"/>
                <a:gd name="T6" fmla="*/ 37 w 86"/>
                <a:gd name="T7" fmla="*/ 16 h 49"/>
                <a:gd name="T8" fmla="*/ 61 w 86"/>
                <a:gd name="T9" fmla="*/ 16 h 49"/>
                <a:gd name="T10" fmla="*/ 70 w 86"/>
                <a:gd name="T11" fmla="*/ 19 h 49"/>
                <a:gd name="T12" fmla="*/ 74 w 86"/>
                <a:gd name="T13" fmla="*/ 20 h 49"/>
                <a:gd name="T14" fmla="*/ 76 w 86"/>
                <a:gd name="T15" fmla="*/ 15 h 49"/>
                <a:gd name="T16" fmla="*/ 86 w 86"/>
                <a:gd name="T17" fmla="*/ 5 h 49"/>
                <a:gd name="T18" fmla="*/ 59 w 86"/>
                <a:gd name="T19" fmla="*/ 44 h 49"/>
                <a:gd name="T20" fmla="*/ 44 w 86"/>
                <a:gd name="T21" fmla="*/ 37 h 49"/>
                <a:gd name="T22" fmla="*/ 42 w 86"/>
                <a:gd name="T23" fmla="*/ 48 h 49"/>
                <a:gd name="T24" fmla="*/ 29 w 86"/>
                <a:gd name="T25" fmla="*/ 43 h 49"/>
                <a:gd name="T26" fmla="*/ 29 w 86"/>
                <a:gd name="T27" fmla="*/ 35 h 49"/>
                <a:gd name="T28" fmla="*/ 22 w 86"/>
                <a:gd name="T29" fmla="*/ 38 h 49"/>
                <a:gd name="T30" fmla="*/ 5 w 86"/>
                <a:gd name="T31" fmla="*/ 30 h 49"/>
                <a:gd name="T32" fmla="*/ 3 w 86"/>
                <a:gd name="T33" fmla="*/ 19 h 49"/>
                <a:gd name="T34" fmla="*/ 14 w 86"/>
                <a:gd name="T35" fmla="*/ 1 h 49"/>
                <a:gd name="T36" fmla="*/ 16 w 86"/>
                <a:gd name="T3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49">
                  <a:moveTo>
                    <a:pt x="16" y="1"/>
                  </a:moveTo>
                  <a:cubicBezTo>
                    <a:pt x="18" y="1"/>
                    <a:pt x="21" y="3"/>
                    <a:pt x="22" y="2"/>
                  </a:cubicBezTo>
                  <a:cubicBezTo>
                    <a:pt x="27" y="2"/>
                    <a:pt x="28" y="3"/>
                    <a:pt x="28" y="7"/>
                  </a:cubicBezTo>
                  <a:cubicBezTo>
                    <a:pt x="27" y="14"/>
                    <a:pt x="31" y="16"/>
                    <a:pt x="37" y="16"/>
                  </a:cubicBezTo>
                  <a:cubicBezTo>
                    <a:pt x="45" y="16"/>
                    <a:pt x="53" y="16"/>
                    <a:pt x="61" y="16"/>
                  </a:cubicBezTo>
                  <a:cubicBezTo>
                    <a:pt x="64" y="16"/>
                    <a:pt x="68" y="15"/>
                    <a:pt x="70" y="19"/>
                  </a:cubicBezTo>
                  <a:cubicBezTo>
                    <a:pt x="71" y="20"/>
                    <a:pt x="72" y="21"/>
                    <a:pt x="74" y="20"/>
                  </a:cubicBezTo>
                  <a:cubicBezTo>
                    <a:pt x="76" y="19"/>
                    <a:pt x="76" y="17"/>
                    <a:pt x="76" y="15"/>
                  </a:cubicBezTo>
                  <a:cubicBezTo>
                    <a:pt x="74" y="3"/>
                    <a:pt x="74" y="3"/>
                    <a:pt x="86" y="5"/>
                  </a:cubicBezTo>
                  <a:cubicBezTo>
                    <a:pt x="81" y="21"/>
                    <a:pt x="71" y="33"/>
                    <a:pt x="59" y="44"/>
                  </a:cubicBezTo>
                  <a:cubicBezTo>
                    <a:pt x="50" y="49"/>
                    <a:pt x="50" y="37"/>
                    <a:pt x="44" y="37"/>
                  </a:cubicBezTo>
                  <a:cubicBezTo>
                    <a:pt x="41" y="40"/>
                    <a:pt x="45" y="45"/>
                    <a:pt x="42" y="48"/>
                  </a:cubicBezTo>
                  <a:cubicBezTo>
                    <a:pt x="37" y="48"/>
                    <a:pt x="33" y="46"/>
                    <a:pt x="29" y="43"/>
                  </a:cubicBezTo>
                  <a:cubicBezTo>
                    <a:pt x="26" y="40"/>
                    <a:pt x="27" y="37"/>
                    <a:pt x="29" y="35"/>
                  </a:cubicBezTo>
                  <a:cubicBezTo>
                    <a:pt x="27" y="37"/>
                    <a:pt x="25" y="40"/>
                    <a:pt x="22" y="38"/>
                  </a:cubicBezTo>
                  <a:cubicBezTo>
                    <a:pt x="15" y="37"/>
                    <a:pt x="11" y="33"/>
                    <a:pt x="5" y="30"/>
                  </a:cubicBezTo>
                  <a:cubicBezTo>
                    <a:pt x="1" y="28"/>
                    <a:pt x="0" y="24"/>
                    <a:pt x="3" y="19"/>
                  </a:cubicBezTo>
                  <a:cubicBezTo>
                    <a:pt x="7" y="13"/>
                    <a:pt x="11" y="7"/>
                    <a:pt x="14" y="1"/>
                  </a:cubicBezTo>
                  <a:cubicBezTo>
                    <a:pt x="15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EBC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1" name="Freeform 44">
              <a:extLst>
                <a:ext uri="{FF2B5EF4-FFF2-40B4-BE49-F238E27FC236}">
                  <a16:creationId xmlns:a16="http://schemas.microsoft.com/office/drawing/2014/main" id="{4DE74BA0-C197-D2A2-DF7D-13F207806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580"/>
              <a:ext cx="363" cy="386"/>
            </a:xfrm>
            <a:custGeom>
              <a:avLst/>
              <a:gdLst>
                <a:gd name="T0" fmla="*/ 17 w 119"/>
                <a:gd name="T1" fmla="*/ 1 h 126"/>
                <a:gd name="T2" fmla="*/ 110 w 119"/>
                <a:gd name="T3" fmla="*/ 112 h 126"/>
                <a:gd name="T4" fmla="*/ 111 w 119"/>
                <a:gd name="T5" fmla="*/ 126 h 126"/>
                <a:gd name="T6" fmla="*/ 102 w 119"/>
                <a:gd name="T7" fmla="*/ 120 h 126"/>
                <a:gd name="T8" fmla="*/ 32 w 119"/>
                <a:gd name="T9" fmla="*/ 40 h 126"/>
                <a:gd name="T10" fmla="*/ 13 w 119"/>
                <a:gd name="T11" fmla="*/ 19 h 126"/>
                <a:gd name="T12" fmla="*/ 5 w 119"/>
                <a:gd name="T13" fmla="*/ 12 h 126"/>
                <a:gd name="T14" fmla="*/ 4 w 119"/>
                <a:gd name="T15" fmla="*/ 5 h 126"/>
                <a:gd name="T16" fmla="*/ 17 w 119"/>
                <a:gd name="T17" fmla="*/ 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26">
                  <a:moveTo>
                    <a:pt x="17" y="1"/>
                  </a:moveTo>
                  <a:cubicBezTo>
                    <a:pt x="52" y="35"/>
                    <a:pt x="81" y="73"/>
                    <a:pt x="110" y="112"/>
                  </a:cubicBezTo>
                  <a:cubicBezTo>
                    <a:pt x="109" y="117"/>
                    <a:pt x="119" y="121"/>
                    <a:pt x="111" y="126"/>
                  </a:cubicBezTo>
                  <a:cubicBezTo>
                    <a:pt x="107" y="126"/>
                    <a:pt x="105" y="122"/>
                    <a:pt x="102" y="120"/>
                  </a:cubicBezTo>
                  <a:cubicBezTo>
                    <a:pt x="79" y="93"/>
                    <a:pt x="56" y="66"/>
                    <a:pt x="32" y="40"/>
                  </a:cubicBezTo>
                  <a:cubicBezTo>
                    <a:pt x="25" y="33"/>
                    <a:pt x="19" y="26"/>
                    <a:pt x="13" y="19"/>
                  </a:cubicBezTo>
                  <a:cubicBezTo>
                    <a:pt x="11" y="16"/>
                    <a:pt x="9" y="13"/>
                    <a:pt x="5" y="12"/>
                  </a:cubicBezTo>
                  <a:cubicBezTo>
                    <a:pt x="0" y="10"/>
                    <a:pt x="2" y="7"/>
                    <a:pt x="4" y="5"/>
                  </a:cubicBezTo>
                  <a:cubicBezTo>
                    <a:pt x="8" y="2"/>
                    <a:pt x="12" y="0"/>
                    <a:pt x="17" y="1"/>
                  </a:cubicBezTo>
                  <a:close/>
                </a:path>
              </a:pathLst>
            </a:custGeom>
            <a:solidFill>
              <a:srgbClr val="F3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2" name="Freeform 45">
              <a:extLst>
                <a:ext uri="{FF2B5EF4-FFF2-40B4-BE49-F238E27FC236}">
                  <a16:creationId xmlns:a16="http://schemas.microsoft.com/office/drawing/2014/main" id="{01136637-0639-6903-5DA2-7B7AF5EFB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3666"/>
              <a:ext cx="202" cy="171"/>
            </a:xfrm>
            <a:custGeom>
              <a:avLst/>
              <a:gdLst>
                <a:gd name="T0" fmla="*/ 62 w 66"/>
                <a:gd name="T1" fmla="*/ 28 h 56"/>
                <a:gd name="T2" fmla="*/ 28 w 66"/>
                <a:gd name="T3" fmla="*/ 56 h 56"/>
                <a:gd name="T4" fmla="*/ 0 w 66"/>
                <a:gd name="T5" fmla="*/ 31 h 56"/>
                <a:gd name="T6" fmla="*/ 50 w 66"/>
                <a:gd name="T7" fmla="*/ 0 h 56"/>
                <a:gd name="T8" fmla="*/ 62 w 66"/>
                <a:gd name="T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56">
                  <a:moveTo>
                    <a:pt x="62" y="28"/>
                  </a:moveTo>
                  <a:cubicBezTo>
                    <a:pt x="52" y="39"/>
                    <a:pt x="40" y="48"/>
                    <a:pt x="28" y="56"/>
                  </a:cubicBezTo>
                  <a:cubicBezTo>
                    <a:pt x="14" y="55"/>
                    <a:pt x="2" y="44"/>
                    <a:pt x="0" y="31"/>
                  </a:cubicBezTo>
                  <a:cubicBezTo>
                    <a:pt x="17" y="21"/>
                    <a:pt x="35" y="12"/>
                    <a:pt x="50" y="0"/>
                  </a:cubicBezTo>
                  <a:cubicBezTo>
                    <a:pt x="61" y="3"/>
                    <a:pt x="66" y="15"/>
                    <a:pt x="62" y="28"/>
                  </a:cubicBezTo>
                  <a:close/>
                </a:path>
              </a:pathLst>
            </a:custGeom>
            <a:solidFill>
              <a:srgbClr val="F6E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3" name="Freeform 46">
              <a:extLst>
                <a:ext uri="{FF2B5EF4-FFF2-40B4-BE49-F238E27FC236}">
                  <a16:creationId xmlns:a16="http://schemas.microsoft.com/office/drawing/2014/main" id="{F9F48136-73EC-E1CE-45D4-9BBC50E5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2486"/>
              <a:ext cx="174" cy="208"/>
            </a:xfrm>
            <a:custGeom>
              <a:avLst/>
              <a:gdLst>
                <a:gd name="T0" fmla="*/ 57 w 57"/>
                <a:gd name="T1" fmla="*/ 32 h 68"/>
                <a:gd name="T2" fmla="*/ 45 w 57"/>
                <a:gd name="T3" fmla="*/ 38 h 68"/>
                <a:gd name="T4" fmla="*/ 46 w 57"/>
                <a:gd name="T5" fmla="*/ 42 h 68"/>
                <a:gd name="T6" fmla="*/ 45 w 57"/>
                <a:gd name="T7" fmla="*/ 45 h 68"/>
                <a:gd name="T8" fmla="*/ 39 w 57"/>
                <a:gd name="T9" fmla="*/ 46 h 68"/>
                <a:gd name="T10" fmla="*/ 25 w 57"/>
                <a:gd name="T11" fmla="*/ 68 h 68"/>
                <a:gd name="T12" fmla="*/ 3 w 57"/>
                <a:gd name="T13" fmla="*/ 43 h 68"/>
                <a:gd name="T14" fmla="*/ 6 w 57"/>
                <a:gd name="T15" fmla="*/ 36 h 68"/>
                <a:gd name="T16" fmla="*/ 24 w 57"/>
                <a:gd name="T17" fmla="*/ 0 h 68"/>
                <a:gd name="T18" fmla="*/ 57 w 57"/>
                <a:gd name="T19" fmla="*/ 3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68">
                  <a:moveTo>
                    <a:pt x="57" y="32"/>
                  </a:moveTo>
                  <a:cubicBezTo>
                    <a:pt x="53" y="34"/>
                    <a:pt x="49" y="36"/>
                    <a:pt x="45" y="38"/>
                  </a:cubicBezTo>
                  <a:cubicBezTo>
                    <a:pt x="44" y="39"/>
                    <a:pt x="41" y="41"/>
                    <a:pt x="46" y="42"/>
                  </a:cubicBezTo>
                  <a:cubicBezTo>
                    <a:pt x="47" y="43"/>
                    <a:pt x="47" y="44"/>
                    <a:pt x="45" y="45"/>
                  </a:cubicBezTo>
                  <a:cubicBezTo>
                    <a:pt x="43" y="44"/>
                    <a:pt x="40" y="43"/>
                    <a:pt x="39" y="46"/>
                  </a:cubicBezTo>
                  <a:cubicBezTo>
                    <a:pt x="36" y="55"/>
                    <a:pt x="27" y="59"/>
                    <a:pt x="25" y="68"/>
                  </a:cubicBezTo>
                  <a:cubicBezTo>
                    <a:pt x="16" y="61"/>
                    <a:pt x="10" y="52"/>
                    <a:pt x="3" y="43"/>
                  </a:cubicBezTo>
                  <a:cubicBezTo>
                    <a:pt x="0" y="38"/>
                    <a:pt x="2" y="37"/>
                    <a:pt x="6" y="36"/>
                  </a:cubicBezTo>
                  <a:cubicBezTo>
                    <a:pt x="22" y="26"/>
                    <a:pt x="26" y="19"/>
                    <a:pt x="24" y="0"/>
                  </a:cubicBezTo>
                  <a:cubicBezTo>
                    <a:pt x="36" y="10"/>
                    <a:pt x="48" y="20"/>
                    <a:pt x="57" y="32"/>
                  </a:cubicBezTo>
                  <a:close/>
                </a:path>
              </a:pathLst>
            </a:custGeom>
            <a:solidFill>
              <a:srgbClr val="D7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4" name="Freeform 47">
              <a:extLst>
                <a:ext uri="{FF2B5EF4-FFF2-40B4-BE49-F238E27FC236}">
                  <a16:creationId xmlns:a16="http://schemas.microsoft.com/office/drawing/2014/main" id="{B6C785C8-6463-5C11-DE4B-980494F25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3559"/>
              <a:ext cx="177" cy="128"/>
            </a:xfrm>
            <a:custGeom>
              <a:avLst/>
              <a:gdLst>
                <a:gd name="T0" fmla="*/ 34 w 58"/>
                <a:gd name="T1" fmla="*/ 42 h 42"/>
                <a:gd name="T2" fmla="*/ 4 w 58"/>
                <a:gd name="T3" fmla="*/ 22 h 42"/>
                <a:gd name="T4" fmla="*/ 10 w 58"/>
                <a:gd name="T5" fmla="*/ 10 h 42"/>
                <a:gd name="T6" fmla="*/ 38 w 58"/>
                <a:gd name="T7" fmla="*/ 0 h 42"/>
                <a:gd name="T8" fmla="*/ 54 w 58"/>
                <a:gd name="T9" fmla="*/ 8 h 42"/>
                <a:gd name="T10" fmla="*/ 52 w 58"/>
                <a:gd name="T11" fmla="*/ 29 h 42"/>
                <a:gd name="T12" fmla="*/ 34 w 58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2">
                  <a:moveTo>
                    <a:pt x="34" y="42"/>
                  </a:moveTo>
                  <a:cubicBezTo>
                    <a:pt x="21" y="40"/>
                    <a:pt x="10" y="34"/>
                    <a:pt x="4" y="22"/>
                  </a:cubicBezTo>
                  <a:cubicBezTo>
                    <a:pt x="0" y="15"/>
                    <a:pt x="10" y="15"/>
                    <a:pt x="10" y="10"/>
                  </a:cubicBezTo>
                  <a:cubicBezTo>
                    <a:pt x="19" y="5"/>
                    <a:pt x="28" y="1"/>
                    <a:pt x="38" y="0"/>
                  </a:cubicBezTo>
                  <a:cubicBezTo>
                    <a:pt x="45" y="0"/>
                    <a:pt x="51" y="1"/>
                    <a:pt x="54" y="8"/>
                  </a:cubicBezTo>
                  <a:cubicBezTo>
                    <a:pt x="58" y="16"/>
                    <a:pt x="57" y="23"/>
                    <a:pt x="52" y="29"/>
                  </a:cubicBezTo>
                  <a:cubicBezTo>
                    <a:pt x="47" y="35"/>
                    <a:pt x="41" y="39"/>
                    <a:pt x="34" y="42"/>
                  </a:cubicBezTo>
                  <a:close/>
                </a:path>
              </a:pathLst>
            </a:custGeom>
            <a:solidFill>
              <a:srgbClr val="F6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5" name="Freeform 48">
              <a:extLst>
                <a:ext uri="{FF2B5EF4-FFF2-40B4-BE49-F238E27FC236}">
                  <a16:creationId xmlns:a16="http://schemas.microsoft.com/office/drawing/2014/main" id="{8FA38CE8-2D77-F0E7-CBFF-0165E35E9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923"/>
              <a:ext cx="196" cy="183"/>
            </a:xfrm>
            <a:custGeom>
              <a:avLst/>
              <a:gdLst>
                <a:gd name="T0" fmla="*/ 28 w 64"/>
                <a:gd name="T1" fmla="*/ 14 h 60"/>
                <a:gd name="T2" fmla="*/ 26 w 64"/>
                <a:gd name="T3" fmla="*/ 6 h 60"/>
                <a:gd name="T4" fmla="*/ 27 w 64"/>
                <a:gd name="T5" fmla="*/ 0 h 60"/>
                <a:gd name="T6" fmla="*/ 55 w 64"/>
                <a:gd name="T7" fmla="*/ 40 h 60"/>
                <a:gd name="T8" fmla="*/ 57 w 64"/>
                <a:gd name="T9" fmla="*/ 52 h 60"/>
                <a:gd name="T10" fmla="*/ 38 w 64"/>
                <a:gd name="T11" fmla="*/ 54 h 60"/>
                <a:gd name="T12" fmla="*/ 0 w 64"/>
                <a:gd name="T13" fmla="*/ 21 h 60"/>
                <a:gd name="T14" fmla="*/ 19 w 64"/>
                <a:gd name="T15" fmla="*/ 11 h 60"/>
                <a:gd name="T16" fmla="*/ 34 w 64"/>
                <a:gd name="T17" fmla="*/ 26 h 60"/>
                <a:gd name="T18" fmla="*/ 28 w 64"/>
                <a:gd name="T19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0">
                  <a:moveTo>
                    <a:pt x="28" y="14"/>
                  </a:moveTo>
                  <a:cubicBezTo>
                    <a:pt x="28" y="11"/>
                    <a:pt x="32" y="7"/>
                    <a:pt x="26" y="6"/>
                  </a:cubicBezTo>
                  <a:cubicBezTo>
                    <a:pt x="25" y="6"/>
                    <a:pt x="24" y="2"/>
                    <a:pt x="27" y="0"/>
                  </a:cubicBezTo>
                  <a:cubicBezTo>
                    <a:pt x="37" y="12"/>
                    <a:pt x="46" y="26"/>
                    <a:pt x="55" y="40"/>
                  </a:cubicBezTo>
                  <a:cubicBezTo>
                    <a:pt x="57" y="43"/>
                    <a:pt x="64" y="48"/>
                    <a:pt x="57" y="52"/>
                  </a:cubicBezTo>
                  <a:cubicBezTo>
                    <a:pt x="52" y="57"/>
                    <a:pt x="44" y="60"/>
                    <a:pt x="38" y="54"/>
                  </a:cubicBezTo>
                  <a:cubicBezTo>
                    <a:pt x="25" y="44"/>
                    <a:pt x="12" y="32"/>
                    <a:pt x="0" y="21"/>
                  </a:cubicBezTo>
                  <a:cubicBezTo>
                    <a:pt x="7" y="19"/>
                    <a:pt x="17" y="23"/>
                    <a:pt x="19" y="11"/>
                  </a:cubicBezTo>
                  <a:cubicBezTo>
                    <a:pt x="28" y="12"/>
                    <a:pt x="28" y="22"/>
                    <a:pt x="34" y="26"/>
                  </a:cubicBezTo>
                  <a:cubicBezTo>
                    <a:pt x="33" y="22"/>
                    <a:pt x="26" y="20"/>
                    <a:pt x="28" y="14"/>
                  </a:cubicBezTo>
                  <a:close/>
                </a:path>
              </a:pathLst>
            </a:custGeom>
            <a:solidFill>
              <a:srgbClr val="D4E7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6" name="Freeform 49">
              <a:extLst>
                <a:ext uri="{FF2B5EF4-FFF2-40B4-BE49-F238E27FC236}">
                  <a16:creationId xmlns:a16="http://schemas.microsoft.com/office/drawing/2014/main" id="{9E51BCE9-425C-4EF1-101D-B7F19BCC8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801"/>
              <a:ext cx="180" cy="140"/>
            </a:xfrm>
            <a:custGeom>
              <a:avLst/>
              <a:gdLst>
                <a:gd name="T0" fmla="*/ 59 w 59"/>
                <a:gd name="T1" fmla="*/ 18 h 46"/>
                <a:gd name="T2" fmla="*/ 31 w 59"/>
                <a:gd name="T3" fmla="*/ 30 h 46"/>
                <a:gd name="T4" fmla="*/ 21 w 59"/>
                <a:gd name="T5" fmla="*/ 46 h 46"/>
                <a:gd name="T6" fmla="*/ 2 w 59"/>
                <a:gd name="T7" fmla="*/ 20 h 46"/>
                <a:gd name="T8" fmla="*/ 1 w 59"/>
                <a:gd name="T9" fmla="*/ 16 h 46"/>
                <a:gd name="T10" fmla="*/ 43 w 59"/>
                <a:gd name="T11" fmla="*/ 4 h 46"/>
                <a:gd name="T12" fmla="*/ 59 w 59"/>
                <a:gd name="T13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46">
                  <a:moveTo>
                    <a:pt x="59" y="18"/>
                  </a:moveTo>
                  <a:cubicBezTo>
                    <a:pt x="52" y="26"/>
                    <a:pt x="40" y="26"/>
                    <a:pt x="31" y="30"/>
                  </a:cubicBezTo>
                  <a:cubicBezTo>
                    <a:pt x="24" y="34"/>
                    <a:pt x="21" y="38"/>
                    <a:pt x="21" y="46"/>
                  </a:cubicBezTo>
                  <a:cubicBezTo>
                    <a:pt x="15" y="37"/>
                    <a:pt x="9" y="29"/>
                    <a:pt x="2" y="20"/>
                  </a:cubicBezTo>
                  <a:cubicBezTo>
                    <a:pt x="1" y="19"/>
                    <a:pt x="0" y="18"/>
                    <a:pt x="1" y="16"/>
                  </a:cubicBezTo>
                  <a:cubicBezTo>
                    <a:pt x="7" y="8"/>
                    <a:pt x="34" y="0"/>
                    <a:pt x="43" y="4"/>
                  </a:cubicBezTo>
                  <a:cubicBezTo>
                    <a:pt x="50" y="7"/>
                    <a:pt x="56" y="11"/>
                    <a:pt x="59" y="18"/>
                  </a:cubicBezTo>
                  <a:close/>
                </a:path>
              </a:pathLst>
            </a:custGeom>
            <a:solidFill>
              <a:srgbClr val="D4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7" name="Freeform 50">
              <a:extLst>
                <a:ext uri="{FF2B5EF4-FFF2-40B4-BE49-F238E27FC236}">
                  <a16:creationId xmlns:a16="http://schemas.microsoft.com/office/drawing/2014/main" id="{EB68EB7C-F7A4-6CE9-0A70-8A0EC5AD3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3064"/>
              <a:ext cx="223" cy="137"/>
            </a:xfrm>
            <a:custGeom>
              <a:avLst/>
              <a:gdLst>
                <a:gd name="T0" fmla="*/ 53 w 73"/>
                <a:gd name="T1" fmla="*/ 26 h 45"/>
                <a:gd name="T2" fmla="*/ 37 w 73"/>
                <a:gd name="T3" fmla="*/ 31 h 45"/>
                <a:gd name="T4" fmla="*/ 27 w 73"/>
                <a:gd name="T5" fmla="*/ 45 h 45"/>
                <a:gd name="T6" fmla="*/ 4 w 73"/>
                <a:gd name="T7" fmla="*/ 26 h 45"/>
                <a:gd name="T8" fmla="*/ 4 w 73"/>
                <a:gd name="T9" fmla="*/ 20 h 45"/>
                <a:gd name="T10" fmla="*/ 50 w 73"/>
                <a:gd name="T11" fmla="*/ 6 h 45"/>
                <a:gd name="T12" fmla="*/ 73 w 73"/>
                <a:gd name="T13" fmla="*/ 8 h 45"/>
                <a:gd name="T14" fmla="*/ 57 w 73"/>
                <a:gd name="T15" fmla="*/ 22 h 45"/>
                <a:gd name="T16" fmla="*/ 53 w 73"/>
                <a:gd name="T17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45">
                  <a:moveTo>
                    <a:pt x="53" y="26"/>
                  </a:moveTo>
                  <a:cubicBezTo>
                    <a:pt x="46" y="22"/>
                    <a:pt x="41" y="23"/>
                    <a:pt x="37" y="31"/>
                  </a:cubicBezTo>
                  <a:cubicBezTo>
                    <a:pt x="35" y="36"/>
                    <a:pt x="31" y="40"/>
                    <a:pt x="27" y="45"/>
                  </a:cubicBezTo>
                  <a:cubicBezTo>
                    <a:pt x="20" y="39"/>
                    <a:pt x="14" y="30"/>
                    <a:pt x="4" y="26"/>
                  </a:cubicBezTo>
                  <a:cubicBezTo>
                    <a:pt x="0" y="25"/>
                    <a:pt x="1" y="22"/>
                    <a:pt x="4" y="20"/>
                  </a:cubicBezTo>
                  <a:cubicBezTo>
                    <a:pt x="18" y="11"/>
                    <a:pt x="31" y="0"/>
                    <a:pt x="50" y="6"/>
                  </a:cubicBezTo>
                  <a:cubicBezTo>
                    <a:pt x="57" y="8"/>
                    <a:pt x="66" y="6"/>
                    <a:pt x="73" y="8"/>
                  </a:cubicBezTo>
                  <a:cubicBezTo>
                    <a:pt x="65" y="10"/>
                    <a:pt x="60" y="15"/>
                    <a:pt x="57" y="22"/>
                  </a:cubicBezTo>
                  <a:cubicBezTo>
                    <a:pt x="54" y="21"/>
                    <a:pt x="53" y="22"/>
                    <a:pt x="53" y="26"/>
                  </a:cubicBezTo>
                  <a:close/>
                </a:path>
              </a:pathLst>
            </a:custGeom>
            <a:solidFill>
              <a:srgbClr val="D7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8" name="Freeform 51">
              <a:extLst>
                <a:ext uri="{FF2B5EF4-FFF2-40B4-BE49-F238E27FC236}">
                  <a16:creationId xmlns:a16="http://schemas.microsoft.com/office/drawing/2014/main" id="{2AF533B0-BCC6-27E9-781A-96C356172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3134"/>
              <a:ext cx="159" cy="101"/>
            </a:xfrm>
            <a:custGeom>
              <a:avLst/>
              <a:gdLst>
                <a:gd name="T0" fmla="*/ 43 w 52"/>
                <a:gd name="T1" fmla="*/ 33 h 33"/>
                <a:gd name="T2" fmla="*/ 7 w 52"/>
                <a:gd name="T3" fmla="*/ 28 h 33"/>
                <a:gd name="T4" fmla="*/ 2 w 52"/>
                <a:gd name="T5" fmla="*/ 6 h 33"/>
                <a:gd name="T6" fmla="*/ 10 w 52"/>
                <a:gd name="T7" fmla="*/ 1 h 33"/>
                <a:gd name="T8" fmla="*/ 42 w 52"/>
                <a:gd name="T9" fmla="*/ 3 h 33"/>
                <a:gd name="T10" fmla="*/ 47 w 52"/>
                <a:gd name="T11" fmla="*/ 25 h 33"/>
                <a:gd name="T12" fmla="*/ 43 w 52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33">
                  <a:moveTo>
                    <a:pt x="43" y="33"/>
                  </a:moveTo>
                  <a:cubicBezTo>
                    <a:pt x="31" y="33"/>
                    <a:pt x="19" y="32"/>
                    <a:pt x="7" y="28"/>
                  </a:cubicBezTo>
                  <a:cubicBezTo>
                    <a:pt x="0" y="22"/>
                    <a:pt x="0" y="14"/>
                    <a:pt x="2" y="6"/>
                  </a:cubicBezTo>
                  <a:cubicBezTo>
                    <a:pt x="3" y="3"/>
                    <a:pt x="5" y="0"/>
                    <a:pt x="10" y="1"/>
                  </a:cubicBezTo>
                  <a:cubicBezTo>
                    <a:pt x="20" y="1"/>
                    <a:pt x="31" y="2"/>
                    <a:pt x="42" y="3"/>
                  </a:cubicBezTo>
                  <a:cubicBezTo>
                    <a:pt x="52" y="6"/>
                    <a:pt x="51" y="14"/>
                    <a:pt x="47" y="25"/>
                  </a:cubicBezTo>
                  <a:cubicBezTo>
                    <a:pt x="46" y="28"/>
                    <a:pt x="44" y="30"/>
                    <a:pt x="43" y="33"/>
                  </a:cubicBezTo>
                  <a:close/>
                </a:path>
              </a:pathLst>
            </a:custGeom>
            <a:solidFill>
              <a:srgbClr val="F4F8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9" name="Freeform 52">
              <a:extLst>
                <a:ext uri="{FF2B5EF4-FFF2-40B4-BE49-F238E27FC236}">
                  <a16:creationId xmlns:a16="http://schemas.microsoft.com/office/drawing/2014/main" id="{CD26DCE9-CEF8-A2D9-6E87-AC79F6B9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761"/>
              <a:ext cx="162" cy="128"/>
            </a:xfrm>
            <a:custGeom>
              <a:avLst/>
              <a:gdLst>
                <a:gd name="T0" fmla="*/ 25 w 53"/>
                <a:gd name="T1" fmla="*/ 0 h 42"/>
                <a:gd name="T2" fmla="*/ 53 w 53"/>
                <a:gd name="T3" fmla="*/ 25 h 42"/>
                <a:gd name="T4" fmla="*/ 32 w 53"/>
                <a:gd name="T5" fmla="*/ 38 h 42"/>
                <a:gd name="T6" fmla="*/ 4 w 53"/>
                <a:gd name="T7" fmla="*/ 26 h 42"/>
                <a:gd name="T8" fmla="*/ 9 w 53"/>
                <a:gd name="T9" fmla="*/ 8 h 42"/>
                <a:gd name="T10" fmla="*/ 25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25" y="0"/>
                  </a:moveTo>
                  <a:cubicBezTo>
                    <a:pt x="31" y="13"/>
                    <a:pt x="40" y="21"/>
                    <a:pt x="53" y="25"/>
                  </a:cubicBezTo>
                  <a:cubicBezTo>
                    <a:pt x="47" y="32"/>
                    <a:pt x="39" y="35"/>
                    <a:pt x="32" y="38"/>
                  </a:cubicBezTo>
                  <a:cubicBezTo>
                    <a:pt x="20" y="42"/>
                    <a:pt x="10" y="38"/>
                    <a:pt x="4" y="26"/>
                  </a:cubicBezTo>
                  <a:cubicBezTo>
                    <a:pt x="0" y="19"/>
                    <a:pt x="2" y="12"/>
                    <a:pt x="9" y="8"/>
                  </a:cubicBezTo>
                  <a:cubicBezTo>
                    <a:pt x="14" y="5"/>
                    <a:pt x="19" y="3"/>
                    <a:pt x="25" y="0"/>
                  </a:cubicBezTo>
                  <a:close/>
                </a:path>
              </a:pathLst>
            </a:custGeom>
            <a:solidFill>
              <a:srgbClr val="EC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0" name="Freeform 53">
              <a:extLst>
                <a:ext uri="{FF2B5EF4-FFF2-40B4-BE49-F238E27FC236}">
                  <a16:creationId xmlns:a16="http://schemas.microsoft.com/office/drawing/2014/main" id="{E501BDF7-C4AE-E663-5E83-1EC1DF5C8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3593"/>
              <a:ext cx="116" cy="159"/>
            </a:xfrm>
            <a:custGeom>
              <a:avLst/>
              <a:gdLst>
                <a:gd name="T0" fmla="*/ 12 w 38"/>
                <a:gd name="T1" fmla="*/ 52 h 52"/>
                <a:gd name="T2" fmla="*/ 0 w 38"/>
                <a:gd name="T3" fmla="*/ 24 h 52"/>
                <a:gd name="T4" fmla="*/ 7 w 38"/>
                <a:gd name="T5" fmla="*/ 13 h 52"/>
                <a:gd name="T6" fmla="*/ 29 w 38"/>
                <a:gd name="T7" fmla="*/ 4 h 52"/>
                <a:gd name="T8" fmla="*/ 34 w 38"/>
                <a:gd name="T9" fmla="*/ 24 h 52"/>
                <a:gd name="T10" fmla="*/ 12 w 38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52">
                  <a:moveTo>
                    <a:pt x="12" y="52"/>
                  </a:moveTo>
                  <a:cubicBezTo>
                    <a:pt x="11" y="41"/>
                    <a:pt x="11" y="30"/>
                    <a:pt x="0" y="24"/>
                  </a:cubicBezTo>
                  <a:cubicBezTo>
                    <a:pt x="2" y="20"/>
                    <a:pt x="5" y="17"/>
                    <a:pt x="7" y="13"/>
                  </a:cubicBezTo>
                  <a:cubicBezTo>
                    <a:pt x="10" y="4"/>
                    <a:pt x="19" y="0"/>
                    <a:pt x="29" y="4"/>
                  </a:cubicBezTo>
                  <a:cubicBezTo>
                    <a:pt x="36" y="6"/>
                    <a:pt x="38" y="15"/>
                    <a:pt x="34" y="24"/>
                  </a:cubicBezTo>
                  <a:cubicBezTo>
                    <a:pt x="28" y="34"/>
                    <a:pt x="23" y="45"/>
                    <a:pt x="12" y="52"/>
                  </a:cubicBezTo>
                  <a:close/>
                </a:path>
              </a:pathLst>
            </a:custGeom>
            <a:solidFill>
              <a:srgbClr val="ECCB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1" name="Freeform 54">
              <a:extLst>
                <a:ext uri="{FF2B5EF4-FFF2-40B4-BE49-F238E27FC236}">
                  <a16:creationId xmlns:a16="http://schemas.microsoft.com/office/drawing/2014/main" id="{E5ED253C-B37D-0A45-C6D6-D1CB4434E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3602"/>
              <a:ext cx="159" cy="168"/>
            </a:xfrm>
            <a:custGeom>
              <a:avLst/>
              <a:gdLst>
                <a:gd name="T0" fmla="*/ 31 w 52"/>
                <a:gd name="T1" fmla="*/ 0 h 55"/>
                <a:gd name="T2" fmla="*/ 40 w 52"/>
                <a:gd name="T3" fmla="*/ 19 h 55"/>
                <a:gd name="T4" fmla="*/ 52 w 52"/>
                <a:gd name="T5" fmla="*/ 11 h 55"/>
                <a:gd name="T6" fmla="*/ 40 w 52"/>
                <a:gd name="T7" fmla="*/ 34 h 55"/>
                <a:gd name="T8" fmla="*/ 0 w 52"/>
                <a:gd name="T9" fmla="*/ 52 h 55"/>
                <a:gd name="T10" fmla="*/ 29 w 52"/>
                <a:gd name="T11" fmla="*/ 10 h 55"/>
                <a:gd name="T12" fmla="*/ 31 w 52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55">
                  <a:moveTo>
                    <a:pt x="31" y="0"/>
                  </a:moveTo>
                  <a:cubicBezTo>
                    <a:pt x="37" y="5"/>
                    <a:pt x="33" y="14"/>
                    <a:pt x="40" y="19"/>
                  </a:cubicBezTo>
                  <a:cubicBezTo>
                    <a:pt x="41" y="13"/>
                    <a:pt x="45" y="9"/>
                    <a:pt x="52" y="11"/>
                  </a:cubicBezTo>
                  <a:cubicBezTo>
                    <a:pt x="49" y="20"/>
                    <a:pt x="44" y="27"/>
                    <a:pt x="40" y="34"/>
                  </a:cubicBezTo>
                  <a:cubicBezTo>
                    <a:pt x="28" y="53"/>
                    <a:pt x="23" y="55"/>
                    <a:pt x="0" y="52"/>
                  </a:cubicBezTo>
                  <a:cubicBezTo>
                    <a:pt x="13" y="40"/>
                    <a:pt x="22" y="26"/>
                    <a:pt x="29" y="10"/>
                  </a:cubicBezTo>
                  <a:cubicBezTo>
                    <a:pt x="30" y="7"/>
                    <a:pt x="32" y="4"/>
                    <a:pt x="31" y="0"/>
                  </a:cubicBezTo>
                  <a:close/>
                </a:path>
              </a:pathLst>
            </a:custGeom>
            <a:solidFill>
              <a:srgbClr val="EBC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2" name="Freeform 55">
              <a:extLst>
                <a:ext uri="{FF2B5EF4-FFF2-40B4-BE49-F238E27FC236}">
                  <a16:creationId xmlns:a16="http://schemas.microsoft.com/office/drawing/2014/main" id="{F505C54E-5CF6-7026-66F7-234FD671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568"/>
              <a:ext cx="168" cy="199"/>
            </a:xfrm>
            <a:custGeom>
              <a:avLst/>
              <a:gdLst>
                <a:gd name="T0" fmla="*/ 55 w 55"/>
                <a:gd name="T1" fmla="*/ 65 h 65"/>
                <a:gd name="T2" fmla="*/ 48 w 55"/>
                <a:gd name="T3" fmla="*/ 53 h 65"/>
                <a:gd name="T4" fmla="*/ 42 w 55"/>
                <a:gd name="T5" fmla="*/ 42 h 65"/>
                <a:gd name="T6" fmla="*/ 31 w 55"/>
                <a:gd name="T7" fmla="*/ 36 h 65"/>
                <a:gd name="T8" fmla="*/ 0 w 55"/>
                <a:gd name="T9" fmla="*/ 33 h 65"/>
                <a:gd name="T10" fmla="*/ 36 w 55"/>
                <a:gd name="T11" fmla="*/ 3 h 65"/>
                <a:gd name="T12" fmla="*/ 42 w 55"/>
                <a:gd name="T13" fmla="*/ 5 h 65"/>
                <a:gd name="T14" fmla="*/ 55 w 55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5">
                  <a:moveTo>
                    <a:pt x="55" y="65"/>
                  </a:moveTo>
                  <a:cubicBezTo>
                    <a:pt x="48" y="64"/>
                    <a:pt x="47" y="59"/>
                    <a:pt x="48" y="53"/>
                  </a:cubicBezTo>
                  <a:cubicBezTo>
                    <a:pt x="49" y="48"/>
                    <a:pt x="48" y="44"/>
                    <a:pt x="42" y="42"/>
                  </a:cubicBezTo>
                  <a:cubicBezTo>
                    <a:pt x="38" y="41"/>
                    <a:pt x="34" y="39"/>
                    <a:pt x="31" y="36"/>
                  </a:cubicBezTo>
                  <a:cubicBezTo>
                    <a:pt x="21" y="26"/>
                    <a:pt x="11" y="29"/>
                    <a:pt x="0" y="33"/>
                  </a:cubicBezTo>
                  <a:cubicBezTo>
                    <a:pt x="12" y="23"/>
                    <a:pt x="24" y="13"/>
                    <a:pt x="36" y="3"/>
                  </a:cubicBezTo>
                  <a:cubicBezTo>
                    <a:pt x="39" y="0"/>
                    <a:pt x="41" y="1"/>
                    <a:pt x="42" y="5"/>
                  </a:cubicBezTo>
                  <a:cubicBezTo>
                    <a:pt x="46" y="25"/>
                    <a:pt x="53" y="45"/>
                    <a:pt x="55" y="65"/>
                  </a:cubicBezTo>
                  <a:close/>
                </a:path>
              </a:pathLst>
            </a:custGeom>
            <a:solidFill>
              <a:srgbClr val="EBC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3" name="Freeform 56">
              <a:extLst>
                <a:ext uri="{FF2B5EF4-FFF2-40B4-BE49-F238E27FC236}">
                  <a16:creationId xmlns:a16="http://schemas.microsoft.com/office/drawing/2014/main" id="{1226140C-79A1-4A5B-FA50-EC267A883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825"/>
              <a:ext cx="159" cy="119"/>
            </a:xfrm>
            <a:custGeom>
              <a:avLst/>
              <a:gdLst>
                <a:gd name="T0" fmla="*/ 29 w 52"/>
                <a:gd name="T1" fmla="*/ 0 h 39"/>
                <a:gd name="T2" fmla="*/ 29 w 52"/>
                <a:gd name="T3" fmla="*/ 12 h 39"/>
                <a:gd name="T4" fmla="*/ 52 w 52"/>
                <a:gd name="T5" fmla="*/ 25 h 39"/>
                <a:gd name="T6" fmla="*/ 32 w 52"/>
                <a:gd name="T7" fmla="*/ 37 h 39"/>
                <a:gd name="T8" fmla="*/ 11 w 52"/>
                <a:gd name="T9" fmla="*/ 34 h 39"/>
                <a:gd name="T10" fmla="*/ 11 w 52"/>
                <a:gd name="T11" fmla="*/ 12 h 39"/>
                <a:gd name="T12" fmla="*/ 29 w 52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39">
                  <a:moveTo>
                    <a:pt x="29" y="0"/>
                  </a:moveTo>
                  <a:cubicBezTo>
                    <a:pt x="25" y="4"/>
                    <a:pt x="26" y="8"/>
                    <a:pt x="29" y="12"/>
                  </a:cubicBezTo>
                  <a:cubicBezTo>
                    <a:pt x="35" y="20"/>
                    <a:pt x="42" y="25"/>
                    <a:pt x="52" y="25"/>
                  </a:cubicBezTo>
                  <a:cubicBezTo>
                    <a:pt x="46" y="31"/>
                    <a:pt x="40" y="35"/>
                    <a:pt x="32" y="37"/>
                  </a:cubicBezTo>
                  <a:cubicBezTo>
                    <a:pt x="25" y="39"/>
                    <a:pt x="17" y="39"/>
                    <a:pt x="11" y="34"/>
                  </a:cubicBezTo>
                  <a:cubicBezTo>
                    <a:pt x="0" y="26"/>
                    <a:pt x="0" y="20"/>
                    <a:pt x="11" y="12"/>
                  </a:cubicBezTo>
                  <a:cubicBezTo>
                    <a:pt x="17" y="8"/>
                    <a:pt x="23" y="4"/>
                    <a:pt x="29" y="0"/>
                  </a:cubicBezTo>
                  <a:close/>
                </a:path>
              </a:pathLst>
            </a:custGeom>
            <a:solidFill>
              <a:srgbClr val="ECC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4" name="Freeform 57">
              <a:extLst>
                <a:ext uri="{FF2B5EF4-FFF2-40B4-BE49-F238E27FC236}">
                  <a16:creationId xmlns:a16="http://schemas.microsoft.com/office/drawing/2014/main" id="{D0253B96-DBAA-03BE-4648-D6AF3CB9E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3663"/>
              <a:ext cx="150" cy="122"/>
            </a:xfrm>
            <a:custGeom>
              <a:avLst/>
              <a:gdLst>
                <a:gd name="T0" fmla="*/ 34 w 49"/>
                <a:gd name="T1" fmla="*/ 40 h 40"/>
                <a:gd name="T2" fmla="*/ 27 w 49"/>
                <a:gd name="T3" fmla="*/ 34 h 40"/>
                <a:gd name="T4" fmla="*/ 15 w 49"/>
                <a:gd name="T5" fmla="*/ 22 h 40"/>
                <a:gd name="T6" fmla="*/ 0 w 49"/>
                <a:gd name="T7" fmla="*/ 29 h 40"/>
                <a:gd name="T8" fmla="*/ 13 w 49"/>
                <a:gd name="T9" fmla="*/ 13 h 40"/>
                <a:gd name="T10" fmla="*/ 19 w 49"/>
                <a:gd name="T11" fmla="*/ 7 h 40"/>
                <a:gd name="T12" fmla="*/ 43 w 49"/>
                <a:gd name="T13" fmla="*/ 5 h 40"/>
                <a:gd name="T14" fmla="*/ 42 w 49"/>
                <a:gd name="T15" fmla="*/ 29 h 40"/>
                <a:gd name="T16" fmla="*/ 34 w 49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0">
                  <a:moveTo>
                    <a:pt x="34" y="40"/>
                  </a:moveTo>
                  <a:cubicBezTo>
                    <a:pt x="33" y="37"/>
                    <a:pt x="30" y="36"/>
                    <a:pt x="27" y="34"/>
                  </a:cubicBezTo>
                  <a:cubicBezTo>
                    <a:pt x="23" y="30"/>
                    <a:pt x="21" y="23"/>
                    <a:pt x="15" y="22"/>
                  </a:cubicBezTo>
                  <a:cubicBezTo>
                    <a:pt x="8" y="20"/>
                    <a:pt x="6" y="29"/>
                    <a:pt x="0" y="29"/>
                  </a:cubicBezTo>
                  <a:cubicBezTo>
                    <a:pt x="5" y="24"/>
                    <a:pt x="9" y="18"/>
                    <a:pt x="13" y="13"/>
                  </a:cubicBezTo>
                  <a:cubicBezTo>
                    <a:pt x="15" y="11"/>
                    <a:pt x="17" y="9"/>
                    <a:pt x="19" y="7"/>
                  </a:cubicBezTo>
                  <a:cubicBezTo>
                    <a:pt x="28" y="1"/>
                    <a:pt x="38" y="0"/>
                    <a:pt x="43" y="5"/>
                  </a:cubicBezTo>
                  <a:cubicBezTo>
                    <a:pt x="49" y="11"/>
                    <a:pt x="49" y="18"/>
                    <a:pt x="42" y="29"/>
                  </a:cubicBezTo>
                  <a:cubicBezTo>
                    <a:pt x="40" y="33"/>
                    <a:pt x="38" y="37"/>
                    <a:pt x="34" y="40"/>
                  </a:cubicBezTo>
                  <a:close/>
                </a:path>
              </a:pathLst>
            </a:custGeom>
            <a:solidFill>
              <a:srgbClr val="ECC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6" name="Freeform 58">
              <a:extLst>
                <a:ext uri="{FF2B5EF4-FFF2-40B4-BE49-F238E27FC236}">
                  <a16:creationId xmlns:a16="http://schemas.microsoft.com/office/drawing/2014/main" id="{274DDB0B-B4F6-9FF6-A832-6A32A82D4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3819"/>
              <a:ext cx="132" cy="125"/>
            </a:xfrm>
            <a:custGeom>
              <a:avLst/>
              <a:gdLst>
                <a:gd name="T0" fmla="*/ 43 w 43"/>
                <a:gd name="T1" fmla="*/ 18 h 41"/>
                <a:gd name="T2" fmla="*/ 20 w 43"/>
                <a:gd name="T3" fmla="*/ 40 h 41"/>
                <a:gd name="T4" fmla="*/ 3 w 43"/>
                <a:gd name="T5" fmla="*/ 34 h 41"/>
                <a:gd name="T6" fmla="*/ 3 w 43"/>
                <a:gd name="T7" fmla="*/ 26 h 41"/>
                <a:gd name="T8" fmla="*/ 29 w 43"/>
                <a:gd name="T9" fmla="*/ 0 h 41"/>
                <a:gd name="T10" fmla="*/ 43 w 43"/>
                <a:gd name="T11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41">
                  <a:moveTo>
                    <a:pt x="43" y="18"/>
                  </a:moveTo>
                  <a:cubicBezTo>
                    <a:pt x="38" y="28"/>
                    <a:pt x="29" y="34"/>
                    <a:pt x="20" y="40"/>
                  </a:cubicBezTo>
                  <a:cubicBezTo>
                    <a:pt x="14" y="41"/>
                    <a:pt x="8" y="39"/>
                    <a:pt x="3" y="34"/>
                  </a:cubicBezTo>
                  <a:cubicBezTo>
                    <a:pt x="1" y="32"/>
                    <a:pt x="0" y="29"/>
                    <a:pt x="3" y="26"/>
                  </a:cubicBezTo>
                  <a:cubicBezTo>
                    <a:pt x="11" y="18"/>
                    <a:pt x="20" y="9"/>
                    <a:pt x="29" y="0"/>
                  </a:cubicBezTo>
                  <a:cubicBezTo>
                    <a:pt x="38" y="0"/>
                    <a:pt x="43" y="7"/>
                    <a:pt x="43" y="18"/>
                  </a:cubicBezTo>
                  <a:close/>
                </a:path>
              </a:pathLst>
            </a:custGeom>
            <a:solidFill>
              <a:srgbClr val="F3DB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7" name="Freeform 59">
              <a:extLst>
                <a:ext uri="{FF2B5EF4-FFF2-40B4-BE49-F238E27FC236}">
                  <a16:creationId xmlns:a16="http://schemas.microsoft.com/office/drawing/2014/main" id="{626C7458-05E6-937A-E686-AEB64D5B8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3550"/>
              <a:ext cx="113" cy="174"/>
            </a:xfrm>
            <a:custGeom>
              <a:avLst/>
              <a:gdLst>
                <a:gd name="T0" fmla="*/ 13 w 37"/>
                <a:gd name="T1" fmla="*/ 16 h 57"/>
                <a:gd name="T2" fmla="*/ 18 w 37"/>
                <a:gd name="T3" fmla="*/ 16 h 57"/>
                <a:gd name="T4" fmla="*/ 26 w 37"/>
                <a:gd name="T5" fmla="*/ 19 h 57"/>
                <a:gd name="T6" fmla="*/ 30 w 37"/>
                <a:gd name="T7" fmla="*/ 12 h 57"/>
                <a:gd name="T8" fmla="*/ 37 w 37"/>
                <a:gd name="T9" fmla="*/ 0 h 57"/>
                <a:gd name="T10" fmla="*/ 26 w 37"/>
                <a:gd name="T11" fmla="*/ 42 h 57"/>
                <a:gd name="T12" fmla="*/ 18 w 37"/>
                <a:gd name="T13" fmla="*/ 51 h 57"/>
                <a:gd name="T14" fmla="*/ 4 w 37"/>
                <a:gd name="T15" fmla="*/ 53 h 57"/>
                <a:gd name="T16" fmla="*/ 7 w 37"/>
                <a:gd name="T17" fmla="*/ 42 h 57"/>
                <a:gd name="T18" fmla="*/ 16 w 37"/>
                <a:gd name="T19" fmla="*/ 21 h 57"/>
                <a:gd name="T20" fmla="*/ 13 w 37"/>
                <a:gd name="T21" fmla="*/ 1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57">
                  <a:moveTo>
                    <a:pt x="13" y="16"/>
                  </a:moveTo>
                  <a:cubicBezTo>
                    <a:pt x="15" y="12"/>
                    <a:pt x="16" y="13"/>
                    <a:pt x="18" y="16"/>
                  </a:cubicBezTo>
                  <a:cubicBezTo>
                    <a:pt x="20" y="19"/>
                    <a:pt x="23" y="20"/>
                    <a:pt x="26" y="19"/>
                  </a:cubicBezTo>
                  <a:cubicBezTo>
                    <a:pt x="30" y="18"/>
                    <a:pt x="30" y="15"/>
                    <a:pt x="30" y="12"/>
                  </a:cubicBezTo>
                  <a:cubicBezTo>
                    <a:pt x="29" y="6"/>
                    <a:pt x="31" y="2"/>
                    <a:pt x="37" y="0"/>
                  </a:cubicBezTo>
                  <a:cubicBezTo>
                    <a:pt x="36" y="15"/>
                    <a:pt x="32" y="29"/>
                    <a:pt x="26" y="42"/>
                  </a:cubicBezTo>
                  <a:cubicBezTo>
                    <a:pt x="24" y="46"/>
                    <a:pt x="21" y="49"/>
                    <a:pt x="18" y="51"/>
                  </a:cubicBezTo>
                  <a:cubicBezTo>
                    <a:pt x="13" y="54"/>
                    <a:pt x="9" y="57"/>
                    <a:pt x="4" y="53"/>
                  </a:cubicBezTo>
                  <a:cubicBezTo>
                    <a:pt x="0" y="49"/>
                    <a:pt x="6" y="46"/>
                    <a:pt x="7" y="42"/>
                  </a:cubicBezTo>
                  <a:cubicBezTo>
                    <a:pt x="10" y="35"/>
                    <a:pt x="13" y="28"/>
                    <a:pt x="16" y="21"/>
                  </a:cubicBezTo>
                  <a:cubicBezTo>
                    <a:pt x="17" y="19"/>
                    <a:pt x="19" y="15"/>
                    <a:pt x="13" y="16"/>
                  </a:cubicBezTo>
                  <a:close/>
                </a:path>
              </a:pathLst>
            </a:custGeom>
            <a:solidFill>
              <a:srgbClr val="EBC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8" name="Freeform 60">
              <a:extLst>
                <a:ext uri="{FF2B5EF4-FFF2-40B4-BE49-F238E27FC236}">
                  <a16:creationId xmlns:a16="http://schemas.microsoft.com/office/drawing/2014/main" id="{E09F366F-AEAA-045E-4C1B-C0BDAF45F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223"/>
              <a:ext cx="116" cy="97"/>
            </a:xfrm>
            <a:custGeom>
              <a:avLst/>
              <a:gdLst>
                <a:gd name="T0" fmla="*/ 38 w 38"/>
                <a:gd name="T1" fmla="*/ 24 h 32"/>
                <a:gd name="T2" fmla="*/ 37 w 38"/>
                <a:gd name="T3" fmla="*/ 24 h 32"/>
                <a:gd name="T4" fmla="*/ 7 w 38"/>
                <a:gd name="T5" fmla="*/ 32 h 32"/>
                <a:gd name="T6" fmla="*/ 4 w 38"/>
                <a:gd name="T7" fmla="*/ 21 h 32"/>
                <a:gd name="T8" fmla="*/ 12 w 38"/>
                <a:gd name="T9" fmla="*/ 9 h 32"/>
                <a:gd name="T10" fmla="*/ 22 w 38"/>
                <a:gd name="T11" fmla="*/ 0 h 32"/>
                <a:gd name="T12" fmla="*/ 38 w 38"/>
                <a:gd name="T1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38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27" y="28"/>
                    <a:pt x="16" y="25"/>
                    <a:pt x="7" y="32"/>
                  </a:cubicBezTo>
                  <a:cubicBezTo>
                    <a:pt x="4" y="29"/>
                    <a:pt x="5" y="24"/>
                    <a:pt x="4" y="21"/>
                  </a:cubicBezTo>
                  <a:cubicBezTo>
                    <a:pt x="3" y="15"/>
                    <a:pt x="0" y="7"/>
                    <a:pt x="12" y="9"/>
                  </a:cubicBezTo>
                  <a:cubicBezTo>
                    <a:pt x="16" y="10"/>
                    <a:pt x="18" y="4"/>
                    <a:pt x="22" y="0"/>
                  </a:cubicBezTo>
                  <a:cubicBezTo>
                    <a:pt x="27" y="8"/>
                    <a:pt x="32" y="16"/>
                    <a:pt x="38" y="24"/>
                  </a:cubicBezTo>
                  <a:close/>
                </a:path>
              </a:pathLst>
            </a:custGeom>
            <a:solidFill>
              <a:srgbClr val="D6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9" name="Freeform 61">
              <a:extLst>
                <a:ext uri="{FF2B5EF4-FFF2-40B4-BE49-F238E27FC236}">
                  <a16:creationId xmlns:a16="http://schemas.microsoft.com/office/drawing/2014/main" id="{30F504CB-1166-C2C9-5CD4-ADEF38053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3094"/>
              <a:ext cx="73" cy="135"/>
            </a:xfrm>
            <a:custGeom>
              <a:avLst/>
              <a:gdLst>
                <a:gd name="T0" fmla="*/ 0 w 24"/>
                <a:gd name="T1" fmla="*/ 16 h 44"/>
                <a:gd name="T2" fmla="*/ 14 w 24"/>
                <a:gd name="T3" fmla="*/ 0 h 44"/>
                <a:gd name="T4" fmla="*/ 15 w 24"/>
                <a:gd name="T5" fmla="*/ 40 h 44"/>
                <a:gd name="T6" fmla="*/ 10 w 24"/>
                <a:gd name="T7" fmla="*/ 44 h 44"/>
                <a:gd name="T8" fmla="*/ 8 w 24"/>
                <a:gd name="T9" fmla="*/ 39 h 44"/>
                <a:gd name="T10" fmla="*/ 0 w 24"/>
                <a:gd name="T11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4">
                  <a:moveTo>
                    <a:pt x="0" y="16"/>
                  </a:moveTo>
                  <a:cubicBezTo>
                    <a:pt x="7" y="12"/>
                    <a:pt x="8" y="4"/>
                    <a:pt x="14" y="0"/>
                  </a:cubicBezTo>
                  <a:cubicBezTo>
                    <a:pt x="24" y="13"/>
                    <a:pt x="21" y="27"/>
                    <a:pt x="15" y="40"/>
                  </a:cubicBezTo>
                  <a:cubicBezTo>
                    <a:pt x="14" y="42"/>
                    <a:pt x="13" y="44"/>
                    <a:pt x="10" y="44"/>
                  </a:cubicBezTo>
                  <a:cubicBezTo>
                    <a:pt x="8" y="44"/>
                    <a:pt x="9" y="41"/>
                    <a:pt x="8" y="39"/>
                  </a:cubicBezTo>
                  <a:cubicBezTo>
                    <a:pt x="5" y="32"/>
                    <a:pt x="3" y="24"/>
                    <a:pt x="0" y="16"/>
                  </a:cubicBezTo>
                  <a:close/>
                </a:path>
              </a:pathLst>
            </a:custGeom>
            <a:solidFill>
              <a:srgbClr val="D4E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0" name="Freeform 62">
              <a:extLst>
                <a:ext uri="{FF2B5EF4-FFF2-40B4-BE49-F238E27FC236}">
                  <a16:creationId xmlns:a16="http://schemas.microsoft.com/office/drawing/2014/main" id="{B8BB513C-A648-AB44-BCB1-24B202D6A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449"/>
              <a:ext cx="58" cy="150"/>
            </a:xfrm>
            <a:custGeom>
              <a:avLst/>
              <a:gdLst>
                <a:gd name="T0" fmla="*/ 7 w 19"/>
                <a:gd name="T1" fmla="*/ 0 h 49"/>
                <a:gd name="T2" fmla="*/ 18 w 19"/>
                <a:gd name="T3" fmla="*/ 39 h 49"/>
                <a:gd name="T4" fmla="*/ 11 w 19"/>
                <a:gd name="T5" fmla="*/ 47 h 49"/>
                <a:gd name="T6" fmla="*/ 1 w 19"/>
                <a:gd name="T7" fmla="*/ 37 h 49"/>
                <a:gd name="T8" fmla="*/ 7 w 1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9">
                  <a:moveTo>
                    <a:pt x="7" y="0"/>
                  </a:moveTo>
                  <a:cubicBezTo>
                    <a:pt x="15" y="12"/>
                    <a:pt x="16" y="26"/>
                    <a:pt x="18" y="39"/>
                  </a:cubicBezTo>
                  <a:cubicBezTo>
                    <a:pt x="19" y="42"/>
                    <a:pt x="16" y="49"/>
                    <a:pt x="11" y="47"/>
                  </a:cubicBezTo>
                  <a:cubicBezTo>
                    <a:pt x="7" y="46"/>
                    <a:pt x="0" y="45"/>
                    <a:pt x="1" y="37"/>
                  </a:cubicBezTo>
                  <a:cubicBezTo>
                    <a:pt x="4" y="24"/>
                    <a:pt x="5" y="12"/>
                    <a:pt x="7" y="0"/>
                  </a:cubicBezTo>
                  <a:close/>
                </a:path>
              </a:pathLst>
            </a:custGeom>
            <a:solidFill>
              <a:srgbClr val="EB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1" name="Freeform 63">
              <a:extLst>
                <a:ext uri="{FF2B5EF4-FFF2-40B4-BE49-F238E27FC236}">
                  <a16:creationId xmlns:a16="http://schemas.microsoft.com/office/drawing/2014/main" id="{91C4A56C-2AF9-D818-F7D7-F1D4940CA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3235"/>
              <a:ext cx="98" cy="113"/>
            </a:xfrm>
            <a:custGeom>
              <a:avLst/>
              <a:gdLst>
                <a:gd name="T0" fmla="*/ 17 w 32"/>
                <a:gd name="T1" fmla="*/ 37 h 37"/>
                <a:gd name="T2" fmla="*/ 16 w 32"/>
                <a:gd name="T3" fmla="*/ 21 h 37"/>
                <a:gd name="T4" fmla="*/ 0 w 32"/>
                <a:gd name="T5" fmla="*/ 0 h 37"/>
                <a:gd name="T6" fmla="*/ 22 w 32"/>
                <a:gd name="T7" fmla="*/ 4 h 37"/>
                <a:gd name="T8" fmla="*/ 28 w 32"/>
                <a:gd name="T9" fmla="*/ 10 h 37"/>
                <a:gd name="T10" fmla="*/ 29 w 32"/>
                <a:gd name="T11" fmla="*/ 14 h 37"/>
                <a:gd name="T12" fmla="*/ 17 w 32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7">
                  <a:moveTo>
                    <a:pt x="17" y="37"/>
                  </a:moveTo>
                  <a:cubicBezTo>
                    <a:pt x="21" y="32"/>
                    <a:pt x="19" y="26"/>
                    <a:pt x="16" y="21"/>
                  </a:cubicBezTo>
                  <a:cubicBezTo>
                    <a:pt x="12" y="13"/>
                    <a:pt x="6" y="6"/>
                    <a:pt x="0" y="0"/>
                  </a:cubicBezTo>
                  <a:cubicBezTo>
                    <a:pt x="7" y="1"/>
                    <a:pt x="15" y="3"/>
                    <a:pt x="22" y="4"/>
                  </a:cubicBezTo>
                  <a:cubicBezTo>
                    <a:pt x="26" y="4"/>
                    <a:pt x="28" y="6"/>
                    <a:pt x="28" y="10"/>
                  </a:cubicBezTo>
                  <a:cubicBezTo>
                    <a:pt x="28" y="11"/>
                    <a:pt x="29" y="13"/>
                    <a:pt x="29" y="14"/>
                  </a:cubicBezTo>
                  <a:cubicBezTo>
                    <a:pt x="32" y="30"/>
                    <a:pt x="32" y="30"/>
                    <a:pt x="17" y="37"/>
                  </a:cubicBezTo>
                  <a:close/>
                </a:path>
              </a:pathLst>
            </a:custGeom>
            <a:solidFill>
              <a:srgbClr val="D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2" name="Freeform 64">
              <a:extLst>
                <a:ext uri="{FF2B5EF4-FFF2-40B4-BE49-F238E27FC236}">
                  <a16:creationId xmlns:a16="http://schemas.microsoft.com/office/drawing/2014/main" id="{884336C2-D1F5-68DE-62DD-841751A72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149"/>
              <a:ext cx="58" cy="110"/>
            </a:xfrm>
            <a:custGeom>
              <a:avLst/>
              <a:gdLst>
                <a:gd name="T0" fmla="*/ 2 w 19"/>
                <a:gd name="T1" fmla="*/ 2 h 36"/>
                <a:gd name="T2" fmla="*/ 8 w 19"/>
                <a:gd name="T3" fmla="*/ 0 h 36"/>
                <a:gd name="T4" fmla="*/ 18 w 19"/>
                <a:gd name="T5" fmla="*/ 28 h 36"/>
                <a:gd name="T6" fmla="*/ 14 w 19"/>
                <a:gd name="T7" fmla="*/ 34 h 36"/>
                <a:gd name="T8" fmla="*/ 10 w 19"/>
                <a:gd name="T9" fmla="*/ 31 h 36"/>
                <a:gd name="T10" fmla="*/ 2 w 19"/>
                <a:gd name="T11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6">
                  <a:moveTo>
                    <a:pt x="2" y="2"/>
                  </a:moveTo>
                  <a:cubicBezTo>
                    <a:pt x="4" y="2"/>
                    <a:pt x="7" y="5"/>
                    <a:pt x="8" y="0"/>
                  </a:cubicBezTo>
                  <a:cubicBezTo>
                    <a:pt x="14" y="8"/>
                    <a:pt x="15" y="18"/>
                    <a:pt x="18" y="28"/>
                  </a:cubicBezTo>
                  <a:cubicBezTo>
                    <a:pt x="19" y="31"/>
                    <a:pt x="17" y="33"/>
                    <a:pt x="14" y="34"/>
                  </a:cubicBezTo>
                  <a:cubicBezTo>
                    <a:pt x="11" y="36"/>
                    <a:pt x="11" y="32"/>
                    <a:pt x="10" y="31"/>
                  </a:cubicBezTo>
                  <a:cubicBezTo>
                    <a:pt x="1" y="23"/>
                    <a:pt x="0" y="13"/>
                    <a:pt x="2" y="2"/>
                  </a:cubicBezTo>
                  <a:close/>
                </a:path>
              </a:pathLst>
            </a:custGeom>
            <a:solidFill>
              <a:srgbClr val="D7E7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3" name="Freeform 65">
              <a:extLst>
                <a:ext uri="{FF2B5EF4-FFF2-40B4-BE49-F238E27FC236}">
                  <a16:creationId xmlns:a16="http://schemas.microsoft.com/office/drawing/2014/main" id="{E5F4DFDE-23C8-E81C-0596-542019F1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3776"/>
              <a:ext cx="64" cy="98"/>
            </a:xfrm>
            <a:custGeom>
              <a:avLst/>
              <a:gdLst>
                <a:gd name="T0" fmla="*/ 14 w 21"/>
                <a:gd name="T1" fmla="*/ 32 h 32"/>
                <a:gd name="T2" fmla="*/ 0 w 21"/>
                <a:gd name="T3" fmla="*/ 14 h 32"/>
                <a:gd name="T4" fmla="*/ 5 w 21"/>
                <a:gd name="T5" fmla="*/ 8 h 32"/>
                <a:gd name="T6" fmla="*/ 14 w 21"/>
                <a:gd name="T7" fmla="*/ 2 h 32"/>
                <a:gd name="T8" fmla="*/ 20 w 21"/>
                <a:gd name="T9" fmla="*/ 14 h 32"/>
                <a:gd name="T10" fmla="*/ 14 w 21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2">
                  <a:moveTo>
                    <a:pt x="14" y="32"/>
                  </a:moveTo>
                  <a:cubicBezTo>
                    <a:pt x="10" y="25"/>
                    <a:pt x="9" y="16"/>
                    <a:pt x="0" y="14"/>
                  </a:cubicBezTo>
                  <a:cubicBezTo>
                    <a:pt x="0" y="11"/>
                    <a:pt x="3" y="10"/>
                    <a:pt x="5" y="8"/>
                  </a:cubicBezTo>
                  <a:cubicBezTo>
                    <a:pt x="7" y="4"/>
                    <a:pt x="10" y="0"/>
                    <a:pt x="14" y="2"/>
                  </a:cubicBezTo>
                  <a:cubicBezTo>
                    <a:pt x="19" y="4"/>
                    <a:pt x="21" y="9"/>
                    <a:pt x="20" y="14"/>
                  </a:cubicBezTo>
                  <a:cubicBezTo>
                    <a:pt x="20" y="20"/>
                    <a:pt x="18" y="27"/>
                    <a:pt x="14" y="32"/>
                  </a:cubicBezTo>
                  <a:close/>
                </a:path>
              </a:pathLst>
            </a:custGeom>
            <a:solidFill>
              <a:srgbClr val="EAC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4" name="Freeform 66">
              <a:extLst>
                <a:ext uri="{FF2B5EF4-FFF2-40B4-BE49-F238E27FC236}">
                  <a16:creationId xmlns:a16="http://schemas.microsoft.com/office/drawing/2014/main" id="{86BC6DB3-75C7-1EFE-5F88-D896ACA9A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119"/>
              <a:ext cx="67" cy="101"/>
            </a:xfrm>
            <a:custGeom>
              <a:avLst/>
              <a:gdLst>
                <a:gd name="T0" fmla="*/ 22 w 22"/>
                <a:gd name="T1" fmla="*/ 6 h 33"/>
                <a:gd name="T2" fmla="*/ 19 w 22"/>
                <a:gd name="T3" fmla="*/ 33 h 33"/>
                <a:gd name="T4" fmla="*/ 5 w 22"/>
                <a:gd name="T5" fmla="*/ 3 h 33"/>
                <a:gd name="T6" fmla="*/ 10 w 22"/>
                <a:gd name="T7" fmla="*/ 1 h 33"/>
                <a:gd name="T8" fmla="*/ 22 w 22"/>
                <a:gd name="T9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3">
                  <a:moveTo>
                    <a:pt x="22" y="6"/>
                  </a:moveTo>
                  <a:cubicBezTo>
                    <a:pt x="14" y="12"/>
                    <a:pt x="14" y="19"/>
                    <a:pt x="19" y="33"/>
                  </a:cubicBezTo>
                  <a:cubicBezTo>
                    <a:pt x="8" y="29"/>
                    <a:pt x="0" y="14"/>
                    <a:pt x="5" y="3"/>
                  </a:cubicBezTo>
                  <a:cubicBezTo>
                    <a:pt x="6" y="0"/>
                    <a:pt x="7" y="0"/>
                    <a:pt x="10" y="1"/>
                  </a:cubicBezTo>
                  <a:cubicBezTo>
                    <a:pt x="14" y="2"/>
                    <a:pt x="18" y="4"/>
                    <a:pt x="22" y="6"/>
                  </a:cubicBezTo>
                  <a:close/>
                </a:path>
              </a:pathLst>
            </a:custGeom>
            <a:solidFill>
              <a:srgbClr val="D6E7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5" name="Freeform 67">
              <a:extLst>
                <a:ext uri="{FF2B5EF4-FFF2-40B4-BE49-F238E27FC236}">
                  <a16:creationId xmlns:a16="http://schemas.microsoft.com/office/drawing/2014/main" id="{77D50755-C568-C298-A013-18EB1580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3140"/>
              <a:ext cx="61" cy="101"/>
            </a:xfrm>
            <a:custGeom>
              <a:avLst/>
              <a:gdLst>
                <a:gd name="T0" fmla="*/ 4 w 20"/>
                <a:gd name="T1" fmla="*/ 31 h 33"/>
                <a:gd name="T2" fmla="*/ 4 w 20"/>
                <a:gd name="T3" fmla="*/ 25 h 33"/>
                <a:gd name="T4" fmla="*/ 3 w 20"/>
                <a:gd name="T5" fmla="*/ 1 h 33"/>
                <a:gd name="T6" fmla="*/ 18 w 20"/>
                <a:gd name="T7" fmla="*/ 6 h 33"/>
                <a:gd name="T8" fmla="*/ 13 w 20"/>
                <a:gd name="T9" fmla="*/ 30 h 33"/>
                <a:gd name="T10" fmla="*/ 4 w 20"/>
                <a:gd name="T11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3">
                  <a:moveTo>
                    <a:pt x="4" y="31"/>
                  </a:moveTo>
                  <a:cubicBezTo>
                    <a:pt x="4" y="29"/>
                    <a:pt x="0" y="29"/>
                    <a:pt x="4" y="25"/>
                  </a:cubicBezTo>
                  <a:cubicBezTo>
                    <a:pt x="11" y="17"/>
                    <a:pt x="10" y="10"/>
                    <a:pt x="3" y="1"/>
                  </a:cubicBezTo>
                  <a:cubicBezTo>
                    <a:pt x="9" y="1"/>
                    <a:pt x="15" y="0"/>
                    <a:pt x="18" y="6"/>
                  </a:cubicBezTo>
                  <a:cubicBezTo>
                    <a:pt x="20" y="10"/>
                    <a:pt x="16" y="27"/>
                    <a:pt x="13" y="30"/>
                  </a:cubicBezTo>
                  <a:cubicBezTo>
                    <a:pt x="10" y="32"/>
                    <a:pt x="7" y="33"/>
                    <a:pt x="4" y="31"/>
                  </a:cubicBezTo>
                  <a:close/>
                </a:path>
              </a:pathLst>
            </a:custGeom>
            <a:solidFill>
              <a:srgbClr val="D3E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6" name="Freeform 68">
              <a:extLst>
                <a:ext uri="{FF2B5EF4-FFF2-40B4-BE49-F238E27FC236}">
                  <a16:creationId xmlns:a16="http://schemas.microsoft.com/office/drawing/2014/main" id="{6DBE1D31-7004-D7CE-52EA-E5E995993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3027"/>
              <a:ext cx="101" cy="64"/>
            </a:xfrm>
            <a:custGeom>
              <a:avLst/>
              <a:gdLst>
                <a:gd name="T0" fmla="*/ 2 w 33"/>
                <a:gd name="T1" fmla="*/ 19 h 21"/>
                <a:gd name="T2" fmla="*/ 5 w 33"/>
                <a:gd name="T3" fmla="*/ 13 h 21"/>
                <a:gd name="T4" fmla="*/ 9 w 33"/>
                <a:gd name="T5" fmla="*/ 0 h 21"/>
                <a:gd name="T6" fmla="*/ 33 w 33"/>
                <a:gd name="T7" fmla="*/ 21 h 21"/>
                <a:gd name="T8" fmla="*/ 2 w 33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1">
                  <a:moveTo>
                    <a:pt x="2" y="19"/>
                  </a:moveTo>
                  <a:cubicBezTo>
                    <a:pt x="0" y="15"/>
                    <a:pt x="2" y="14"/>
                    <a:pt x="5" y="13"/>
                  </a:cubicBezTo>
                  <a:cubicBezTo>
                    <a:pt x="9" y="10"/>
                    <a:pt x="11" y="6"/>
                    <a:pt x="9" y="0"/>
                  </a:cubicBezTo>
                  <a:cubicBezTo>
                    <a:pt x="17" y="7"/>
                    <a:pt x="24" y="13"/>
                    <a:pt x="33" y="21"/>
                  </a:cubicBezTo>
                  <a:cubicBezTo>
                    <a:pt x="21" y="21"/>
                    <a:pt x="12" y="20"/>
                    <a:pt x="2" y="19"/>
                  </a:cubicBezTo>
                  <a:close/>
                </a:path>
              </a:pathLst>
            </a:custGeom>
            <a:solidFill>
              <a:srgbClr val="DA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7" name="Freeform 69">
              <a:extLst>
                <a:ext uri="{FF2B5EF4-FFF2-40B4-BE49-F238E27FC236}">
                  <a16:creationId xmlns:a16="http://schemas.microsoft.com/office/drawing/2014/main" id="{04187B4A-A391-4B41-2506-16BDF5D0D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3898"/>
              <a:ext cx="97" cy="65"/>
            </a:xfrm>
            <a:custGeom>
              <a:avLst/>
              <a:gdLst>
                <a:gd name="T0" fmla="*/ 15 w 32"/>
                <a:gd name="T1" fmla="*/ 0 h 21"/>
                <a:gd name="T2" fmla="*/ 25 w 32"/>
                <a:gd name="T3" fmla="*/ 12 h 21"/>
                <a:gd name="T4" fmla="*/ 32 w 32"/>
                <a:gd name="T5" fmla="*/ 14 h 21"/>
                <a:gd name="T6" fmla="*/ 7 w 32"/>
                <a:gd name="T7" fmla="*/ 17 h 21"/>
                <a:gd name="T8" fmla="*/ 6 w 32"/>
                <a:gd name="T9" fmla="*/ 7 h 21"/>
                <a:gd name="T10" fmla="*/ 15 w 32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1">
                  <a:moveTo>
                    <a:pt x="15" y="0"/>
                  </a:moveTo>
                  <a:cubicBezTo>
                    <a:pt x="14" y="8"/>
                    <a:pt x="20" y="9"/>
                    <a:pt x="25" y="12"/>
                  </a:cubicBezTo>
                  <a:cubicBezTo>
                    <a:pt x="27" y="13"/>
                    <a:pt x="30" y="14"/>
                    <a:pt x="32" y="14"/>
                  </a:cubicBezTo>
                  <a:cubicBezTo>
                    <a:pt x="24" y="21"/>
                    <a:pt x="16" y="21"/>
                    <a:pt x="7" y="17"/>
                  </a:cubicBezTo>
                  <a:cubicBezTo>
                    <a:pt x="1" y="14"/>
                    <a:pt x="0" y="11"/>
                    <a:pt x="6" y="7"/>
                  </a:cubicBezTo>
                  <a:cubicBezTo>
                    <a:pt x="9" y="5"/>
                    <a:pt x="12" y="3"/>
                    <a:pt x="15" y="0"/>
                  </a:cubicBezTo>
                  <a:close/>
                </a:path>
              </a:pathLst>
            </a:custGeom>
            <a:solidFill>
              <a:srgbClr val="E9C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8" name="Freeform 70">
              <a:extLst>
                <a:ext uri="{FF2B5EF4-FFF2-40B4-BE49-F238E27FC236}">
                  <a16:creationId xmlns:a16="http://schemas.microsoft.com/office/drawing/2014/main" id="{CDC7B4A8-B5AD-A8C9-DAD4-35ACD0772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3"/>
              <a:ext cx="73" cy="61"/>
            </a:xfrm>
            <a:custGeom>
              <a:avLst/>
              <a:gdLst>
                <a:gd name="T0" fmla="*/ 0 w 24"/>
                <a:gd name="T1" fmla="*/ 2 h 20"/>
                <a:gd name="T2" fmla="*/ 24 w 24"/>
                <a:gd name="T3" fmla="*/ 17 h 20"/>
                <a:gd name="T4" fmla="*/ 0 w 24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0" y="2"/>
                  </a:moveTo>
                  <a:cubicBezTo>
                    <a:pt x="14" y="0"/>
                    <a:pt x="19" y="4"/>
                    <a:pt x="24" y="17"/>
                  </a:cubicBezTo>
                  <a:cubicBezTo>
                    <a:pt x="11" y="20"/>
                    <a:pt x="11" y="20"/>
                    <a:pt x="0" y="2"/>
                  </a:cubicBezTo>
                  <a:close/>
                </a:path>
              </a:pathLst>
            </a:custGeom>
            <a:solidFill>
              <a:srgbClr val="ECE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9" name="Freeform 71">
              <a:extLst>
                <a:ext uri="{FF2B5EF4-FFF2-40B4-BE49-F238E27FC236}">
                  <a16:creationId xmlns:a16="http://schemas.microsoft.com/office/drawing/2014/main" id="{2C37E216-8224-7CCD-7BE5-9657293BD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3009"/>
              <a:ext cx="107" cy="64"/>
            </a:xfrm>
            <a:custGeom>
              <a:avLst/>
              <a:gdLst>
                <a:gd name="T0" fmla="*/ 26 w 35"/>
                <a:gd name="T1" fmla="*/ 0 h 21"/>
                <a:gd name="T2" fmla="*/ 35 w 35"/>
                <a:gd name="T3" fmla="*/ 21 h 21"/>
                <a:gd name="T4" fmla="*/ 0 w 35"/>
                <a:gd name="T5" fmla="*/ 18 h 21"/>
                <a:gd name="T6" fmla="*/ 26 w 3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1">
                  <a:moveTo>
                    <a:pt x="26" y="0"/>
                  </a:moveTo>
                  <a:cubicBezTo>
                    <a:pt x="21" y="12"/>
                    <a:pt x="23" y="16"/>
                    <a:pt x="35" y="21"/>
                  </a:cubicBezTo>
                  <a:cubicBezTo>
                    <a:pt x="24" y="20"/>
                    <a:pt x="13" y="19"/>
                    <a:pt x="0" y="18"/>
                  </a:cubicBezTo>
                  <a:cubicBezTo>
                    <a:pt x="10" y="10"/>
                    <a:pt x="17" y="4"/>
                    <a:pt x="26" y="0"/>
                  </a:cubicBezTo>
                  <a:close/>
                </a:path>
              </a:pathLst>
            </a:custGeom>
            <a:solidFill>
              <a:srgbClr val="D1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0" name="Freeform 72">
              <a:extLst>
                <a:ext uri="{FF2B5EF4-FFF2-40B4-BE49-F238E27FC236}">
                  <a16:creationId xmlns:a16="http://schemas.microsoft.com/office/drawing/2014/main" id="{2CD4C762-2BBD-BFA3-5007-27703E670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3510"/>
              <a:ext cx="52" cy="89"/>
            </a:xfrm>
            <a:custGeom>
              <a:avLst/>
              <a:gdLst>
                <a:gd name="T0" fmla="*/ 0 w 17"/>
                <a:gd name="T1" fmla="*/ 7 h 29"/>
                <a:gd name="T2" fmla="*/ 17 w 17"/>
                <a:gd name="T3" fmla="*/ 0 h 29"/>
                <a:gd name="T4" fmla="*/ 9 w 17"/>
                <a:gd name="T5" fmla="*/ 29 h 29"/>
                <a:gd name="T6" fmla="*/ 0 w 17"/>
                <a:gd name="T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9">
                  <a:moveTo>
                    <a:pt x="0" y="7"/>
                  </a:moveTo>
                  <a:cubicBezTo>
                    <a:pt x="5" y="4"/>
                    <a:pt x="12" y="5"/>
                    <a:pt x="17" y="0"/>
                  </a:cubicBezTo>
                  <a:cubicBezTo>
                    <a:pt x="16" y="10"/>
                    <a:pt x="12" y="18"/>
                    <a:pt x="9" y="29"/>
                  </a:cubicBezTo>
                  <a:cubicBezTo>
                    <a:pt x="5" y="21"/>
                    <a:pt x="2" y="15"/>
                    <a:pt x="0" y="7"/>
                  </a:cubicBezTo>
                  <a:close/>
                </a:path>
              </a:pathLst>
            </a:custGeom>
            <a:solidFill>
              <a:srgbClr val="D4E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1" name="Freeform 73">
              <a:extLst>
                <a:ext uri="{FF2B5EF4-FFF2-40B4-BE49-F238E27FC236}">
                  <a16:creationId xmlns:a16="http://schemas.microsoft.com/office/drawing/2014/main" id="{8E12D08C-2075-BF5C-058F-4AA5D09DE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412"/>
              <a:ext cx="88" cy="64"/>
            </a:xfrm>
            <a:custGeom>
              <a:avLst/>
              <a:gdLst>
                <a:gd name="T0" fmla="*/ 18 w 29"/>
                <a:gd name="T1" fmla="*/ 2 h 21"/>
                <a:gd name="T2" fmla="*/ 25 w 29"/>
                <a:gd name="T3" fmla="*/ 2 h 21"/>
                <a:gd name="T4" fmla="*/ 29 w 29"/>
                <a:gd name="T5" fmla="*/ 9 h 21"/>
                <a:gd name="T6" fmla="*/ 0 w 29"/>
                <a:gd name="T7" fmla="*/ 21 h 21"/>
                <a:gd name="T8" fmla="*/ 18 w 29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1">
                  <a:moveTo>
                    <a:pt x="18" y="2"/>
                  </a:moveTo>
                  <a:cubicBezTo>
                    <a:pt x="20" y="6"/>
                    <a:pt x="22" y="0"/>
                    <a:pt x="25" y="2"/>
                  </a:cubicBezTo>
                  <a:cubicBezTo>
                    <a:pt x="25" y="5"/>
                    <a:pt x="21" y="10"/>
                    <a:pt x="29" y="9"/>
                  </a:cubicBezTo>
                  <a:cubicBezTo>
                    <a:pt x="20" y="14"/>
                    <a:pt x="13" y="21"/>
                    <a:pt x="0" y="21"/>
                  </a:cubicBezTo>
                  <a:cubicBezTo>
                    <a:pt x="8" y="14"/>
                    <a:pt x="13" y="8"/>
                    <a:pt x="18" y="2"/>
                  </a:cubicBezTo>
                  <a:close/>
                </a:path>
              </a:pathLst>
            </a:custGeom>
            <a:solidFill>
              <a:srgbClr val="D6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2" name="Freeform 74">
              <a:extLst>
                <a:ext uri="{FF2B5EF4-FFF2-40B4-BE49-F238E27FC236}">
                  <a16:creationId xmlns:a16="http://schemas.microsoft.com/office/drawing/2014/main" id="{CE4553A1-0535-B1AD-2859-10863F4EC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712"/>
              <a:ext cx="64" cy="61"/>
            </a:xfrm>
            <a:custGeom>
              <a:avLst/>
              <a:gdLst>
                <a:gd name="T0" fmla="*/ 4 w 21"/>
                <a:gd name="T1" fmla="*/ 17 h 20"/>
                <a:gd name="T2" fmla="*/ 4 w 21"/>
                <a:gd name="T3" fmla="*/ 15 h 20"/>
                <a:gd name="T4" fmla="*/ 4 w 21"/>
                <a:gd name="T5" fmla="*/ 3 h 20"/>
                <a:gd name="T6" fmla="*/ 14 w 21"/>
                <a:gd name="T7" fmla="*/ 10 h 20"/>
                <a:gd name="T8" fmla="*/ 21 w 21"/>
                <a:gd name="T9" fmla="*/ 13 h 20"/>
                <a:gd name="T10" fmla="*/ 4 w 21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0">
                  <a:moveTo>
                    <a:pt x="4" y="17"/>
                  </a:moveTo>
                  <a:cubicBezTo>
                    <a:pt x="4" y="16"/>
                    <a:pt x="4" y="15"/>
                    <a:pt x="4" y="15"/>
                  </a:cubicBezTo>
                  <a:cubicBezTo>
                    <a:pt x="3" y="11"/>
                    <a:pt x="0" y="6"/>
                    <a:pt x="4" y="3"/>
                  </a:cubicBezTo>
                  <a:cubicBezTo>
                    <a:pt x="10" y="0"/>
                    <a:pt x="12" y="6"/>
                    <a:pt x="14" y="10"/>
                  </a:cubicBezTo>
                  <a:cubicBezTo>
                    <a:pt x="15" y="14"/>
                    <a:pt x="18" y="13"/>
                    <a:pt x="21" y="13"/>
                  </a:cubicBezTo>
                  <a:cubicBezTo>
                    <a:pt x="16" y="17"/>
                    <a:pt x="11" y="20"/>
                    <a:pt x="4" y="17"/>
                  </a:cubicBezTo>
                  <a:close/>
                </a:path>
              </a:pathLst>
            </a:custGeom>
            <a:solidFill>
              <a:srgbClr val="EBC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3" name="Freeform 75">
              <a:extLst>
                <a:ext uri="{FF2B5EF4-FFF2-40B4-BE49-F238E27FC236}">
                  <a16:creationId xmlns:a16="http://schemas.microsoft.com/office/drawing/2014/main" id="{79C87ADA-6B4C-3F59-FF6B-3C92D1D72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088"/>
              <a:ext cx="73" cy="40"/>
            </a:xfrm>
            <a:custGeom>
              <a:avLst/>
              <a:gdLst>
                <a:gd name="T0" fmla="*/ 24 w 24"/>
                <a:gd name="T1" fmla="*/ 12 h 13"/>
                <a:gd name="T2" fmla="*/ 0 w 24"/>
                <a:gd name="T3" fmla="*/ 8 h 13"/>
                <a:gd name="T4" fmla="*/ 9 w 24"/>
                <a:gd name="T5" fmla="*/ 4 h 13"/>
                <a:gd name="T6" fmla="*/ 24 w 24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3">
                  <a:moveTo>
                    <a:pt x="24" y="12"/>
                  </a:moveTo>
                  <a:cubicBezTo>
                    <a:pt x="15" y="13"/>
                    <a:pt x="8" y="12"/>
                    <a:pt x="0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8" y="0"/>
                    <a:pt x="18" y="0"/>
                    <a:pt x="24" y="12"/>
                  </a:cubicBezTo>
                  <a:close/>
                </a:path>
              </a:pathLst>
            </a:custGeom>
            <a:solidFill>
              <a:srgbClr val="E9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4" name="Freeform 76">
              <a:extLst>
                <a:ext uri="{FF2B5EF4-FFF2-40B4-BE49-F238E27FC236}">
                  <a16:creationId xmlns:a16="http://schemas.microsoft.com/office/drawing/2014/main" id="{6443D50D-9C02-8A01-7B4A-289CB1DBA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3247"/>
              <a:ext cx="40" cy="64"/>
            </a:xfrm>
            <a:custGeom>
              <a:avLst/>
              <a:gdLst>
                <a:gd name="T0" fmla="*/ 13 w 13"/>
                <a:gd name="T1" fmla="*/ 21 h 21"/>
                <a:gd name="T2" fmla="*/ 13 w 13"/>
                <a:gd name="T3" fmla="*/ 0 h 21"/>
                <a:gd name="T4" fmla="*/ 13 w 13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13" y="21"/>
                  </a:moveTo>
                  <a:cubicBezTo>
                    <a:pt x="0" y="8"/>
                    <a:pt x="0" y="6"/>
                    <a:pt x="13" y="0"/>
                  </a:cubicBezTo>
                  <a:cubicBezTo>
                    <a:pt x="13" y="7"/>
                    <a:pt x="13" y="14"/>
                    <a:pt x="13" y="21"/>
                  </a:cubicBezTo>
                  <a:close/>
                </a:path>
              </a:pathLst>
            </a:custGeom>
            <a:solidFill>
              <a:srgbClr val="EBE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5" name="Freeform 77">
              <a:extLst>
                <a:ext uri="{FF2B5EF4-FFF2-40B4-BE49-F238E27FC236}">
                  <a16:creationId xmlns:a16="http://schemas.microsoft.com/office/drawing/2014/main" id="{D4F8C8FA-BC5E-48EF-054D-DA824D3E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898"/>
              <a:ext cx="27" cy="56"/>
            </a:xfrm>
            <a:custGeom>
              <a:avLst/>
              <a:gdLst>
                <a:gd name="T0" fmla="*/ 9 w 9"/>
                <a:gd name="T1" fmla="*/ 18 h 18"/>
                <a:gd name="T2" fmla="*/ 3 w 9"/>
                <a:gd name="T3" fmla="*/ 10 h 18"/>
                <a:gd name="T4" fmla="*/ 5 w 9"/>
                <a:gd name="T5" fmla="*/ 0 h 18"/>
                <a:gd name="T6" fmla="*/ 9 w 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3" y="18"/>
                    <a:pt x="0" y="17"/>
                    <a:pt x="3" y="10"/>
                  </a:cubicBezTo>
                  <a:cubicBezTo>
                    <a:pt x="4" y="7"/>
                    <a:pt x="5" y="4"/>
                    <a:pt x="5" y="0"/>
                  </a:cubicBezTo>
                  <a:cubicBezTo>
                    <a:pt x="8" y="6"/>
                    <a:pt x="9" y="12"/>
                    <a:pt x="9" y="18"/>
                  </a:cubicBezTo>
                  <a:close/>
                </a:path>
              </a:pathLst>
            </a:custGeom>
            <a:solidFill>
              <a:srgbClr val="F2D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6" name="Freeform 78">
              <a:extLst>
                <a:ext uri="{FF2B5EF4-FFF2-40B4-BE49-F238E27FC236}">
                  <a16:creationId xmlns:a16="http://schemas.microsoft.com/office/drawing/2014/main" id="{4CC8EF10-FCB1-A3F6-C902-D5041158E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550"/>
              <a:ext cx="18" cy="64"/>
            </a:xfrm>
            <a:custGeom>
              <a:avLst/>
              <a:gdLst>
                <a:gd name="T0" fmla="*/ 4 w 6"/>
                <a:gd name="T1" fmla="*/ 0 h 21"/>
                <a:gd name="T2" fmla="*/ 6 w 6"/>
                <a:gd name="T3" fmla="*/ 10 h 21"/>
                <a:gd name="T4" fmla="*/ 0 w 6"/>
                <a:gd name="T5" fmla="*/ 21 h 21"/>
                <a:gd name="T6" fmla="*/ 4 w 6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1">
                  <a:moveTo>
                    <a:pt x="4" y="0"/>
                  </a:moveTo>
                  <a:cubicBezTo>
                    <a:pt x="6" y="3"/>
                    <a:pt x="6" y="6"/>
                    <a:pt x="6" y="10"/>
                  </a:cubicBezTo>
                  <a:cubicBezTo>
                    <a:pt x="6" y="14"/>
                    <a:pt x="6" y="19"/>
                    <a:pt x="0" y="21"/>
                  </a:cubicBezTo>
                  <a:cubicBezTo>
                    <a:pt x="0" y="13"/>
                    <a:pt x="2" y="7"/>
                    <a:pt x="4" y="0"/>
                  </a:cubicBezTo>
                  <a:close/>
                </a:path>
              </a:pathLst>
            </a:custGeom>
            <a:solidFill>
              <a:srgbClr val="EBC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7" name="Freeform 79">
              <a:extLst>
                <a:ext uri="{FF2B5EF4-FFF2-40B4-BE49-F238E27FC236}">
                  <a16:creationId xmlns:a16="http://schemas.microsoft.com/office/drawing/2014/main" id="{F5FD68A4-1D9A-FCEB-C859-8F220D78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706"/>
              <a:ext cx="34" cy="43"/>
            </a:xfrm>
            <a:custGeom>
              <a:avLst/>
              <a:gdLst>
                <a:gd name="T0" fmla="*/ 0 w 11"/>
                <a:gd name="T1" fmla="*/ 9 h 14"/>
                <a:gd name="T2" fmla="*/ 4 w 11"/>
                <a:gd name="T3" fmla="*/ 5 h 14"/>
                <a:gd name="T4" fmla="*/ 6 w 11"/>
                <a:gd name="T5" fmla="*/ 0 h 14"/>
                <a:gd name="T6" fmla="*/ 9 w 11"/>
                <a:gd name="T7" fmla="*/ 2 h 14"/>
                <a:gd name="T8" fmla="*/ 9 w 11"/>
                <a:gd name="T9" fmla="*/ 7 h 14"/>
                <a:gd name="T10" fmla="*/ 7 w 11"/>
                <a:gd name="T11" fmla="*/ 14 h 14"/>
                <a:gd name="T12" fmla="*/ 0 w 11"/>
                <a:gd name="T1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0" y="9"/>
                  </a:moveTo>
                  <a:cubicBezTo>
                    <a:pt x="1" y="8"/>
                    <a:pt x="5" y="8"/>
                    <a:pt x="4" y="5"/>
                  </a:cubicBezTo>
                  <a:cubicBezTo>
                    <a:pt x="4" y="3"/>
                    <a:pt x="3" y="1"/>
                    <a:pt x="6" y="0"/>
                  </a:cubicBezTo>
                  <a:cubicBezTo>
                    <a:pt x="7" y="0"/>
                    <a:pt x="8" y="0"/>
                    <a:pt x="9" y="2"/>
                  </a:cubicBezTo>
                  <a:cubicBezTo>
                    <a:pt x="9" y="4"/>
                    <a:pt x="11" y="6"/>
                    <a:pt x="9" y="7"/>
                  </a:cubicBezTo>
                  <a:cubicBezTo>
                    <a:pt x="6" y="9"/>
                    <a:pt x="7" y="11"/>
                    <a:pt x="7" y="14"/>
                  </a:cubicBezTo>
                  <a:cubicBezTo>
                    <a:pt x="4" y="13"/>
                    <a:pt x="1" y="12"/>
                    <a:pt x="0" y="9"/>
                  </a:cubicBezTo>
                  <a:close/>
                </a:path>
              </a:pathLst>
            </a:custGeom>
            <a:solidFill>
              <a:srgbClr val="EBC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8" name="Freeform 80">
              <a:extLst>
                <a:ext uri="{FF2B5EF4-FFF2-40B4-BE49-F238E27FC236}">
                  <a16:creationId xmlns:a16="http://schemas.microsoft.com/office/drawing/2014/main" id="{A38C1CCC-3044-769C-5909-2A5585E20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3495"/>
              <a:ext cx="92" cy="9"/>
            </a:xfrm>
            <a:custGeom>
              <a:avLst/>
              <a:gdLst>
                <a:gd name="T0" fmla="*/ 30 w 30"/>
                <a:gd name="T1" fmla="*/ 1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">
                  <a:moveTo>
                    <a:pt x="30" y="1"/>
                  </a:moveTo>
                  <a:cubicBezTo>
                    <a:pt x="20" y="0"/>
                    <a:pt x="9" y="3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F1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9" name="Freeform 81">
              <a:extLst>
                <a:ext uri="{FF2B5EF4-FFF2-40B4-BE49-F238E27FC236}">
                  <a16:creationId xmlns:a16="http://schemas.microsoft.com/office/drawing/2014/main" id="{589FC45C-AAB4-D7E6-47D8-0A50538F6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3586"/>
              <a:ext cx="33" cy="34"/>
            </a:xfrm>
            <a:custGeom>
              <a:avLst/>
              <a:gdLst>
                <a:gd name="T0" fmla="*/ 2 w 11"/>
                <a:gd name="T1" fmla="*/ 11 h 11"/>
                <a:gd name="T2" fmla="*/ 0 w 11"/>
                <a:gd name="T3" fmla="*/ 11 h 11"/>
                <a:gd name="T4" fmla="*/ 11 w 11"/>
                <a:gd name="T5" fmla="*/ 7 h 11"/>
                <a:gd name="T6" fmla="*/ 2 w 1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2" y="11"/>
                  </a:moveTo>
                  <a:cubicBezTo>
                    <a:pt x="2" y="11"/>
                    <a:pt x="1" y="11"/>
                    <a:pt x="0" y="11"/>
                  </a:cubicBezTo>
                  <a:cubicBezTo>
                    <a:pt x="3" y="0"/>
                    <a:pt x="3" y="0"/>
                    <a:pt x="11" y="7"/>
                  </a:cubicBezTo>
                  <a:cubicBezTo>
                    <a:pt x="8" y="8"/>
                    <a:pt x="5" y="8"/>
                    <a:pt x="2" y="11"/>
                  </a:cubicBezTo>
                  <a:close/>
                </a:path>
              </a:pathLst>
            </a:custGeom>
            <a:solidFill>
              <a:srgbClr val="EBC9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0" name="Freeform 82">
              <a:extLst>
                <a:ext uri="{FF2B5EF4-FFF2-40B4-BE49-F238E27FC236}">
                  <a16:creationId xmlns:a16="http://schemas.microsoft.com/office/drawing/2014/main" id="{ABA6787B-5E40-7290-E178-18E98AAF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620"/>
              <a:ext cx="34" cy="43"/>
            </a:xfrm>
            <a:custGeom>
              <a:avLst/>
              <a:gdLst>
                <a:gd name="T0" fmla="*/ 0 w 11"/>
                <a:gd name="T1" fmla="*/ 0 h 14"/>
                <a:gd name="T2" fmla="*/ 11 w 11"/>
                <a:gd name="T3" fmla="*/ 11 h 14"/>
                <a:gd name="T4" fmla="*/ 1 w 11"/>
                <a:gd name="T5" fmla="*/ 14 h 14"/>
                <a:gd name="T6" fmla="*/ 0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5" y="3"/>
                    <a:pt x="2" y="12"/>
                    <a:pt x="11" y="11"/>
                  </a:cubicBezTo>
                  <a:cubicBezTo>
                    <a:pt x="8" y="12"/>
                    <a:pt x="5" y="13"/>
                    <a:pt x="1" y="14"/>
                  </a:cubicBezTo>
                  <a:cubicBezTo>
                    <a:pt x="0" y="9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1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1" name="Freeform 83">
              <a:extLst>
                <a:ext uri="{FF2B5EF4-FFF2-40B4-BE49-F238E27FC236}">
                  <a16:creationId xmlns:a16="http://schemas.microsoft.com/office/drawing/2014/main" id="{8F0FD442-A8AC-8D25-3DE5-CABFC2839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813"/>
              <a:ext cx="6" cy="70"/>
            </a:xfrm>
            <a:custGeom>
              <a:avLst/>
              <a:gdLst>
                <a:gd name="T0" fmla="*/ 0 w 2"/>
                <a:gd name="T1" fmla="*/ 0 h 23"/>
                <a:gd name="T2" fmla="*/ 0 w 2"/>
                <a:gd name="T3" fmla="*/ 23 h 23"/>
                <a:gd name="T4" fmla="*/ 0 w 2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3">
                  <a:moveTo>
                    <a:pt x="0" y="0"/>
                  </a:moveTo>
                  <a:cubicBezTo>
                    <a:pt x="2" y="8"/>
                    <a:pt x="2" y="15"/>
                    <a:pt x="0" y="23"/>
                  </a:cubicBezTo>
                  <a:cubicBezTo>
                    <a:pt x="0" y="15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F2D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2" name="Freeform 84">
              <a:extLst>
                <a:ext uri="{FF2B5EF4-FFF2-40B4-BE49-F238E27FC236}">
                  <a16:creationId xmlns:a16="http://schemas.microsoft.com/office/drawing/2014/main" id="{43D9EA0C-7CB1-16B0-4094-B9635CB64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3687"/>
              <a:ext cx="12" cy="46"/>
            </a:xfrm>
            <a:custGeom>
              <a:avLst/>
              <a:gdLst>
                <a:gd name="T0" fmla="*/ 2 w 4"/>
                <a:gd name="T1" fmla="*/ 4 h 15"/>
                <a:gd name="T2" fmla="*/ 0 w 4"/>
                <a:gd name="T3" fmla="*/ 15 h 15"/>
                <a:gd name="T4" fmla="*/ 0 w 4"/>
                <a:gd name="T5" fmla="*/ 0 h 15"/>
                <a:gd name="T6" fmla="*/ 2 w 4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2" y="4"/>
                  </a:moveTo>
                  <a:cubicBezTo>
                    <a:pt x="4" y="8"/>
                    <a:pt x="4" y="12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EEC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3" name="Freeform 85">
              <a:extLst>
                <a:ext uri="{FF2B5EF4-FFF2-40B4-BE49-F238E27FC236}">
                  <a16:creationId xmlns:a16="http://schemas.microsoft.com/office/drawing/2014/main" id="{D3FD44E1-34CB-B183-29AC-E997E08E8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620"/>
              <a:ext cx="28" cy="25"/>
            </a:xfrm>
            <a:custGeom>
              <a:avLst/>
              <a:gdLst>
                <a:gd name="T0" fmla="*/ 3 w 9"/>
                <a:gd name="T1" fmla="*/ 8 h 8"/>
                <a:gd name="T2" fmla="*/ 1 w 9"/>
                <a:gd name="T3" fmla="*/ 4 h 8"/>
                <a:gd name="T4" fmla="*/ 9 w 9"/>
                <a:gd name="T5" fmla="*/ 3 h 8"/>
                <a:gd name="T6" fmla="*/ 3 w 9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3" y="8"/>
                  </a:moveTo>
                  <a:cubicBezTo>
                    <a:pt x="2" y="7"/>
                    <a:pt x="0" y="5"/>
                    <a:pt x="1" y="4"/>
                  </a:cubicBezTo>
                  <a:cubicBezTo>
                    <a:pt x="3" y="0"/>
                    <a:pt x="6" y="4"/>
                    <a:pt x="9" y="3"/>
                  </a:cubicBezTo>
                  <a:cubicBezTo>
                    <a:pt x="8" y="6"/>
                    <a:pt x="5" y="7"/>
                    <a:pt x="3" y="8"/>
                  </a:cubicBezTo>
                  <a:close/>
                </a:path>
              </a:pathLst>
            </a:custGeom>
            <a:solidFill>
              <a:srgbClr val="F8F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4" name="Freeform 86">
              <a:extLst>
                <a:ext uri="{FF2B5EF4-FFF2-40B4-BE49-F238E27FC236}">
                  <a16:creationId xmlns:a16="http://schemas.microsoft.com/office/drawing/2014/main" id="{CEE52B22-0304-2B94-D61D-64E3E414C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385"/>
              <a:ext cx="18" cy="18"/>
            </a:xfrm>
            <a:custGeom>
              <a:avLst/>
              <a:gdLst>
                <a:gd name="T0" fmla="*/ 0 w 6"/>
                <a:gd name="T1" fmla="*/ 4 h 6"/>
                <a:gd name="T2" fmla="*/ 3 w 6"/>
                <a:gd name="T3" fmla="*/ 0 h 6"/>
                <a:gd name="T4" fmla="*/ 5 w 6"/>
                <a:gd name="T5" fmla="*/ 3 h 6"/>
                <a:gd name="T6" fmla="*/ 2 w 6"/>
                <a:gd name="T7" fmla="*/ 6 h 6"/>
                <a:gd name="T8" fmla="*/ 0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C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5" name="Freeform 87">
              <a:extLst>
                <a:ext uri="{FF2B5EF4-FFF2-40B4-BE49-F238E27FC236}">
                  <a16:creationId xmlns:a16="http://schemas.microsoft.com/office/drawing/2014/main" id="{8BF336F0-9E03-DC00-7843-C6B64B21D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2321"/>
              <a:ext cx="18" cy="15"/>
            </a:xfrm>
            <a:custGeom>
              <a:avLst/>
              <a:gdLst>
                <a:gd name="T0" fmla="*/ 0 w 6"/>
                <a:gd name="T1" fmla="*/ 3 h 5"/>
                <a:gd name="T2" fmla="*/ 3 w 6"/>
                <a:gd name="T3" fmla="*/ 0 h 5"/>
                <a:gd name="T4" fmla="*/ 6 w 6"/>
                <a:gd name="T5" fmla="*/ 3 h 5"/>
                <a:gd name="T6" fmla="*/ 3 w 6"/>
                <a:gd name="T7" fmla="*/ 5 h 5"/>
                <a:gd name="T8" fmla="*/ 0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4"/>
                    <a:pt x="5" y="5"/>
                    <a:pt x="3" y="5"/>
                  </a:cubicBezTo>
                  <a:cubicBezTo>
                    <a:pt x="2" y="5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CE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6" name="Freeform 88">
              <a:extLst>
                <a:ext uri="{FF2B5EF4-FFF2-40B4-BE49-F238E27FC236}">
                  <a16:creationId xmlns:a16="http://schemas.microsoft.com/office/drawing/2014/main" id="{638A2B5A-7AB8-8B32-9548-6B4F055C0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3388"/>
              <a:ext cx="24" cy="55"/>
            </a:xfrm>
            <a:custGeom>
              <a:avLst/>
              <a:gdLst>
                <a:gd name="T0" fmla="*/ 8 w 8"/>
                <a:gd name="T1" fmla="*/ 0 h 18"/>
                <a:gd name="T2" fmla="*/ 5 w 8"/>
                <a:gd name="T3" fmla="*/ 18 h 18"/>
                <a:gd name="T4" fmla="*/ 8 w 8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8">
                  <a:moveTo>
                    <a:pt x="8" y="0"/>
                  </a:moveTo>
                  <a:cubicBezTo>
                    <a:pt x="8" y="6"/>
                    <a:pt x="8" y="10"/>
                    <a:pt x="5" y="18"/>
                  </a:cubicBezTo>
                  <a:cubicBezTo>
                    <a:pt x="0" y="12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F2D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7" name="Freeform 89">
              <a:extLst>
                <a:ext uri="{FF2B5EF4-FFF2-40B4-BE49-F238E27FC236}">
                  <a16:creationId xmlns:a16="http://schemas.microsoft.com/office/drawing/2014/main" id="{40AA467B-61E5-3769-6F55-50C0C4FED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106"/>
              <a:ext cx="181" cy="202"/>
            </a:xfrm>
            <a:custGeom>
              <a:avLst/>
              <a:gdLst>
                <a:gd name="T0" fmla="*/ 7 w 59"/>
                <a:gd name="T1" fmla="*/ 12 h 66"/>
                <a:gd name="T2" fmla="*/ 0 w 59"/>
                <a:gd name="T3" fmla="*/ 0 h 66"/>
                <a:gd name="T4" fmla="*/ 11 w 59"/>
                <a:gd name="T5" fmla="*/ 8 h 66"/>
                <a:gd name="T6" fmla="*/ 59 w 59"/>
                <a:gd name="T7" fmla="*/ 63 h 66"/>
                <a:gd name="T8" fmla="*/ 56 w 59"/>
                <a:gd name="T9" fmla="*/ 66 h 66"/>
                <a:gd name="T10" fmla="*/ 7 w 59"/>
                <a:gd name="T11" fmla="*/ 1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66">
                  <a:moveTo>
                    <a:pt x="7" y="12"/>
                  </a:moveTo>
                  <a:cubicBezTo>
                    <a:pt x="6" y="8"/>
                    <a:pt x="0" y="6"/>
                    <a:pt x="0" y="0"/>
                  </a:cubicBezTo>
                  <a:cubicBezTo>
                    <a:pt x="6" y="1"/>
                    <a:pt x="7" y="6"/>
                    <a:pt x="11" y="8"/>
                  </a:cubicBezTo>
                  <a:cubicBezTo>
                    <a:pt x="27" y="26"/>
                    <a:pt x="43" y="45"/>
                    <a:pt x="59" y="63"/>
                  </a:cubicBezTo>
                  <a:cubicBezTo>
                    <a:pt x="58" y="64"/>
                    <a:pt x="57" y="65"/>
                    <a:pt x="56" y="66"/>
                  </a:cubicBezTo>
                  <a:cubicBezTo>
                    <a:pt x="40" y="48"/>
                    <a:pt x="24" y="30"/>
                    <a:pt x="7" y="12"/>
                  </a:cubicBezTo>
                  <a:close/>
                </a:path>
              </a:pathLst>
            </a:custGeom>
            <a:solidFill>
              <a:srgbClr val="6F5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8" name="Freeform 90">
              <a:extLst>
                <a:ext uri="{FF2B5EF4-FFF2-40B4-BE49-F238E27FC236}">
                  <a16:creationId xmlns:a16="http://schemas.microsoft.com/office/drawing/2014/main" id="{E3A8F2C7-CD1F-7642-C2A6-7BB24759D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614"/>
              <a:ext cx="357" cy="407"/>
            </a:xfrm>
            <a:custGeom>
              <a:avLst/>
              <a:gdLst>
                <a:gd name="T0" fmla="*/ 106 w 117"/>
                <a:gd name="T1" fmla="*/ 115 h 133"/>
                <a:gd name="T2" fmla="*/ 117 w 117"/>
                <a:gd name="T3" fmla="*/ 132 h 133"/>
                <a:gd name="T4" fmla="*/ 116 w 117"/>
                <a:gd name="T5" fmla="*/ 133 h 133"/>
                <a:gd name="T6" fmla="*/ 97 w 117"/>
                <a:gd name="T7" fmla="*/ 112 h 133"/>
                <a:gd name="T8" fmla="*/ 24 w 117"/>
                <a:gd name="T9" fmla="*/ 29 h 133"/>
                <a:gd name="T10" fmla="*/ 0 w 117"/>
                <a:gd name="T11" fmla="*/ 3 h 133"/>
                <a:gd name="T12" fmla="*/ 1 w 117"/>
                <a:gd name="T13" fmla="*/ 0 h 133"/>
                <a:gd name="T14" fmla="*/ 10 w 117"/>
                <a:gd name="T15" fmla="*/ 7 h 133"/>
                <a:gd name="T16" fmla="*/ 106 w 117"/>
                <a:gd name="T17" fmla="*/ 11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133">
                  <a:moveTo>
                    <a:pt x="106" y="115"/>
                  </a:moveTo>
                  <a:cubicBezTo>
                    <a:pt x="110" y="121"/>
                    <a:pt x="114" y="126"/>
                    <a:pt x="117" y="132"/>
                  </a:cubicBezTo>
                  <a:cubicBezTo>
                    <a:pt x="117" y="132"/>
                    <a:pt x="116" y="133"/>
                    <a:pt x="116" y="133"/>
                  </a:cubicBezTo>
                  <a:cubicBezTo>
                    <a:pt x="107" y="128"/>
                    <a:pt x="105" y="118"/>
                    <a:pt x="97" y="112"/>
                  </a:cubicBezTo>
                  <a:cubicBezTo>
                    <a:pt x="74" y="84"/>
                    <a:pt x="49" y="57"/>
                    <a:pt x="24" y="29"/>
                  </a:cubicBezTo>
                  <a:cubicBezTo>
                    <a:pt x="16" y="21"/>
                    <a:pt x="8" y="12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6" y="0"/>
                    <a:pt x="7" y="4"/>
                    <a:pt x="10" y="7"/>
                  </a:cubicBezTo>
                  <a:cubicBezTo>
                    <a:pt x="42" y="43"/>
                    <a:pt x="74" y="79"/>
                    <a:pt x="106" y="115"/>
                  </a:cubicBezTo>
                  <a:close/>
                </a:path>
              </a:pathLst>
            </a:custGeom>
            <a:solidFill>
              <a:srgbClr val="6C5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60497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456DB9F0-8005-476E-BECC-3ECA98119442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2" name="Title 1">
            <a:extLst>
              <a:ext uri="{FF2B5EF4-FFF2-40B4-BE49-F238E27FC236}">
                <a16:creationId xmlns:a16="http://schemas.microsoft.com/office/drawing/2014/main" id="{7CFFD8A8-FEBB-492F-B8FB-559C68E33356}"/>
              </a:ext>
            </a:extLst>
          </p:cNvPr>
          <p:cNvSpPr txBox="1">
            <a:spLocks/>
          </p:cNvSpPr>
          <p:nvPr/>
        </p:nvSpPr>
        <p:spPr>
          <a:xfrm>
            <a:off x="4860404" y="320199"/>
            <a:ext cx="1509400" cy="71087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altLang="ko-KR" sz="5400" b="1" dirty="0">
                <a:solidFill>
                  <a:schemeClr val="bg1"/>
                </a:solidFill>
                <a:cs typeface="B Nazanin" panose="00000700000000000000" pitchFamily="2" charset="-78"/>
              </a:rPr>
              <a:t>خون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Rectangle 5">
            <a:extLst>
              <a:ext uri="{FF2B5EF4-FFF2-40B4-BE49-F238E27FC236}">
                <a16:creationId xmlns:a16="http://schemas.microsoft.com/office/drawing/2014/main" id="{69CC6BD0-CB05-4780-A897-03FA155E551B}"/>
              </a:ext>
            </a:extLst>
          </p:cNvPr>
          <p:cNvSpPr/>
          <p:nvPr/>
        </p:nvSpPr>
        <p:spPr>
          <a:xfrm>
            <a:off x="4348264" y="3104964"/>
            <a:ext cx="7843736" cy="64807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rgbClr val="F5679D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Rectangle 1">
            <a:extLst>
              <a:ext uri="{FF2B5EF4-FFF2-40B4-BE49-F238E27FC236}">
                <a16:creationId xmlns:a16="http://schemas.microsoft.com/office/drawing/2014/main" id="{1C7E8B4E-7DB2-419F-ADD4-4CA59D94546D}"/>
              </a:ext>
            </a:extLst>
          </p:cNvPr>
          <p:cNvSpPr/>
          <p:nvPr/>
        </p:nvSpPr>
        <p:spPr>
          <a:xfrm>
            <a:off x="5100739" y="4069814"/>
            <a:ext cx="6339200" cy="2088232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A5D9C31-CE0C-491D-8861-54FC015E76AC}"/>
              </a:ext>
            </a:extLst>
          </p:cNvPr>
          <p:cNvSpPr txBox="1"/>
          <p:nvPr/>
        </p:nvSpPr>
        <p:spPr>
          <a:xfrm>
            <a:off x="5348389" y="4329100"/>
            <a:ext cx="584341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A180E22-3927-4315-80F2-430AF6C664DA}"/>
              </a:ext>
            </a:extLst>
          </p:cNvPr>
          <p:cNvSpPr txBox="1"/>
          <p:nvPr/>
        </p:nvSpPr>
        <p:spPr>
          <a:xfrm>
            <a:off x="5100739" y="3275113"/>
            <a:ext cx="6339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699D214-7D59-4B92-AE36-DC3056CBD04F}"/>
              </a:ext>
            </a:extLst>
          </p:cNvPr>
          <p:cNvSpPr txBox="1"/>
          <p:nvPr/>
        </p:nvSpPr>
        <p:spPr>
          <a:xfrm>
            <a:off x="4957873" y="2434469"/>
            <a:ext cx="648206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1200" dirty="0">
                <a:cs typeface="B Nazanin" panose="00000700000000000000" pitchFamily="2" charset="-78"/>
              </a:rPr>
              <a:t>L</a:t>
            </a:r>
            <a:r>
              <a:rPr lang="en-US" altLang="ko-KR" sz="1200" dirty="0">
                <a:cs typeface="B Nazanin" panose="00000700000000000000" pitchFamily="2" charset="-78"/>
              </a:rPr>
              <a:t>OREM IPSUM DOLOR SIT AMET, CU USU AGAM INTEGRE IMPEDIT.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6086493-FA7B-47C3-900C-310309EE381E}"/>
              </a:ext>
            </a:extLst>
          </p:cNvPr>
          <p:cNvSpPr txBox="1"/>
          <p:nvPr/>
        </p:nvSpPr>
        <p:spPr>
          <a:xfrm>
            <a:off x="4957873" y="1516000"/>
            <a:ext cx="648206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2400" dirty="0">
                <a:cs typeface="B Nazanin" panose="00000700000000000000" pitchFamily="2" charset="-78"/>
              </a:rPr>
              <a:t>L</a:t>
            </a:r>
            <a:r>
              <a:rPr lang="en-US" altLang="ko-KR" sz="2400" dirty="0">
                <a:cs typeface="B Nazanin" panose="00000700000000000000" pitchFamily="2" charset="-78"/>
              </a:rPr>
              <a:t>OREM IPSUM DOLOR SIT AMET, CU USU AGAM INTEGRE IMPEDIT.</a:t>
            </a:r>
            <a:endParaRPr lang="ko-KR" altLang="en-US" sz="2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718852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ntents Slide Master">
  <a:themeElements>
    <a:clrScheme name="ALLPPT-COLOR-A33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2906"/>
      </a:accent1>
      <a:accent2>
        <a:srgbClr val="262626"/>
      </a:accent2>
      <a:accent3>
        <a:srgbClr val="FD2906"/>
      </a:accent3>
      <a:accent4>
        <a:srgbClr val="262626"/>
      </a:accent4>
      <a:accent5>
        <a:srgbClr val="FD2906"/>
      </a:accent5>
      <a:accent6>
        <a:srgbClr val="262626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3823</Words>
  <Application>Microsoft Office PowerPoint</Application>
  <PresentationFormat>Widescreen</PresentationFormat>
  <Paragraphs>344</Paragraphs>
  <Slides>45</Slides>
  <Notes>45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45</vt:i4>
      </vt:variant>
    </vt:vector>
  </HeadingPairs>
  <TitlesOfParts>
    <vt:vector size="61" baseType="lpstr">
      <vt:lpstr>Amatic SC</vt:lpstr>
      <vt:lpstr>Arial</vt:lpstr>
      <vt:lpstr>Arial (Títulos)</vt:lpstr>
      <vt:lpstr>Arial Black</vt:lpstr>
      <vt:lpstr>Calibri</vt:lpstr>
      <vt:lpstr>Lato</vt:lpstr>
      <vt:lpstr>Lato Black</vt:lpstr>
      <vt:lpstr>Open Sans Light</vt:lpstr>
      <vt:lpstr>Playfair Display Black</vt:lpstr>
      <vt:lpstr>Poppins</vt:lpstr>
      <vt:lpstr>Prata</vt:lpstr>
      <vt:lpstr>Roboto</vt:lpstr>
      <vt:lpstr>Roboto Medium</vt:lpstr>
      <vt:lpstr>Source Sans Pro</vt:lpstr>
      <vt:lpstr>Times New Roman</vt:lpstr>
      <vt:lpstr>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نمادهای برتر</vt:lpstr>
      <vt:lpstr>نمادهای برتر</vt:lpstr>
      <vt:lpstr>نمادهای برتر</vt:lpstr>
    </vt:vector>
  </TitlesOfParts>
  <Manager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2023-09-13T14:56:58Z</dcterms:created>
  <dcterms:modified xsi:type="dcterms:W3CDTF">2023-09-16T16:05:33Z</dcterms:modified>
  <cp:category/>
</cp:coreProperties>
</file>